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2" r:id="rId4"/>
    <p:sldId id="263" r:id="rId5"/>
    <p:sldId id="264" r:id="rId6"/>
    <p:sldId id="265" r:id="rId7"/>
    <p:sldId id="266" r:id="rId8"/>
    <p:sldId id="256" r:id="rId9"/>
    <p:sldId id="257" r:id="rId10"/>
    <p:sldId id="258" r:id="rId11"/>
    <p:sldId id="260" r:id="rId12"/>
    <p:sldId id="261" r:id="rId13"/>
    <p:sldId id="272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187450" y="2130425"/>
            <a:ext cx="6840538" cy="1470025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dirty="0"/>
              <a:t>Unit 2 Lesson 9</a:t>
            </a:r>
            <a:br>
              <a:rPr lang="en-US" altLang="zh-CN" dirty="0"/>
            </a:br>
            <a:r>
              <a:rPr lang="en-US" altLang="zh-CN" dirty="0"/>
              <a:t>Open and Close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idx="1"/>
          </p:nvPr>
        </p:nvSpPr>
        <p:spPr>
          <a:xfrm>
            <a:off x="2771775" y="4437063"/>
            <a:ext cx="2736850" cy="636587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Close the door.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1267" name="Picture 3" descr="关门jpg"/>
          <p:cNvPicPr>
            <a:picLocks noChangeAspect="1"/>
          </p:cNvPicPr>
          <p:nvPr/>
        </p:nvPicPr>
        <p:blipFill>
          <a:blip r:embed="rId1"/>
          <a:srcRect l="8490" t="6247" r="8537" b="4181"/>
          <a:stretch>
            <a:fillRect/>
          </a:stretch>
        </p:blipFill>
        <p:spPr>
          <a:xfrm>
            <a:off x="1692275" y="692150"/>
            <a:ext cx="3744913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003800" y="3933825"/>
            <a:ext cx="2768600" cy="1704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4400" kern="0" cap="none" spc="0" normalizeH="0" baseline="0" noProof="0" dirty="0" smtClean="0">
                <a:latin typeface="Times New Roman" panose="02020603050405020304" pitchFamily="18" charset="0"/>
                <a:ea typeface="+mn-ea"/>
                <a:cs typeface="+mn-cs"/>
              </a:rPr>
              <a:t> kite</a:t>
            </a:r>
            <a:endParaRPr kumimoji="0" lang="en-US" altLang="zh-CN" sz="4400" kern="0" cap="none" spc="0" normalizeH="0" baseline="0" noProof="0" dirty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5" name="Picture 3" descr="风筝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6576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J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010" t="25941" r="43462" b="56664"/>
          <a:stretch>
            <a:fillRect/>
          </a:stretch>
        </p:blipFill>
        <p:spPr>
          <a:xfrm>
            <a:off x="2895600" y="1447800"/>
            <a:ext cx="2530475" cy="147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4953000" y="4343400"/>
            <a:ext cx="167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lake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pic>
        <p:nvPicPr>
          <p:cNvPr id="4099" name="Picture 4" descr="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77" t="26392" r="29866" b="56598"/>
          <a:stretch>
            <a:fillRect/>
          </a:stretch>
        </p:blipFill>
        <p:spPr>
          <a:xfrm>
            <a:off x="2590800" y="1219200"/>
            <a:ext cx="22860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5" descr="湖泊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962400"/>
            <a:ext cx="35814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4953000" y="4343400"/>
            <a:ext cx="167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mouth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pic>
        <p:nvPicPr>
          <p:cNvPr id="5123" name="Picture 4" descr="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050" t="26907" r="15492" b="56598"/>
          <a:stretch>
            <a:fillRect/>
          </a:stretch>
        </p:blipFill>
        <p:spPr>
          <a:xfrm>
            <a:off x="2819400" y="1447800"/>
            <a:ext cx="2362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5" descr="嘴巴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4191000"/>
            <a:ext cx="1885950" cy="125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4953000" y="4343400"/>
            <a:ext cx="167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nose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pic>
        <p:nvPicPr>
          <p:cNvPr id="6147" name="Picture 4" descr="鼻子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4267200"/>
            <a:ext cx="1524000" cy="160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6" descr="J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849" t="26907" r="1118" b="56598"/>
          <a:stretch>
            <a:fillRect/>
          </a:stretch>
        </p:blipFill>
        <p:spPr>
          <a:xfrm>
            <a:off x="2819400" y="1600200"/>
            <a:ext cx="19050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2268538" y="3886200"/>
            <a:ext cx="4535487" cy="695325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Open your pencil box.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171" name="Picture 4" descr="铅笔盒"/>
          <p:cNvPicPr>
            <a:picLocks noChangeAspect="1"/>
          </p:cNvPicPr>
          <p:nvPr/>
        </p:nvPicPr>
        <p:blipFill>
          <a:blip r:embed="rId1"/>
          <a:srcRect t="5112"/>
          <a:stretch>
            <a:fillRect/>
          </a:stretch>
        </p:blipFill>
        <p:spPr>
          <a:xfrm>
            <a:off x="1476375" y="836613"/>
            <a:ext cx="2806700" cy="2160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2339975" y="3860800"/>
            <a:ext cx="3240088" cy="720725"/>
          </a:xfrm>
          <a:solidFill>
            <a:srgbClr val="339966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Open your book.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8195" name="Picture 4" descr="书jpg"/>
          <p:cNvPicPr>
            <a:picLocks noChangeAspect="1"/>
          </p:cNvPicPr>
          <p:nvPr/>
        </p:nvPicPr>
        <p:blipFill>
          <a:blip r:embed="rId1"/>
          <a:srcRect l="1988" b="6219"/>
          <a:stretch>
            <a:fillRect/>
          </a:stretch>
        </p:blipFill>
        <p:spPr>
          <a:xfrm>
            <a:off x="755650" y="333375"/>
            <a:ext cx="3600450" cy="287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ubTitle" idx="1"/>
          </p:nvPr>
        </p:nvSpPr>
        <p:spPr>
          <a:xfrm>
            <a:off x="2411413" y="4149725"/>
            <a:ext cx="4032250" cy="574675"/>
          </a:xfrm>
          <a:solidFill>
            <a:srgbClr val="0080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Open the window.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9219" name="Picture 3" descr="打开窗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125538"/>
            <a:ext cx="331311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idx="1"/>
          </p:nvPr>
        </p:nvSpPr>
        <p:spPr>
          <a:xfrm>
            <a:off x="3059113" y="4149725"/>
            <a:ext cx="2519362" cy="649288"/>
          </a:xfrm>
          <a:solidFill>
            <a:srgbClr val="3366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Open the door.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0243" name="Picture 3" descr="开门"/>
          <p:cNvPicPr>
            <a:picLocks noChangeAspect="1"/>
          </p:cNvPicPr>
          <p:nvPr/>
        </p:nvPicPr>
        <p:blipFill>
          <a:blip r:embed="rId1"/>
          <a:srcRect l="16910" t="3796" r="23228"/>
          <a:stretch>
            <a:fillRect/>
          </a:stretch>
        </p:blipFill>
        <p:spPr>
          <a:xfrm>
            <a:off x="1116013" y="404813"/>
            <a:ext cx="2879725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17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 build="p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WPS 演示</Application>
  <PresentationFormat>全屏显示(4:3)</PresentationFormat>
  <Paragraphs>24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2 Lesson 9 Open and Close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11</cp:revision>
  <dcterms:created xsi:type="dcterms:W3CDTF">2012-06-06T01:30:00Z</dcterms:created>
  <dcterms:modified xsi:type="dcterms:W3CDTF">2023-09-30T15:48:35Z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DB127ECD6E904370BF5B01C0F9F3B8BD_13</vt:lpwstr>
  </property>
</Properties>
</file>