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9" r:id="rId5"/>
    <p:sldId id="264" r:id="rId6"/>
    <p:sldId id="265" r:id="rId7"/>
    <p:sldId id="258" r:id="rId8"/>
    <p:sldId id="261" r:id="rId9"/>
    <p:sldId id="263" r:id="rId10"/>
    <p:sldId id="262" r:id="rId11"/>
    <p:sldId id="257" r:id="rId12"/>
    <p:sldId id="260" r:id="rId13"/>
    <p:sldId id="272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2F1366C-381E-4E43-9B44-5C189982732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01012201633499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57188" y="428625"/>
            <a:ext cx="1714500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i="1" dirty="0">
                <a:latin typeface="Comic Sans MS" panose="030F0702030302020204" pitchFamily="66" charset="0"/>
              </a:rPr>
              <a:t>Unit 3</a:t>
            </a:r>
            <a:endParaRPr lang="zh-CN" altLang="en-US" sz="3600" i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38" y="1643063"/>
            <a:ext cx="6000750" cy="19383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000" dirty="0">
                <a:latin typeface="Comic Sans MS" panose="030F0702030302020204" pitchFamily="66" charset="0"/>
              </a:rPr>
              <a:t>Lesson 14 May I Go to Beijing?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012201633499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286000" y="1500188"/>
            <a:ext cx="4214813" cy="13239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</a:rPr>
              <a:t>See you!</a:t>
            </a:r>
            <a:endParaRPr lang="zh-CN" altLang="en-US" sz="8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4" descr="20101220162817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428625"/>
            <a:ext cx="235743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i="1" dirty="0">
                <a:latin typeface="Comic Sans MS" panose="030F0702030302020204" pitchFamily="66" charset="0"/>
              </a:rPr>
              <a:t>Let’s learn!</a:t>
            </a:r>
            <a:endParaRPr lang="zh-CN" altLang="en-US" sz="3200" i="1" dirty="0">
              <a:latin typeface="Comic Sans MS" panose="030F0702030302020204" pitchFamily="66" charset="0"/>
            </a:endParaRPr>
          </a:p>
        </p:txBody>
      </p:sp>
      <p:pic>
        <p:nvPicPr>
          <p:cNvPr id="2049" name="Picture 1" descr="F:\资料\吴雪梅 上教（三起）6A\Module 1 Getting to know each other\Unit 2 My summer holiday\素材\go to the muse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5" y="214313"/>
            <a:ext cx="3738563" cy="289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214938" y="3429000"/>
            <a:ext cx="3571875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go to the museum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F:\资料\图库\800·600素材\go skat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857375"/>
            <a:ext cx="4357688" cy="330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214438" y="5357813"/>
            <a:ext cx="2286000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go skating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" descr="20101220162817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428625"/>
            <a:ext cx="235743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i="1" dirty="0">
                <a:latin typeface="Comic Sans MS" panose="030F0702030302020204" pitchFamily="66" charset="0"/>
              </a:rPr>
              <a:t>Let’s learn!</a:t>
            </a:r>
            <a:endParaRPr lang="zh-CN" altLang="en-US" sz="3200" i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75" y="4000500"/>
            <a:ext cx="2143125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play chess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0" y="5357813"/>
            <a:ext cx="2643188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play football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1506" name="Picture 2" descr="F:\资料\任务\北师大版小学英语5A 新增素材后\Unit 2 Mocky's bad day\素材\play footb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000250"/>
            <a:ext cx="3952875" cy="296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F:\资料\图库\800·600素材\play ches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8" y="357188"/>
            <a:ext cx="4524375" cy="3392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4" descr="20101220162817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428625"/>
            <a:ext cx="235743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i="1" dirty="0">
                <a:latin typeface="Comic Sans MS" panose="030F0702030302020204" pitchFamily="66" charset="0"/>
              </a:rPr>
              <a:t>Let’s learn!</a:t>
            </a:r>
            <a:endParaRPr lang="zh-CN" altLang="en-US" sz="3200" i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0" y="4000500"/>
            <a:ext cx="3286125" cy="5842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go to the beach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0" y="5357813"/>
            <a:ext cx="2643188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play baseball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2530" name="Picture 2" descr="F:\资料\图库\800·600素材\play baseb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071688"/>
            <a:ext cx="4000500" cy="307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3" descr="F:\资料\吴雪梅 上教（三起）6A\Module 1 Getting to know each other\Unit 2 My summer holiday\素材\go to the beac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28575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2" descr="20101220161215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57188" y="357188"/>
            <a:ext cx="2071687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3076" name="Picture 4" descr="c:\users\CHENCH~1\appdata\roaming\360se6\USERDA~1\Temp\24044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3" y="142875"/>
            <a:ext cx="3956050" cy="557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072188" y="5857875"/>
            <a:ext cx="2786063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go shopping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1571625" y="1143000"/>
            <a:ext cx="2857500" cy="928688"/>
          </a:xfrm>
          <a:prstGeom prst="wedgeEllipseCallout">
            <a:avLst>
              <a:gd name="adj1" fmla="val -36996"/>
              <a:gd name="adj2" fmla="val 11457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 , may I go shopping?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142875" y="5572125"/>
            <a:ext cx="2500313" cy="714375"/>
          </a:xfrm>
          <a:prstGeom prst="wedgeEllipseCallout">
            <a:avLst>
              <a:gd name="adj1" fmla="val 58647"/>
              <a:gd name="adj2" fmla="val -129499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may.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2214563" y="2643188"/>
            <a:ext cx="2143125" cy="642938"/>
          </a:xfrm>
          <a:prstGeom prst="wedgeEllipseCallout">
            <a:avLst>
              <a:gd name="adj1" fmla="val -48381"/>
              <a:gd name="adj2" fmla="val 13203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Great!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4" descr="C:\Users\chenchen10\AppData\Roaming\Tencent\Users\1354352631\QQ\WinTemp\RichOle\I7[Q2B}4[AQ}8`1K646LTE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38" y="4572000"/>
            <a:ext cx="1928812" cy="2081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3" descr="C:\Users\chenchen10\AppData\Roaming\Tencent\Users\1354352631\QQ\WinTemp\RichOle\$UW2_~A8Z@FE~J`Q]T%Z)B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2786063"/>
            <a:ext cx="1928812" cy="210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2" descr="20101220161215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57188" y="357188"/>
            <a:ext cx="2071687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1_c312c7482afb8031e0f6e225cc6d2ad5_5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00313"/>
            <a:ext cx="1500188" cy="167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4d8037b5gw1dx6sji9ky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5" y="4714875"/>
            <a:ext cx="1571625" cy="187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143625" y="5286375"/>
            <a:ext cx="207168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go skiing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1714500" y="1357313"/>
            <a:ext cx="2857500" cy="928688"/>
          </a:xfrm>
          <a:prstGeom prst="wedgeEllipseCallout">
            <a:avLst>
              <a:gd name="adj1" fmla="val -39765"/>
              <a:gd name="adj2" fmla="val 11646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 , may I go skiing?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14313" y="5286375"/>
            <a:ext cx="2643188" cy="714375"/>
          </a:xfrm>
          <a:prstGeom prst="wedgeEllipseCallout">
            <a:avLst>
              <a:gd name="adj1" fmla="val 52327"/>
              <a:gd name="adj2" fmla="val 8834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may not.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3" name="Picture 1" descr="C:\Users\chenchen10\AppData\Roaming\Tencent\Users\1354352631\QQ\WinTemp\RichOle\2`X7V8D}A43I(@NBI9BG4~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85750"/>
            <a:ext cx="4357687" cy="4643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" descr="20101220161215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57188" y="214313"/>
            <a:ext cx="2071687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1_c312c7482afb8031e0f6e225cc6d2ad5_5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3" y="4714875"/>
            <a:ext cx="1785937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4d8037b5gw1dx6sji9ky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714750"/>
            <a:ext cx="1646238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286375" y="4000500"/>
            <a:ext cx="2786063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play games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0" y="1071563"/>
            <a:ext cx="3500438" cy="1143000"/>
          </a:xfrm>
          <a:prstGeom prst="wedgeEllipseCallout">
            <a:avLst>
              <a:gd name="adj1" fmla="val -36996"/>
              <a:gd name="adj2" fmla="val 11457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Mum , may I play games with my friends?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928688" y="5857875"/>
            <a:ext cx="2643188" cy="714375"/>
          </a:xfrm>
          <a:prstGeom prst="wedgeEllipseCallout">
            <a:avLst>
              <a:gd name="adj1" fmla="val 58647"/>
              <a:gd name="adj2" fmla="val -129499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may.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1214438" y="2428875"/>
            <a:ext cx="2143125" cy="642938"/>
          </a:xfrm>
          <a:prstGeom prst="wedgeEllipseCallout">
            <a:avLst>
              <a:gd name="adj1" fmla="val -48381"/>
              <a:gd name="adj2" fmla="val 13203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Great!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3" name="Picture 3" descr="F:\资料\图库\800·600素材\playing the gam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0" y="142875"/>
            <a:ext cx="5024438" cy="3768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 descr="20101220161215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57188" y="357188"/>
            <a:ext cx="2071687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Role play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6438" y="4857750"/>
            <a:ext cx="292893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go swimming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785813" y="1285875"/>
            <a:ext cx="2857500" cy="928688"/>
          </a:xfrm>
          <a:prstGeom prst="wedgeEllipseCallout">
            <a:avLst>
              <a:gd name="adj1" fmla="val -39765"/>
              <a:gd name="adj2" fmla="val 11646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Mum , may I go swimming?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214313" y="5286375"/>
            <a:ext cx="2643188" cy="714375"/>
          </a:xfrm>
          <a:prstGeom prst="wedgeEllipseCallout">
            <a:avLst>
              <a:gd name="adj1" fmla="val 52327"/>
              <a:gd name="adj2" fmla="val 88346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No,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may not.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8" name="Picture 2" descr="C:\Users\chenchen10\AppData\Roaming\Tencent\Users\1354352631\QQ\WinTemp\RichOle\PJK(1~CE(L6ZT15Z4@$JK(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142875"/>
            <a:ext cx="5000625" cy="445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C:\Users\chenchen10\AppData\Roaming\Tencent\Users\1354352631\QQ\WinTemp\RichOle\$UW2_~A8Z@FE~J`Q]T%Z)B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13" y="4786313"/>
            <a:ext cx="2000250" cy="196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C:\Users\chenchen10\AppData\Roaming\Tencent\Users\1354352631\QQ\WinTemp\RichOle\I7[Q2B}4[AQ}8`1K646LTE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000375"/>
            <a:ext cx="1862137" cy="200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4"/>
          <p:cNvSpPr txBox="1"/>
          <p:nvPr/>
        </p:nvSpPr>
        <p:spPr>
          <a:xfrm>
            <a:off x="642938" y="1785938"/>
            <a:ext cx="257175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0243" name="图片 13" descr="20110417_e3eb76e95d09b0c16a3efyP50B16IZ0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2413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14313" y="2214563"/>
            <a:ext cx="3429000" cy="6461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Mum, may I …?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857625" y="2214563"/>
            <a:ext cx="2143125" cy="714375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25" y="2286000"/>
            <a:ext cx="285750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Yes, you may.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1500188" y="3071813"/>
            <a:ext cx="642938" cy="1571625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3" y="4857750"/>
            <a:ext cx="3714750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No, you may not.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25" y="857250"/>
            <a:ext cx="314325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i="1" dirty="0">
                <a:latin typeface="Comic Sans MS" panose="030F0702030302020204" pitchFamily="66" charset="0"/>
              </a:rPr>
              <a:t>Let’s practice!</a:t>
            </a:r>
            <a:endParaRPr lang="zh-CN" altLang="en-US" sz="3200" i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</Words>
  <Application>WPS 演示</Application>
  <PresentationFormat>全屏显示(4:3)</PresentationFormat>
  <Paragraphs>72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19</cp:revision>
  <dcterms:created xsi:type="dcterms:W3CDTF">2014-08-08T06:03:00Z</dcterms:created>
  <dcterms:modified xsi:type="dcterms:W3CDTF">2023-09-30T16:13:56Z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4EC68B40043E4576863322A72E0FE502_13</vt:lpwstr>
  </property>
  <property fmtid="{D5CDD505-2E9C-101B-9397-08002B2CF9AE}" pid="3" name="KSOProductBuildVer">
    <vt:lpwstr>2052-12.1.0.15374</vt:lpwstr>
  </property>
</Properties>
</file>