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257" r:id="rId4"/>
    <p:sldId id="258" r:id="rId5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-94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5512D11C-5CC6-11CF-8D67-00AA00BDCE1D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页眉占位符 716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7171" name="日期占位符 717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7172" name="幻灯片图像占位符 7171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7173" name="文本占位符 7172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174" name="页脚占位符 717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endParaRPr lang="zh-CN" altLang="en-US" sz="1200" dirty="0"/>
          </a:p>
        </p:txBody>
      </p:sp>
      <p:sp>
        <p:nvSpPr>
          <p:cNvPr id="7175" name="灯片编号占位符 717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8194" name="幻灯片图像占位符 819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8195" name="文本占位符 8194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en-US" altLang="zh-CN" dirty="0"/>
              <a:t>big</a:t>
            </a:r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10242" name="幻灯片图像占位符 1024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0243" name="文本占位符 10242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r>
              <a:rPr lang="en-US" altLang="zh-CN" dirty="0"/>
              <a:t>big</a:t>
            </a:r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9.wmf"/><Relationship Id="rId3" Type="http://schemas.openxmlformats.org/officeDocument/2006/relationships/control" Target="../activeX/activeX1.xml"/><Relationship Id="rId2" Type="http://schemas.openxmlformats.org/officeDocument/2006/relationships/image" Target="../media/image18.jpeg"/><Relationship Id="rId1" Type="http://schemas.openxmlformats.org/officeDocument/2006/relationships/hyperlink" Target="http://img1.3lian.com/img2012/2/0226/16/d/29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title"/>
          </p:nvPr>
        </p:nvSpPr>
        <p:spPr>
          <a:xfrm>
            <a:off x="1371600" y="1981200"/>
            <a:ext cx="5499100" cy="1600200"/>
          </a:xfrm>
        </p:spPr>
        <p:txBody>
          <a:bodyPr anchor="ctr" anchorCtr="0"/>
          <a:p>
            <a:r>
              <a:rPr lang="en-US" altLang="zh-CN" b="1">
                <a:solidFill>
                  <a:schemeClr val="hlink"/>
                </a:solidFill>
                <a:latin typeface="Times New Roman" panose="02020603050405020304" pitchFamily="18" charset="0"/>
              </a:rPr>
              <a:t>Lesson 22</a:t>
            </a:r>
            <a:br>
              <a:rPr lang="en-US" altLang="zh-CN" b="1">
                <a:solidFill>
                  <a:schemeClr val="hlink"/>
                </a:solidFill>
                <a:latin typeface="Times New Roman" panose="02020603050405020304" pitchFamily="18" charset="0"/>
              </a:rPr>
            </a:br>
            <a:r>
              <a:rPr lang="en-US" altLang="zh-CN" b="1">
                <a:solidFill>
                  <a:schemeClr val="hlink"/>
                </a:solidFill>
                <a:latin typeface="Times New Roman" panose="02020603050405020304" pitchFamily="18" charset="0"/>
              </a:rPr>
              <a:t> </a:t>
            </a:r>
            <a:br>
              <a:rPr lang="en-US" altLang="zh-CN" b="1">
                <a:solidFill>
                  <a:schemeClr val="hlink"/>
                </a:solidFill>
                <a:latin typeface="Times New Roman" panose="02020603050405020304" pitchFamily="18" charset="0"/>
              </a:rPr>
            </a:br>
            <a:r>
              <a:rPr lang="en-US" altLang="zh-CN" b="1">
                <a:solidFill>
                  <a:schemeClr val="hlink"/>
                </a:solidFill>
                <a:latin typeface="Times New Roman" panose="02020603050405020304" pitchFamily="18" charset="0"/>
              </a:rPr>
              <a:t>Christmas Gifts</a:t>
            </a:r>
            <a:endParaRPr lang="en-US" altLang="zh-CN" b="1">
              <a:solidFill>
                <a:schemeClr val="hlink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/>
          </p:cNvSpPr>
          <p:nvPr>
            <p:ph type="title"/>
          </p:nvPr>
        </p:nvSpPr>
        <p:spPr>
          <a:xfrm>
            <a:off x="685800" y="-152400"/>
            <a:ext cx="6870700" cy="1600200"/>
          </a:xfrm>
        </p:spPr>
        <p:txBody>
          <a:bodyPr anchor="ctr" anchorCtr="0"/>
          <a:p>
            <a:r>
              <a:rPr lang="en-US" altLang="zh-CN" b="1" i="1">
                <a:solidFill>
                  <a:srgbClr val="D60093"/>
                </a:solidFill>
                <a:latin typeface="Times New Roman" panose="02020603050405020304" pitchFamily="18" charset="0"/>
              </a:rPr>
              <a:t>department store</a:t>
            </a:r>
            <a:r>
              <a:rPr lang="en-US" altLang="zh-CN"/>
              <a:t> </a:t>
            </a:r>
            <a:endParaRPr lang="en-US" altLang="zh-CN"/>
          </a:p>
        </p:txBody>
      </p:sp>
      <p:pic>
        <p:nvPicPr>
          <p:cNvPr id="6147" name="内容占位符 6146" descr="shangc"/>
          <p:cNvPicPr>
            <a:picLocks noGrp="1"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4992688" y="1600200"/>
            <a:ext cx="3600450" cy="4343400"/>
          </a:xfrm>
        </p:spPr>
      </p:pic>
      <p:pic>
        <p:nvPicPr>
          <p:cNvPr id="6148" name="图片 6147" descr="84F5F32A0BGT00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676400"/>
            <a:ext cx="4267200" cy="4219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title"/>
          </p:nvPr>
        </p:nvSpPr>
        <p:spPr>
          <a:xfrm>
            <a:off x="685800" y="-152400"/>
            <a:ext cx="6870700" cy="1600200"/>
          </a:xfrm>
        </p:spPr>
        <p:txBody>
          <a:bodyPr anchor="ctr" anchorCtr="0"/>
          <a:p>
            <a:r>
              <a:rPr lang="en-US" altLang="zh-CN" b="1" i="1">
                <a:solidFill>
                  <a:srgbClr val="D60093"/>
                </a:solidFill>
                <a:latin typeface="Times New Roman" panose="02020603050405020304" pitchFamily="18" charset="0"/>
              </a:rPr>
              <a:t>A big department store</a:t>
            </a:r>
            <a:r>
              <a:rPr lang="en-US" altLang="zh-CN"/>
              <a:t>.</a:t>
            </a:r>
            <a:endParaRPr lang="en-US" altLang="zh-CN"/>
          </a:p>
        </p:txBody>
      </p:sp>
      <p:pic>
        <p:nvPicPr>
          <p:cNvPr id="9219" name="图片 9218" descr="201251013425711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914400"/>
            <a:ext cx="8382000" cy="5564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占位符 11265"/>
          <p:cNvSpPr>
            <a:spLocks noGrp="1"/>
          </p:cNvSpPr>
          <p:nvPr>
            <p:ph type="body" idx="4294967295"/>
          </p:nvPr>
        </p:nvSpPr>
        <p:spPr>
          <a:xfrm>
            <a:off x="304800" y="457200"/>
            <a:ext cx="8839200" cy="4953000"/>
          </a:xfrm>
        </p:spPr>
        <p:txBody>
          <a:bodyPr/>
          <a:p>
            <a:r>
              <a:rPr lang="en-US" altLang="zh-CN" sz="4800" b="1">
                <a:solidFill>
                  <a:srgbClr val="0033CC"/>
                </a:solidFill>
                <a:latin typeface="Times New Roman" panose="02020603050405020304" pitchFamily="18" charset="0"/>
              </a:rPr>
              <a:t>What are Danny</a:t>
            </a:r>
            <a:r>
              <a:rPr lang="en-US" altLang="zh-CN" sz="4800" b="1" i="1">
                <a:solidFill>
                  <a:srgbClr val="0033CC"/>
                </a:solidFill>
                <a:latin typeface="Times New Roman" panose="02020603050405020304" pitchFamily="18" charset="0"/>
              </a:rPr>
              <a:t> and Li Ming doing in a big department store?</a:t>
            </a:r>
            <a:endParaRPr lang="en-US" altLang="zh-CN" sz="4800" b="1" i="1">
              <a:solidFill>
                <a:srgbClr val="0033CC"/>
              </a:solidFill>
              <a:latin typeface="Times New Roman" panose="02020603050405020304" pitchFamily="18" charset="0"/>
            </a:endParaRPr>
          </a:p>
          <a:p>
            <a:endParaRPr lang="en-US" altLang="zh-CN" sz="4800" b="1" i="1">
              <a:solidFill>
                <a:srgbClr val="0033CC"/>
              </a:solidFill>
              <a:latin typeface="Times New Roman" panose="02020603050405020304" pitchFamily="18" charset="0"/>
            </a:endParaRPr>
          </a:p>
          <a:p>
            <a:r>
              <a:rPr lang="en-US" altLang="zh-CN" sz="4800" b="1" i="1">
                <a:solidFill>
                  <a:srgbClr val="0033CC"/>
                </a:solidFill>
                <a:latin typeface="Times New Roman" panose="02020603050405020304" pitchFamily="18" charset="0"/>
              </a:rPr>
              <a:t>Where are </a:t>
            </a:r>
            <a:r>
              <a:rPr lang="en-US" altLang="zh-CN" sz="4800" b="1" i="1" err="1">
                <a:solidFill>
                  <a:srgbClr val="0033CC"/>
                </a:solidFill>
                <a:latin typeface="Times New Roman" panose="02020603050405020304" pitchFamily="18" charset="0"/>
              </a:rPr>
              <a:t>Santas</a:t>
            </a:r>
            <a:r>
              <a:rPr lang="en-US" altLang="zh-CN" sz="4800" b="1" i="1">
                <a:solidFill>
                  <a:srgbClr val="0033CC"/>
                </a:solidFill>
                <a:latin typeface="Times New Roman" panose="02020603050405020304" pitchFamily="18" charset="0"/>
              </a:rPr>
              <a:t>?</a:t>
            </a:r>
            <a:endParaRPr lang="en-US" altLang="zh-CN" sz="4800" b="1" i="1">
              <a:solidFill>
                <a:srgbClr val="0033CC"/>
              </a:solidFill>
              <a:latin typeface="Times New Roman" panose="02020603050405020304" pitchFamily="18" charset="0"/>
            </a:endParaRPr>
          </a:p>
          <a:p>
            <a:endParaRPr lang="en-US" altLang="zh-CN" sz="4800" b="1" i="1">
              <a:solidFill>
                <a:srgbClr val="0033CC"/>
              </a:solidFill>
              <a:latin typeface="Times New Roman" panose="02020603050405020304" pitchFamily="18" charset="0"/>
            </a:endParaRPr>
          </a:p>
          <a:p>
            <a:pPr>
              <a:buNone/>
            </a:pPr>
            <a:endParaRPr lang="en-US" altLang="zh-CN" sz="4800" b="1" i="1">
              <a:solidFill>
                <a:srgbClr val="00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67" name="矩形 11266"/>
          <p:cNvSpPr/>
          <p:nvPr/>
        </p:nvSpPr>
        <p:spPr>
          <a:xfrm>
            <a:off x="381000" y="2057400"/>
            <a:ext cx="8534400" cy="838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p>
            <a:pPr algn="ctr"/>
            <a:r>
              <a:rPr lang="en-US" altLang="zh-CN" sz="3600" b="1">
                <a:solidFill>
                  <a:srgbClr val="000000"/>
                </a:solidFill>
                <a:latin typeface="Arial" panose="020B0604020202020204" pitchFamily="34" charset="0"/>
              </a:rPr>
              <a:t>They are shopping for Christmas gifts.</a:t>
            </a:r>
            <a:endParaRPr lang="en-US" altLang="zh-CN" sz="36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1268" name="矩形 11267"/>
          <p:cNvSpPr/>
          <p:nvPr/>
        </p:nvSpPr>
        <p:spPr>
          <a:xfrm>
            <a:off x="457200" y="3657600"/>
            <a:ext cx="5334000" cy="838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/>
          <a:p>
            <a:pPr algn="ctr"/>
            <a:r>
              <a:rPr lang="en-US" altLang="zh-CN" sz="3600" b="1">
                <a:solidFill>
                  <a:srgbClr val="000000"/>
                </a:solidFill>
                <a:latin typeface="Arial" panose="020B0604020202020204" pitchFamily="34" charset="0"/>
              </a:rPr>
              <a:t>In department stores.</a:t>
            </a:r>
            <a:endParaRPr lang="en-US" altLang="zh-CN" sz="36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0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6">
                                            <p:txEl>
                                              <p:charRg st="0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61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6">
                                            <p:txEl>
                                              <p:charRg st="61" end="7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uild="p"/>
      <p:bldP spid="11267" grpId="0"/>
      <p:bldP spid="1126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2289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sz="800"/>
              <a:t>.</a:t>
            </a:r>
            <a:endParaRPr lang="en-US" altLang="zh-CN" sz="800"/>
          </a:p>
        </p:txBody>
      </p:sp>
      <p:sp>
        <p:nvSpPr>
          <p:cNvPr id="12291" name="文本占位符 12290"/>
          <p:cNvSpPr>
            <a:spLocks noGrp="1"/>
          </p:cNvSpPr>
          <p:nvPr>
            <p:ph type="body" idx="1"/>
          </p:nvPr>
        </p:nvSpPr>
        <p:spPr>
          <a:xfrm>
            <a:off x="457200" y="762000"/>
            <a:ext cx="7696200" cy="2209800"/>
          </a:xfrm>
        </p:spPr>
        <p:txBody>
          <a:bodyPr/>
          <a:p>
            <a:r>
              <a:rPr lang="en-US" altLang="zh-CN"/>
              <a:t>These pencils are green. </a:t>
            </a:r>
            <a:endParaRPr lang="en-US" altLang="zh-CN"/>
          </a:p>
          <a:p>
            <a:pPr>
              <a:buNone/>
            </a:pPr>
            <a:r>
              <a:rPr lang="en-US" altLang="zh-CN"/>
              <a:t>   This apple is green.</a:t>
            </a:r>
            <a:endParaRPr lang="en-US" altLang="zh-CN"/>
          </a:p>
          <a:p>
            <a:pPr>
              <a:buNone/>
            </a:pPr>
            <a:r>
              <a:rPr lang="en-US" altLang="zh-CN" sz="2800"/>
              <a:t>    </a:t>
            </a:r>
            <a:r>
              <a:rPr lang="en-US" altLang="zh-CN" i="1"/>
              <a:t>These are green </a:t>
            </a:r>
            <a:r>
              <a:rPr lang="en-US" altLang="zh-CN" i="1" u="sng">
                <a:solidFill>
                  <a:srgbClr val="D60093"/>
                </a:solidFill>
              </a:rPr>
              <a:t>things</a:t>
            </a:r>
            <a:endParaRPr lang="en-US" altLang="zh-CN"/>
          </a:p>
          <a:p>
            <a:endParaRPr lang="en-US" altLang="zh-CN"/>
          </a:p>
        </p:txBody>
      </p:sp>
      <p:sp>
        <p:nvSpPr>
          <p:cNvPr id="12292" name="云形标注 12291"/>
          <p:cNvSpPr/>
          <p:nvPr/>
        </p:nvSpPr>
        <p:spPr>
          <a:xfrm>
            <a:off x="4191000" y="4800600"/>
            <a:ext cx="4953000" cy="1676400"/>
          </a:xfrm>
          <a:prstGeom prst="cloudCallout">
            <a:avLst>
              <a:gd name="adj1" fmla="val 35806"/>
              <a:gd name="adj2" fmla="val 47153"/>
            </a:avLst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en-US" altLang="zh-CN" sz="2400">
                <a:latin typeface="Times New Roman" panose="02020603050405020304" pitchFamily="18" charset="0"/>
              </a:rPr>
              <a:t>No1,   thing </a:t>
            </a:r>
            <a:r>
              <a:rPr lang="zh-CN" altLang="en-US" sz="2400" dirty="0">
                <a:latin typeface="Times New Roman" panose="02020603050405020304" pitchFamily="18" charset="0"/>
              </a:rPr>
              <a:t>和</a:t>
            </a:r>
            <a:r>
              <a:rPr lang="en-US" altLang="zh-CN" sz="2400">
                <a:latin typeface="Times New Roman" panose="02020603050405020304" pitchFamily="18" charset="0"/>
              </a:rPr>
              <a:t>something</a:t>
            </a:r>
            <a:r>
              <a:rPr lang="zh-CN" altLang="en-US" sz="2400" dirty="0">
                <a:latin typeface="Times New Roman" panose="02020603050405020304" pitchFamily="18" charset="0"/>
              </a:rPr>
              <a:t>的意思是什么</a:t>
            </a:r>
            <a:r>
              <a:rPr lang="en-US" altLang="zh-CN" sz="2400">
                <a:latin typeface="Times New Roman" panose="02020603050405020304" pitchFamily="18" charset="0"/>
              </a:rPr>
              <a:t>?</a:t>
            </a:r>
            <a:endParaRPr lang="en-US" altLang="zh-CN" sz="2400">
              <a:latin typeface="Times New Roman" panose="02020603050405020304" pitchFamily="18" charset="0"/>
            </a:endParaRPr>
          </a:p>
          <a:p>
            <a:pPr algn="ctr"/>
            <a:r>
              <a:rPr lang="en-US" altLang="zh-CN" sz="2400">
                <a:latin typeface="Times New Roman" panose="02020603050405020304" pitchFamily="18" charset="0"/>
              </a:rPr>
              <a:t>No2, “</a:t>
            </a:r>
            <a:r>
              <a:rPr lang="zh-CN" altLang="en-US" sz="2400" dirty="0">
                <a:latin typeface="Times New Roman" panose="02020603050405020304" pitchFamily="18" charset="0"/>
              </a:rPr>
              <a:t>小老师”来领读。</a:t>
            </a:r>
            <a:endParaRPr lang="zh-CN" altLang="en-US" sz="2400" dirty="0">
              <a:latin typeface="Comic Sans MS" panose="030F0702030302020204" pitchFamily="66" charset="0"/>
            </a:endParaRPr>
          </a:p>
        </p:txBody>
      </p:sp>
      <p:pic>
        <p:nvPicPr>
          <p:cNvPr id="12293" name="图片 12292" descr="q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48400" y="304800"/>
            <a:ext cx="1447800" cy="1136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图片 12293" descr="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8400" y="1371600"/>
            <a:ext cx="1447800" cy="1149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5" name="文本框 12294"/>
          <p:cNvSpPr txBox="1"/>
          <p:nvPr/>
        </p:nvSpPr>
        <p:spPr>
          <a:xfrm>
            <a:off x="228600" y="3581400"/>
            <a:ext cx="84582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>
                <a:latin typeface="Arial" panose="020B0604020202020204" pitchFamily="34" charset="0"/>
              </a:rPr>
              <a:t>I want to buy </a:t>
            </a:r>
            <a:r>
              <a:rPr lang="en-US" altLang="zh-CN" sz="4000">
                <a:solidFill>
                  <a:srgbClr val="D60093"/>
                </a:solidFill>
                <a:latin typeface="Arial" panose="020B0604020202020204" pitchFamily="34" charset="0"/>
              </a:rPr>
              <a:t>something</a:t>
            </a:r>
            <a:r>
              <a:rPr lang="en-US" altLang="zh-CN" sz="4000">
                <a:latin typeface="Arial" panose="020B0604020202020204" pitchFamily="34" charset="0"/>
              </a:rPr>
              <a:t> red.</a:t>
            </a:r>
            <a:endParaRPr lang="en-US" altLang="zh-CN" sz="4000">
              <a:latin typeface="Arial" panose="020B0604020202020204" pitchFamily="34" charset="0"/>
            </a:endParaRPr>
          </a:p>
          <a:p>
            <a:r>
              <a:rPr lang="en-US" altLang="zh-CN" sz="4000">
                <a:latin typeface="Arial" panose="020B0604020202020204" pitchFamily="34" charset="0"/>
              </a:rPr>
              <a:t>I want to buy </a:t>
            </a:r>
            <a:r>
              <a:rPr lang="en-US" altLang="zh-CN" sz="4000">
                <a:solidFill>
                  <a:srgbClr val="D60093"/>
                </a:solidFill>
                <a:latin typeface="Arial" panose="020B0604020202020204" pitchFamily="34" charset="0"/>
              </a:rPr>
              <a:t>something </a:t>
            </a:r>
            <a:r>
              <a:rPr lang="en-US" altLang="zh-CN" sz="4000">
                <a:latin typeface="Arial" panose="020B0604020202020204" pitchFamily="34" charset="0"/>
              </a:rPr>
              <a:t>special.</a:t>
            </a:r>
            <a:endParaRPr lang="en-US" altLang="zh-CN" sz="40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291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291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291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26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2291">
                                            <p:txEl>
                                              <p:charRg st="26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2291">
                                            <p:txEl>
                                              <p:charRg st="26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2291">
                                            <p:txEl>
                                              <p:charRg st="26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50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12291">
                                            <p:txEl>
                                              <p:charRg st="50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12291">
                                            <p:txEl>
                                              <p:charRg st="50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12291">
                                            <p:txEl>
                                              <p:charRg st="50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  <p:bldP spid="1229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占位符 13313"/>
          <p:cNvSpPr>
            <a:spLocks noGrp="1"/>
          </p:cNvSpPr>
          <p:nvPr>
            <p:ph type="body" idx="1"/>
          </p:nvPr>
        </p:nvSpPr>
        <p:spPr>
          <a:xfrm>
            <a:off x="0" y="1066800"/>
            <a:ext cx="8842375" cy="5181600"/>
          </a:xfrm>
        </p:spPr>
        <p:txBody>
          <a:bodyPr/>
          <a:p>
            <a:r>
              <a:rPr lang="en-US" altLang="zh-CN" sz="3600"/>
              <a:t>I am going to buy </a:t>
            </a:r>
            <a:r>
              <a:rPr lang="en-US" altLang="zh-CN" sz="3600">
                <a:solidFill>
                  <a:schemeClr val="hlink"/>
                </a:solidFill>
              </a:rPr>
              <a:t>good things</a:t>
            </a:r>
            <a:r>
              <a:rPr lang="en-US" altLang="zh-CN" sz="3600"/>
              <a:t> for my family.</a:t>
            </a:r>
            <a:endParaRPr lang="en-US" altLang="zh-CN" sz="3600"/>
          </a:p>
          <a:p>
            <a:r>
              <a:rPr lang="en-US" altLang="zh-CN" sz="3600"/>
              <a:t>I am going to buy </a:t>
            </a:r>
            <a:r>
              <a:rPr lang="en-US" altLang="zh-CN" sz="3600">
                <a:solidFill>
                  <a:srgbClr val="D60093"/>
                </a:solidFill>
              </a:rPr>
              <a:t>something funny</a:t>
            </a:r>
            <a:r>
              <a:rPr lang="en-US" altLang="zh-CN" sz="3600"/>
              <a:t> for my son.</a:t>
            </a:r>
            <a:endParaRPr lang="en-US" altLang="zh-CN" sz="3600"/>
          </a:p>
          <a:p>
            <a:r>
              <a:rPr lang="en-US" altLang="zh-CN" sz="3600"/>
              <a:t>I am going to give a </a:t>
            </a:r>
            <a:r>
              <a:rPr lang="en-US" altLang="zh-CN" sz="3600">
                <a:solidFill>
                  <a:schemeClr val="hlink"/>
                </a:solidFill>
              </a:rPr>
              <a:t>big, new thing </a:t>
            </a:r>
            <a:r>
              <a:rPr lang="en-US" altLang="zh-CN" sz="3600"/>
              <a:t>to my cousin .</a:t>
            </a:r>
            <a:endParaRPr lang="en-US" altLang="zh-CN" sz="3600"/>
          </a:p>
          <a:p>
            <a:r>
              <a:rPr lang="en-US" altLang="zh-CN" sz="3600"/>
              <a:t>I am going to give my friends </a:t>
            </a:r>
            <a:r>
              <a:rPr lang="en-US" altLang="zh-CN" sz="3600">
                <a:solidFill>
                  <a:srgbClr val="D60093"/>
                </a:solidFill>
              </a:rPr>
              <a:t>something special</a:t>
            </a:r>
            <a:r>
              <a:rPr lang="en-US" altLang="zh-CN" sz="3600"/>
              <a:t>.</a:t>
            </a:r>
            <a:endParaRPr lang="en-US" altLang="zh-CN" sz="3600"/>
          </a:p>
        </p:txBody>
      </p:sp>
      <p:pic>
        <p:nvPicPr>
          <p:cNvPr id="13315" name="图片 13314" descr="J5XHV_QE{A638TGB]~Z$DC0"/>
          <p:cNvPicPr>
            <a:picLocks noRot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724400" cy="1066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矩形 13315"/>
          <p:cNvSpPr/>
          <p:nvPr/>
        </p:nvSpPr>
        <p:spPr>
          <a:xfrm>
            <a:off x="457200" y="0"/>
            <a:ext cx="4114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latin typeface="Comic Sans MS" panose="030F0702030302020204" pitchFamily="66" charset="0"/>
              </a:rPr>
              <a:t>火眼金睛来发现</a:t>
            </a:r>
            <a:endParaRPr lang="zh-CN" altLang="en-US" sz="36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占位符 14337"/>
          <p:cNvSpPr>
            <a:spLocks noGrp="1"/>
          </p:cNvSpPr>
          <p:nvPr>
            <p:ph type="body" idx="1"/>
          </p:nvPr>
        </p:nvSpPr>
        <p:spPr>
          <a:xfrm>
            <a:off x="381000" y="1066800"/>
            <a:ext cx="8382000" cy="4648200"/>
          </a:xfrm>
        </p:spPr>
        <p:txBody>
          <a:bodyPr/>
          <a:p>
            <a:pPr>
              <a:buNone/>
            </a:pPr>
            <a:r>
              <a:rPr lang="zh-CN" altLang="en-US" dirty="0"/>
              <a:t>小组合作探究：</a:t>
            </a:r>
            <a:endParaRPr lang="zh-CN" altLang="en-US" dirty="0"/>
          </a:p>
          <a:p>
            <a:r>
              <a:rPr lang="en-US" altLang="zh-CN"/>
              <a:t>What would you like for Christmas?</a:t>
            </a:r>
            <a:endParaRPr lang="en-US" altLang="zh-CN"/>
          </a:p>
          <a:p>
            <a:pPr>
              <a:buNone/>
            </a:pPr>
            <a:r>
              <a:rPr lang="en-US" altLang="zh-CN"/>
              <a:t>    I would like</a:t>
            </a:r>
            <a:r>
              <a:rPr lang="en-US" altLang="zh-CN">
                <a:latin typeface="Arial" panose="020B0604020202020204" pitchFamily="34" charset="0"/>
              </a:rPr>
              <a:t>……</a:t>
            </a:r>
            <a:r>
              <a:rPr lang="en-US" altLang="zh-CN"/>
              <a:t>?</a:t>
            </a:r>
            <a:endParaRPr lang="en-US" altLang="zh-CN"/>
          </a:p>
          <a:p>
            <a:pPr>
              <a:buNone/>
            </a:pPr>
            <a:r>
              <a:rPr lang="en-US" altLang="zh-CN"/>
              <a:t>  </a:t>
            </a:r>
            <a:r>
              <a:rPr lang="zh-CN" altLang="en-US" dirty="0"/>
              <a:t>（</a:t>
            </a:r>
            <a:r>
              <a:rPr lang="en-US" altLang="zh-CN"/>
              <a:t>Would you like</a:t>
            </a:r>
            <a:r>
              <a:rPr lang="en-US" altLang="zh-CN">
                <a:latin typeface="Arial" panose="020B0604020202020204" pitchFamily="34" charset="0"/>
              </a:rPr>
              <a:t>……</a:t>
            </a:r>
            <a:r>
              <a:rPr lang="en-US" altLang="zh-CN"/>
              <a:t>?)</a:t>
            </a:r>
            <a:endParaRPr lang="en-US" altLang="zh-CN"/>
          </a:p>
          <a:p>
            <a:r>
              <a:rPr lang="en-US" altLang="zh-CN"/>
              <a:t>What are you going to give your family?</a:t>
            </a:r>
            <a:endParaRPr lang="en-US" altLang="zh-CN"/>
          </a:p>
        </p:txBody>
      </p:sp>
      <p:pic>
        <p:nvPicPr>
          <p:cNvPr id="14339" name="标题 14338" descr="J5XHV_QE{A638TGB]~Z$DC0"/>
          <p:cNvPicPr>
            <a:picLocks noRot="1" noChangeAspect="1"/>
          </p:cNvPicPr>
          <p:nvPr>
            <p:ph type="title"/>
          </p:nvPr>
        </p:nvPicPr>
        <p:blipFill>
          <a:blip r:embed="rId1"/>
          <a:stretch>
            <a:fillRect/>
          </a:stretch>
        </p:blipFill>
        <p:spPr>
          <a:xfrm>
            <a:off x="0" y="304800"/>
            <a:ext cx="6062663" cy="708025"/>
          </a:xfrm>
        </p:spPr>
      </p:pic>
      <p:sp>
        <p:nvSpPr>
          <p:cNvPr id="14340" name="文本框 14339"/>
          <p:cNvSpPr txBox="1"/>
          <p:nvPr/>
        </p:nvSpPr>
        <p:spPr>
          <a:xfrm>
            <a:off x="838200" y="273050"/>
            <a:ext cx="42989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3600" b="1" dirty="0">
                <a:latin typeface="Comic Sans MS" panose="030F0702030302020204" pitchFamily="66" charset="0"/>
              </a:rPr>
              <a:t>合作学习闯关（一</a:t>
            </a:r>
            <a:r>
              <a:rPr lang="zh-CN" altLang="en-US" sz="3600" dirty="0">
                <a:latin typeface="Comic Sans MS" panose="030F0702030302020204" pitchFamily="66" charset="0"/>
              </a:rPr>
              <a:t>）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sp>
        <p:nvSpPr>
          <p:cNvPr id="14341" name="云形标注 14340"/>
          <p:cNvSpPr/>
          <p:nvPr/>
        </p:nvSpPr>
        <p:spPr>
          <a:xfrm>
            <a:off x="2438400" y="4876800"/>
            <a:ext cx="5105400" cy="990600"/>
          </a:xfrm>
          <a:prstGeom prst="cloudCallout">
            <a:avLst>
              <a:gd name="adj1" fmla="val 35806"/>
              <a:gd name="adj2" fmla="val 47153"/>
            </a:avLst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en-US" altLang="zh-CN" sz="2400">
                <a:latin typeface="Times New Roman" panose="02020603050405020304" pitchFamily="18" charset="0"/>
              </a:rPr>
              <a:t>I  </a:t>
            </a:r>
            <a:r>
              <a:rPr lang="en-US" altLang="zh-CN">
                <a:latin typeface="Comic Sans MS" panose="030F0702030302020204" pitchFamily="66" charset="0"/>
              </a:rPr>
              <a:t>would  like </a:t>
            </a:r>
            <a:r>
              <a:rPr lang="en-US" altLang="zh-CN" sz="2400">
                <a:latin typeface="Times New Roman" panose="02020603050405020304" pitchFamily="18" charset="0"/>
              </a:rPr>
              <a:t>funny things .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pic>
        <p:nvPicPr>
          <p:cNvPr id="14342" name="图片 14341" descr="brother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0400" y="4419600"/>
            <a:ext cx="2133600" cy="2438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标题 15361"/>
          <p:cNvSpPr>
            <a:spLocks noGrp="1"/>
          </p:cNvSpPr>
          <p:nvPr>
            <p:ph type="title"/>
          </p:nvPr>
        </p:nvSpPr>
        <p:spPr>
          <a:xfrm>
            <a:off x="457200" y="927100"/>
            <a:ext cx="8229600" cy="219075"/>
          </a:xfrm>
        </p:spPr>
        <p:txBody>
          <a:bodyPr anchor="ctr" anchorCtr="0"/>
          <a:p>
            <a:r>
              <a:rPr lang="en-US" altLang="zh-CN" sz="4000"/>
              <a:t>Class closing</a:t>
            </a:r>
            <a:endParaRPr lang="en-US" altLang="zh-CN" sz="4000"/>
          </a:p>
        </p:txBody>
      </p:sp>
      <p:sp>
        <p:nvSpPr>
          <p:cNvPr id="15363" name="文本占位符 1536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15364" name="图片 15363" descr="201132134310802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5" name="文本框 15364"/>
          <p:cNvSpPr txBox="1"/>
          <p:nvPr/>
        </p:nvSpPr>
        <p:spPr>
          <a:xfrm>
            <a:off x="762000" y="2057400"/>
            <a:ext cx="6821488" cy="10668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>
                <a:latin typeface="Comic Sans MS" panose="030F0702030302020204" pitchFamily="66" charset="0"/>
              </a:rPr>
              <a:t>What have you learnt in this class?</a:t>
            </a:r>
            <a:endParaRPr lang="en-US" altLang="zh-CN" sz="3200">
              <a:latin typeface="Comic Sans MS" panose="030F0702030302020204" pitchFamily="66" charset="0"/>
            </a:endParaRPr>
          </a:p>
          <a:p>
            <a:r>
              <a:rPr lang="zh-CN" altLang="en-US" sz="3200" dirty="0">
                <a:latin typeface="Comic Sans MS" panose="030F0702030302020204" pitchFamily="66" charset="0"/>
              </a:rPr>
              <a:t>这节课你学到了什么？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15366" name="矩形 15365"/>
          <p:cNvSpPr/>
          <p:nvPr/>
        </p:nvSpPr>
        <p:spPr>
          <a:xfrm>
            <a:off x="914400" y="838200"/>
            <a:ext cx="3505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>
                <a:latin typeface="Comic Sans MS" panose="030F0702030302020204" pitchFamily="66" charset="0"/>
              </a:rPr>
              <a:t>Class closing</a:t>
            </a:r>
            <a:endParaRPr lang="en-US" altLang="zh-CN" sz="4000">
              <a:latin typeface="Comic Sans MS" panose="030F0702030302020204" pitchFamily="66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16385" descr="29">
            <a:hlinkClick r:id="rId1" tooltip="点击观看完整的图片...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文本框 16386"/>
          <p:cNvSpPr txBox="1"/>
          <p:nvPr/>
        </p:nvSpPr>
        <p:spPr>
          <a:xfrm>
            <a:off x="684213" y="549275"/>
            <a:ext cx="1401762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</a:rPr>
              <a:t>shop for</a:t>
            </a:r>
            <a:endParaRPr lang="en-US" altLang="zh-CN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388" name="文本框 16387"/>
          <p:cNvSpPr txBox="1"/>
          <p:nvPr/>
        </p:nvSpPr>
        <p:spPr>
          <a:xfrm>
            <a:off x="684213" y="1196975"/>
            <a:ext cx="23304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</a:rPr>
              <a:t>want to do </a:t>
            </a:r>
            <a:r>
              <a:rPr lang="en-US" altLang="zh-CN" sz="2400" b="1" err="1">
                <a:solidFill>
                  <a:srgbClr val="000000"/>
                </a:solidFill>
                <a:latin typeface="Arial" panose="020B0604020202020204" pitchFamily="34" charset="0"/>
              </a:rPr>
              <a:t>sth</a:t>
            </a: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  <a:endParaRPr lang="en-US" altLang="zh-CN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389" name="文本框 16388"/>
          <p:cNvSpPr txBox="1"/>
          <p:nvPr/>
        </p:nvSpPr>
        <p:spPr>
          <a:xfrm>
            <a:off x="755650" y="1773238"/>
            <a:ext cx="236537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</a:rPr>
              <a:t>buy </a:t>
            </a:r>
            <a:r>
              <a:rPr lang="en-US" altLang="zh-CN" sz="2400" b="1" err="1">
                <a:solidFill>
                  <a:srgbClr val="000000"/>
                </a:solidFill>
                <a:latin typeface="Arial" panose="020B0604020202020204" pitchFamily="34" charset="0"/>
              </a:rPr>
              <a:t>sth</a:t>
            </a: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</a:rPr>
              <a:t>. for sb.</a:t>
            </a:r>
            <a:endParaRPr lang="en-US" altLang="zh-CN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390" name="文本框 16389"/>
          <p:cNvSpPr txBox="1"/>
          <p:nvPr/>
        </p:nvSpPr>
        <p:spPr>
          <a:xfrm>
            <a:off x="3059113" y="1773238"/>
            <a:ext cx="1874837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</a:rPr>
              <a:t>buy sb. </a:t>
            </a:r>
            <a:r>
              <a:rPr lang="en-US" altLang="zh-CN" sz="2400" b="1" err="1">
                <a:solidFill>
                  <a:srgbClr val="000000"/>
                </a:solidFill>
                <a:latin typeface="Arial" panose="020B0604020202020204" pitchFamily="34" charset="0"/>
              </a:rPr>
              <a:t>sth</a:t>
            </a: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</a:rPr>
              <a:t>.</a:t>
            </a:r>
            <a:endParaRPr lang="en-US" altLang="zh-CN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391" name="文本框 16390"/>
          <p:cNvSpPr txBox="1"/>
          <p:nvPr/>
        </p:nvSpPr>
        <p:spPr>
          <a:xfrm>
            <a:off x="755650" y="2997200"/>
            <a:ext cx="231457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</a:rPr>
              <a:t>give </a:t>
            </a:r>
            <a:r>
              <a:rPr lang="en-US" altLang="zh-CN" sz="2400" b="1" err="1">
                <a:solidFill>
                  <a:srgbClr val="000000"/>
                </a:solidFill>
                <a:latin typeface="Arial" panose="020B0604020202020204" pitchFamily="34" charset="0"/>
              </a:rPr>
              <a:t>sth</a:t>
            </a:r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</a:rPr>
              <a:t>. to sb.</a:t>
            </a:r>
            <a:endParaRPr lang="en-US" altLang="zh-CN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392" name="文本框 16391"/>
          <p:cNvSpPr txBox="1"/>
          <p:nvPr/>
        </p:nvSpPr>
        <p:spPr>
          <a:xfrm>
            <a:off x="2987675" y="2997200"/>
            <a:ext cx="185896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</a:rPr>
              <a:t>give sb. </a:t>
            </a:r>
            <a:r>
              <a:rPr lang="en-US" altLang="zh-CN" sz="2400" b="1" err="1">
                <a:solidFill>
                  <a:srgbClr val="000000"/>
                </a:solidFill>
                <a:latin typeface="Arial" panose="020B0604020202020204" pitchFamily="34" charset="0"/>
              </a:rPr>
              <a:t>sth</a:t>
            </a:r>
            <a:endParaRPr lang="en-US" altLang="zh-CN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393" name="文本框 16392"/>
          <p:cNvSpPr txBox="1"/>
          <p:nvPr/>
        </p:nvSpPr>
        <p:spPr>
          <a:xfrm>
            <a:off x="684213" y="4941888"/>
            <a:ext cx="2925762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</a:rPr>
              <a:t>something  special</a:t>
            </a:r>
            <a:endParaRPr lang="en-US" altLang="zh-CN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394" name="文本框 16393"/>
          <p:cNvSpPr txBox="1"/>
          <p:nvPr/>
        </p:nvSpPr>
        <p:spPr>
          <a:xfrm>
            <a:off x="755650" y="2349500"/>
            <a:ext cx="158908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</a:rPr>
              <a:t>Come on!</a:t>
            </a:r>
            <a:endParaRPr lang="en-US" altLang="zh-CN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395" name="文本框 16394"/>
          <p:cNvSpPr txBox="1"/>
          <p:nvPr/>
        </p:nvSpPr>
        <p:spPr>
          <a:xfrm>
            <a:off x="755650" y="4292600"/>
            <a:ext cx="259238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</a:rPr>
              <a:t>Merry Christmas</a:t>
            </a:r>
            <a:endParaRPr lang="en-US" altLang="zh-CN" sz="24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396" name="文本框 16395"/>
          <p:cNvSpPr txBox="1"/>
          <p:nvPr/>
        </p:nvSpPr>
        <p:spPr>
          <a:xfrm>
            <a:off x="827088" y="3644900"/>
            <a:ext cx="1350962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</a:rPr>
              <a:t>fun 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名词</a:t>
            </a: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397" name="文本框 16396"/>
          <p:cNvSpPr txBox="1"/>
          <p:nvPr/>
        </p:nvSpPr>
        <p:spPr>
          <a:xfrm>
            <a:off x="2627313" y="3644900"/>
            <a:ext cx="2011362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>
                <a:solidFill>
                  <a:srgbClr val="000000"/>
                </a:solidFill>
                <a:latin typeface="Arial" panose="020B0604020202020204" pitchFamily="34" charset="0"/>
              </a:rPr>
              <a:t>funny </a:t>
            </a:r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形容词</a:t>
            </a:r>
            <a:endParaRPr lang="zh-CN" altLang="en-US" sz="24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398" name="文本框 16397"/>
          <p:cNvSpPr txBox="1"/>
          <p:nvPr/>
        </p:nvSpPr>
        <p:spPr>
          <a:xfrm>
            <a:off x="2339975" y="549275"/>
            <a:ext cx="1263650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000" b="1" dirty="0">
                <a:solidFill>
                  <a:srgbClr val="000000"/>
                </a:solidFill>
                <a:latin typeface="Arial" panose="020B0604020202020204" pitchFamily="34" charset="0"/>
              </a:rPr>
              <a:t>购买东西</a:t>
            </a: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zh-CN" altLang="en-US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399" name="文本框 16398"/>
          <p:cNvSpPr txBox="1"/>
          <p:nvPr/>
        </p:nvSpPr>
        <p:spPr>
          <a:xfrm>
            <a:off x="3059113" y="1196975"/>
            <a:ext cx="1200150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000" b="1" dirty="0">
                <a:solidFill>
                  <a:srgbClr val="000000"/>
                </a:solidFill>
                <a:latin typeface="Arial" panose="020B0604020202020204" pitchFamily="34" charset="0"/>
              </a:rPr>
              <a:t>想干某事</a:t>
            </a:r>
            <a:endParaRPr lang="zh-CN" altLang="en-US" sz="20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400" name="文本框 16399"/>
          <p:cNvSpPr txBox="1"/>
          <p:nvPr/>
        </p:nvSpPr>
        <p:spPr>
          <a:xfrm>
            <a:off x="5003800" y="1844675"/>
            <a:ext cx="1708150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000" b="1" dirty="0">
                <a:solidFill>
                  <a:srgbClr val="000000"/>
                </a:solidFill>
                <a:latin typeface="Arial" panose="020B0604020202020204" pitchFamily="34" charset="0"/>
              </a:rPr>
              <a:t>为某人买某物</a:t>
            </a:r>
            <a:endParaRPr lang="zh-CN" altLang="en-US" sz="20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401" name="文本框 16400"/>
          <p:cNvSpPr txBox="1"/>
          <p:nvPr/>
        </p:nvSpPr>
        <p:spPr>
          <a:xfrm>
            <a:off x="5076825" y="2997200"/>
            <a:ext cx="1454150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000" b="1" dirty="0">
                <a:solidFill>
                  <a:srgbClr val="000000"/>
                </a:solidFill>
                <a:latin typeface="Arial" panose="020B0604020202020204" pitchFamily="34" charset="0"/>
              </a:rPr>
              <a:t>给某人某物</a:t>
            </a:r>
            <a:endParaRPr lang="zh-CN" altLang="en-US" sz="20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402" name="文本框 16401"/>
          <p:cNvSpPr txBox="1"/>
          <p:nvPr/>
        </p:nvSpPr>
        <p:spPr>
          <a:xfrm>
            <a:off x="3563938" y="4365625"/>
            <a:ext cx="1454150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000" b="1" dirty="0">
                <a:solidFill>
                  <a:srgbClr val="000000"/>
                </a:solidFill>
                <a:latin typeface="Arial" panose="020B0604020202020204" pitchFamily="34" charset="0"/>
              </a:rPr>
              <a:t>圣诞节快乐</a:t>
            </a:r>
            <a:endParaRPr lang="zh-CN" altLang="en-US" sz="20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403" name="文本框 16402"/>
          <p:cNvSpPr txBox="1"/>
          <p:nvPr/>
        </p:nvSpPr>
        <p:spPr>
          <a:xfrm>
            <a:off x="3779838" y="4941888"/>
            <a:ext cx="1454150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000" b="1" dirty="0">
                <a:solidFill>
                  <a:srgbClr val="000000"/>
                </a:solidFill>
                <a:latin typeface="Arial" panose="020B0604020202020204" pitchFamily="34" charset="0"/>
              </a:rPr>
              <a:t>特别的东西</a:t>
            </a:r>
            <a:endParaRPr lang="zh-CN" altLang="en-US" sz="20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404" name="文本框 16403"/>
          <p:cNvSpPr txBox="1"/>
          <p:nvPr/>
        </p:nvSpPr>
        <p:spPr>
          <a:xfrm>
            <a:off x="3413125" y="28416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405" name="文本框 16404"/>
          <p:cNvSpPr txBox="1"/>
          <p:nvPr/>
        </p:nvSpPr>
        <p:spPr>
          <a:xfrm>
            <a:off x="2916238" y="2349500"/>
            <a:ext cx="1339850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000" b="1" dirty="0">
                <a:solidFill>
                  <a:srgbClr val="000000"/>
                </a:solidFill>
                <a:latin typeface="Arial" panose="020B0604020202020204" pitchFamily="34" charset="0"/>
              </a:rPr>
              <a:t>快点 </a:t>
            </a:r>
            <a:r>
              <a:rPr lang="en-US" altLang="zh-CN" sz="2000" b="1">
                <a:solidFill>
                  <a:srgbClr val="000000"/>
                </a:solidFill>
                <a:latin typeface="Arial" panose="020B0604020202020204" pitchFamily="34" charset="0"/>
              </a:rPr>
              <a:t>,</a:t>
            </a:r>
            <a:r>
              <a:rPr lang="zh-CN" altLang="en-US" sz="2000" b="1" dirty="0">
                <a:solidFill>
                  <a:srgbClr val="000000"/>
                </a:solidFill>
                <a:latin typeface="Arial" panose="020B0604020202020204" pitchFamily="34" charset="0"/>
              </a:rPr>
              <a:t>过来</a:t>
            </a:r>
            <a:endParaRPr lang="zh-CN" altLang="en-US" sz="20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6407" name="文本框 16406"/>
          <p:cNvSpPr txBox="1"/>
          <p:nvPr/>
        </p:nvSpPr>
        <p:spPr>
          <a:xfrm>
            <a:off x="735013" y="5341938"/>
            <a:ext cx="7559675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I am going to give them something special .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6408" name="文本框 16407"/>
          <p:cNvSpPr txBox="1"/>
          <p:nvPr/>
        </p:nvSpPr>
        <p:spPr>
          <a:xfrm>
            <a:off x="663575" y="5957888"/>
            <a:ext cx="829310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Are you going to give them something special ?</a:t>
            </a:r>
            <a:endParaRPr lang="en-US" altLang="zh-CN" sz="2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6406" name="" r:id="rId3" imgW="914400" imgH="228600"/>
        </mc:Choice>
        <mc:Fallback>
          <p:control name="" r:id="rId3" imgW="914400" imgH="228600">
            <p:pic>
              <p:nvPicPr>
                <p:cNvPr id="0" name="Host Control  16405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-336550" y="-250825"/>
                  <a:ext cx="914400" cy="228600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1106</Words>
  <Application>WPS 演示</Application>
  <PresentationFormat>在屏幕上显示</PresentationFormat>
  <Paragraphs>97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Wingdings</vt:lpstr>
      <vt:lpstr>Times New Roman</vt:lpstr>
      <vt:lpstr>Comic Sans MS</vt:lpstr>
      <vt:lpstr>微软雅黑</vt:lpstr>
      <vt:lpstr>Arial Unicode MS</vt:lpstr>
      <vt:lpstr>Cambria</vt:lpstr>
      <vt:lpstr>黑体</vt:lpstr>
      <vt:lpstr>Arial</vt:lpstr>
      <vt:lpstr>等线</vt:lpstr>
      <vt:lpstr>Calibri</vt:lpstr>
      <vt:lpstr>默认设计模板</vt:lpstr>
      <vt:lpstr>自定义设计方案</vt:lpstr>
      <vt:lpstr>Lesson 22   Christmas Gifts</vt:lpstr>
      <vt:lpstr>department store </vt:lpstr>
      <vt:lpstr>A big department store.</vt:lpstr>
      <vt:lpstr>PowerPoint 演示文稿</vt:lpstr>
      <vt:lpstr>.</vt:lpstr>
      <vt:lpstr>PowerPoint 演示文稿</vt:lpstr>
      <vt:lpstr>PowerPoint 演示文稿</vt:lpstr>
      <vt:lpstr>Class closing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上帝掷骰子吗</cp:lastModifiedBy>
  <cp:revision>3</cp:revision>
  <dcterms:created xsi:type="dcterms:W3CDTF">2016-07-08T08:04:00Z</dcterms:created>
  <dcterms:modified xsi:type="dcterms:W3CDTF">2023-09-30T11:43:38Z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75F1D19AC84843F8BB5C625F799CEC58_13</vt:lpwstr>
  </property>
  <property fmtid="{D5CDD505-2E9C-101B-9397-08002B2CF9AE}" pid="4" name="KSOProductBuildVer">
    <vt:lpwstr>2052-12.1.0.15374</vt:lpwstr>
  </property>
</Properties>
</file>