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32"/>
  </p:notesMasterIdLst>
  <p:handoutMasterIdLst>
    <p:handoutMasterId r:id="rId33"/>
  </p:handoutMasterIdLst>
  <p:sldIdLst>
    <p:sldId id="337" r:id="rId4"/>
    <p:sldId id="338" r:id="rId5"/>
    <p:sldId id="256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51" r:id="rId17"/>
    <p:sldId id="349" r:id="rId18"/>
    <p:sldId id="350" r:id="rId19"/>
    <p:sldId id="352" r:id="rId20"/>
    <p:sldId id="360" r:id="rId21"/>
    <p:sldId id="357" r:id="rId22"/>
    <p:sldId id="358" r:id="rId23"/>
    <p:sldId id="359" r:id="rId24"/>
    <p:sldId id="356" r:id="rId25"/>
    <p:sldId id="361" r:id="rId26"/>
    <p:sldId id="353" r:id="rId27"/>
    <p:sldId id="354" r:id="rId28"/>
    <p:sldId id="355" r:id="rId29"/>
    <p:sldId id="362" r:id="rId30"/>
    <p:sldId id="370" r:id="rId31"/>
  </p:sldIdLst>
  <p:sldSz cx="9144000" cy="5143500"/>
  <p:notesSz cx="6858000" cy="9144000"/>
  <p:custDataLst>
    <p:tags r:id="rId37"/>
  </p:custDataLst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3C7895"/>
    <a:srgbClr val="EBF0F9"/>
    <a:srgbClr val="9FD8F6"/>
    <a:srgbClr val="FFFFFF"/>
    <a:srgbClr val="FF00FF"/>
    <a:srgbClr val="FF66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641"/>
    <p:restoredTop sz="94660"/>
  </p:normalViewPr>
  <p:slideViewPr>
    <p:cSldViewPr snapToGrid="0" showGuides="1">
      <p:cViewPr>
        <p:scale>
          <a:sx n="164" d="100"/>
          <a:sy n="164" d="100"/>
        </p:scale>
        <p:origin x="-114" y="-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2018/1/30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 smtClean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dirty="0" smtClean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2018/1/30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1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685800" marR="0" lvl="2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028700" marR="0" lvl="3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4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 smtClean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3043" t="5025" r="2916" b="482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44462" y="-196850"/>
            <a:ext cx="1371600" cy="1257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3" name="组合 4"/>
          <p:cNvGrpSpPr/>
          <p:nvPr userDrawn="1"/>
        </p:nvGrpSpPr>
        <p:grpSpPr>
          <a:xfrm>
            <a:off x="307975" y="4800600"/>
            <a:ext cx="225425" cy="301625"/>
            <a:chOff x="3836988" y="2476501"/>
            <a:chExt cx="331788" cy="442913"/>
          </a:xfrm>
        </p:grpSpPr>
        <p:sp>
          <p:nvSpPr>
            <p:cNvPr id="2069" name="Freeform 80"/>
            <p:cNvSpPr/>
            <p:nvPr/>
          </p:nvSpPr>
          <p:spPr>
            <a:xfrm>
              <a:off x="3867151" y="2528888"/>
              <a:ext cx="266700" cy="3349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71" h="89">
                  <a:moveTo>
                    <a:pt x="68" y="14"/>
                  </a:moveTo>
                  <a:cubicBezTo>
                    <a:pt x="68" y="8"/>
                    <a:pt x="59" y="5"/>
                    <a:pt x="54" y="8"/>
                  </a:cubicBezTo>
                  <a:cubicBezTo>
                    <a:pt x="47" y="13"/>
                    <a:pt x="42" y="18"/>
                    <a:pt x="38" y="24"/>
                  </a:cubicBezTo>
                  <a:cubicBezTo>
                    <a:pt x="36" y="16"/>
                    <a:pt x="32" y="9"/>
                    <a:pt x="26" y="4"/>
                  </a:cubicBezTo>
                  <a:cubicBezTo>
                    <a:pt x="22" y="1"/>
                    <a:pt x="15" y="0"/>
                    <a:pt x="12" y="6"/>
                  </a:cubicBezTo>
                  <a:cubicBezTo>
                    <a:pt x="0" y="26"/>
                    <a:pt x="4" y="68"/>
                    <a:pt x="28" y="77"/>
                  </a:cubicBezTo>
                  <a:cubicBezTo>
                    <a:pt x="58" y="89"/>
                    <a:pt x="71" y="34"/>
                    <a:pt x="68" y="14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81"/>
            <p:cNvSpPr>
              <a:spLocks noEditPoints="1"/>
            </p:cNvSpPr>
            <p:nvPr/>
          </p:nvSpPr>
          <p:spPr>
            <a:xfrm>
              <a:off x="3836988" y="2476501"/>
              <a:ext cx="331788" cy="4429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88" h="118">
                  <a:moveTo>
                    <a:pt x="73" y="11"/>
                  </a:moveTo>
                  <a:cubicBezTo>
                    <a:pt x="63" y="13"/>
                    <a:pt x="56" y="19"/>
                    <a:pt x="50" y="27"/>
                  </a:cubicBezTo>
                  <a:cubicBezTo>
                    <a:pt x="46" y="13"/>
                    <a:pt x="36" y="0"/>
                    <a:pt x="24" y="8"/>
                  </a:cubicBezTo>
                  <a:cubicBezTo>
                    <a:pt x="0" y="23"/>
                    <a:pt x="9" y="71"/>
                    <a:pt x="24" y="88"/>
                  </a:cubicBezTo>
                  <a:cubicBezTo>
                    <a:pt x="51" y="118"/>
                    <a:pt x="82" y="61"/>
                    <a:pt x="86" y="39"/>
                  </a:cubicBezTo>
                  <a:cubicBezTo>
                    <a:pt x="88" y="30"/>
                    <a:pt x="88" y="9"/>
                    <a:pt x="73" y="11"/>
                  </a:cubicBezTo>
                  <a:close/>
                  <a:moveTo>
                    <a:pt x="74" y="46"/>
                  </a:moveTo>
                  <a:cubicBezTo>
                    <a:pt x="69" y="61"/>
                    <a:pt x="45" y="104"/>
                    <a:pt x="29" y="79"/>
                  </a:cubicBezTo>
                  <a:cubicBezTo>
                    <a:pt x="19" y="64"/>
                    <a:pt x="17" y="41"/>
                    <a:pt x="21" y="25"/>
                  </a:cubicBezTo>
                  <a:cubicBezTo>
                    <a:pt x="25" y="9"/>
                    <a:pt x="38" y="17"/>
                    <a:pt x="41" y="28"/>
                  </a:cubicBezTo>
                  <a:cubicBezTo>
                    <a:pt x="43" y="32"/>
                    <a:pt x="44" y="37"/>
                    <a:pt x="44" y="41"/>
                  </a:cubicBezTo>
                  <a:cubicBezTo>
                    <a:pt x="43" y="45"/>
                    <a:pt x="43" y="48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2" y="54"/>
                    <a:pt x="43" y="55"/>
                    <a:pt x="44" y="55"/>
                  </a:cubicBezTo>
                  <a:cubicBezTo>
                    <a:pt x="46" y="56"/>
                    <a:pt x="47" y="56"/>
                    <a:pt x="48" y="55"/>
                  </a:cubicBezTo>
                  <a:cubicBezTo>
                    <a:pt x="54" y="48"/>
                    <a:pt x="55" y="38"/>
                    <a:pt x="59" y="29"/>
                  </a:cubicBezTo>
                  <a:cubicBezTo>
                    <a:pt x="63" y="22"/>
                    <a:pt x="78" y="15"/>
                    <a:pt x="78" y="29"/>
                  </a:cubicBezTo>
                  <a:cubicBezTo>
                    <a:pt x="78" y="35"/>
                    <a:pt x="76" y="40"/>
                    <a:pt x="74" y="46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4" name="组合 8"/>
          <p:cNvGrpSpPr/>
          <p:nvPr userDrawn="1"/>
        </p:nvGrpSpPr>
        <p:grpSpPr>
          <a:xfrm rot="-2953933">
            <a:off x="8916988" y="2111375"/>
            <a:ext cx="471487" cy="393700"/>
            <a:chOff x="7745413" y="2439988"/>
            <a:chExt cx="1262063" cy="1055688"/>
          </a:xfrm>
        </p:grpSpPr>
        <p:sp>
          <p:nvSpPr>
            <p:cNvPr id="2060" name="Freeform 82"/>
            <p:cNvSpPr>
              <a:spLocks noEditPoints="1"/>
            </p:cNvSpPr>
            <p:nvPr/>
          </p:nvSpPr>
          <p:spPr>
            <a:xfrm>
              <a:off x="7745413" y="2451101"/>
              <a:ext cx="909638" cy="10445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42" h="278">
                  <a:moveTo>
                    <a:pt x="208" y="54"/>
                  </a:moveTo>
                  <a:cubicBezTo>
                    <a:pt x="201" y="45"/>
                    <a:pt x="193" y="38"/>
                    <a:pt x="183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1" y="32"/>
                    <a:pt x="181" y="32"/>
                    <a:pt x="180" y="32"/>
                  </a:cubicBezTo>
                  <a:cubicBezTo>
                    <a:pt x="180" y="32"/>
                    <a:pt x="179" y="31"/>
                    <a:pt x="178" y="31"/>
                  </a:cubicBezTo>
                  <a:cubicBezTo>
                    <a:pt x="108" y="0"/>
                    <a:pt x="19" y="35"/>
                    <a:pt x="4" y="116"/>
                  </a:cubicBezTo>
                  <a:cubicBezTo>
                    <a:pt x="0" y="139"/>
                    <a:pt x="3" y="160"/>
                    <a:pt x="11" y="179"/>
                  </a:cubicBezTo>
                  <a:cubicBezTo>
                    <a:pt x="20" y="207"/>
                    <a:pt x="39" y="230"/>
                    <a:pt x="67" y="247"/>
                  </a:cubicBezTo>
                  <a:cubicBezTo>
                    <a:pt x="117" y="278"/>
                    <a:pt x="176" y="267"/>
                    <a:pt x="213" y="223"/>
                  </a:cubicBezTo>
                  <a:cubicBezTo>
                    <a:pt x="237" y="194"/>
                    <a:pt x="241" y="156"/>
                    <a:pt x="242" y="119"/>
                  </a:cubicBezTo>
                  <a:cubicBezTo>
                    <a:pt x="242" y="95"/>
                    <a:pt x="236" y="54"/>
                    <a:pt x="208" y="54"/>
                  </a:cubicBezTo>
                  <a:close/>
                  <a:moveTo>
                    <a:pt x="33" y="166"/>
                  </a:moveTo>
                  <a:cubicBezTo>
                    <a:pt x="23" y="116"/>
                    <a:pt x="61" y="55"/>
                    <a:pt x="112" y="48"/>
                  </a:cubicBezTo>
                  <a:cubicBezTo>
                    <a:pt x="133" y="46"/>
                    <a:pt x="163" y="46"/>
                    <a:pt x="181" y="61"/>
                  </a:cubicBezTo>
                  <a:cubicBezTo>
                    <a:pt x="184" y="63"/>
                    <a:pt x="186" y="65"/>
                    <a:pt x="189" y="68"/>
                  </a:cubicBezTo>
                  <a:cubicBezTo>
                    <a:pt x="189" y="72"/>
                    <a:pt x="191" y="76"/>
                    <a:pt x="195" y="78"/>
                  </a:cubicBezTo>
                  <a:cubicBezTo>
                    <a:pt x="202" y="91"/>
                    <a:pt x="207" y="107"/>
                    <a:pt x="210" y="119"/>
                  </a:cubicBezTo>
                  <a:cubicBezTo>
                    <a:pt x="223" y="169"/>
                    <a:pt x="193" y="214"/>
                    <a:pt x="143" y="224"/>
                  </a:cubicBezTo>
                  <a:cubicBezTo>
                    <a:pt x="102" y="232"/>
                    <a:pt x="55" y="210"/>
                    <a:pt x="35" y="173"/>
                  </a:cubicBezTo>
                  <a:cubicBezTo>
                    <a:pt x="34" y="171"/>
                    <a:pt x="33" y="168"/>
                    <a:pt x="33" y="166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83"/>
            <p:cNvSpPr/>
            <p:nvPr/>
          </p:nvSpPr>
          <p:spPr>
            <a:xfrm>
              <a:off x="8034338" y="2597151"/>
              <a:ext cx="444500" cy="8794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18" h="234">
                  <a:moveTo>
                    <a:pt x="91" y="3"/>
                  </a:moveTo>
                  <a:cubicBezTo>
                    <a:pt x="89" y="3"/>
                    <a:pt x="88" y="4"/>
                    <a:pt x="88" y="6"/>
                  </a:cubicBezTo>
                  <a:cubicBezTo>
                    <a:pt x="84" y="15"/>
                    <a:pt x="84" y="27"/>
                    <a:pt x="80" y="37"/>
                  </a:cubicBezTo>
                  <a:cubicBezTo>
                    <a:pt x="73" y="55"/>
                    <a:pt x="64" y="72"/>
                    <a:pt x="56" y="89"/>
                  </a:cubicBezTo>
                  <a:cubicBezTo>
                    <a:pt x="36" y="129"/>
                    <a:pt x="18" y="169"/>
                    <a:pt x="4" y="212"/>
                  </a:cubicBezTo>
                  <a:cubicBezTo>
                    <a:pt x="0" y="225"/>
                    <a:pt x="20" y="234"/>
                    <a:pt x="26" y="221"/>
                  </a:cubicBezTo>
                  <a:cubicBezTo>
                    <a:pt x="28" y="217"/>
                    <a:pt x="29" y="215"/>
                    <a:pt x="30" y="212"/>
                  </a:cubicBezTo>
                  <a:cubicBezTo>
                    <a:pt x="45" y="166"/>
                    <a:pt x="66" y="123"/>
                    <a:pt x="85" y="79"/>
                  </a:cubicBezTo>
                  <a:cubicBezTo>
                    <a:pt x="88" y="72"/>
                    <a:pt x="118" y="0"/>
                    <a:pt x="91" y="3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84"/>
            <p:cNvSpPr/>
            <p:nvPr/>
          </p:nvSpPr>
          <p:spPr>
            <a:xfrm>
              <a:off x="7756526" y="2932113"/>
              <a:ext cx="728663" cy="4762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94" h="127">
                  <a:moveTo>
                    <a:pt x="190" y="108"/>
                  </a:moveTo>
                  <a:cubicBezTo>
                    <a:pt x="179" y="72"/>
                    <a:pt x="153" y="33"/>
                    <a:pt x="123" y="10"/>
                  </a:cubicBezTo>
                  <a:cubicBezTo>
                    <a:pt x="122" y="5"/>
                    <a:pt x="117" y="0"/>
                    <a:pt x="110" y="2"/>
                  </a:cubicBezTo>
                  <a:cubicBezTo>
                    <a:pt x="108" y="3"/>
                    <a:pt x="106" y="3"/>
                    <a:pt x="104" y="4"/>
                  </a:cubicBezTo>
                  <a:cubicBezTo>
                    <a:pt x="98" y="4"/>
                    <a:pt x="93" y="6"/>
                    <a:pt x="87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63" y="16"/>
                    <a:pt x="40" y="24"/>
                    <a:pt x="19" y="36"/>
                  </a:cubicBezTo>
                  <a:cubicBezTo>
                    <a:pt x="17" y="36"/>
                    <a:pt x="16" y="36"/>
                    <a:pt x="14" y="36"/>
                  </a:cubicBezTo>
                  <a:cubicBezTo>
                    <a:pt x="11" y="35"/>
                    <a:pt x="9" y="39"/>
                    <a:pt x="9" y="42"/>
                  </a:cubicBezTo>
                  <a:cubicBezTo>
                    <a:pt x="0" y="49"/>
                    <a:pt x="7" y="65"/>
                    <a:pt x="18" y="61"/>
                  </a:cubicBezTo>
                  <a:cubicBezTo>
                    <a:pt x="31" y="57"/>
                    <a:pt x="44" y="52"/>
                    <a:pt x="56" y="47"/>
                  </a:cubicBezTo>
                  <a:cubicBezTo>
                    <a:pt x="72" y="41"/>
                    <a:pt x="88" y="32"/>
                    <a:pt x="103" y="26"/>
                  </a:cubicBezTo>
                  <a:cubicBezTo>
                    <a:pt x="106" y="26"/>
                    <a:pt x="109" y="27"/>
                    <a:pt x="111" y="29"/>
                  </a:cubicBezTo>
                  <a:cubicBezTo>
                    <a:pt x="111" y="30"/>
                    <a:pt x="112" y="30"/>
                    <a:pt x="113" y="31"/>
                  </a:cubicBezTo>
                  <a:cubicBezTo>
                    <a:pt x="112" y="34"/>
                    <a:pt x="113" y="37"/>
                    <a:pt x="115" y="40"/>
                  </a:cubicBezTo>
                  <a:cubicBezTo>
                    <a:pt x="136" y="65"/>
                    <a:pt x="146" y="98"/>
                    <a:pt x="170" y="119"/>
                  </a:cubicBezTo>
                  <a:cubicBezTo>
                    <a:pt x="179" y="127"/>
                    <a:pt x="194" y="120"/>
                    <a:pt x="190" y="108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85"/>
            <p:cNvSpPr>
              <a:spLocks noEditPoints="1"/>
            </p:cNvSpPr>
            <p:nvPr/>
          </p:nvSpPr>
          <p:spPr>
            <a:xfrm>
              <a:off x="7745413" y="2514601"/>
              <a:ext cx="950913" cy="9509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53" h="253">
                  <a:moveTo>
                    <a:pt x="245" y="126"/>
                  </a:moveTo>
                  <a:cubicBezTo>
                    <a:pt x="245" y="126"/>
                    <a:pt x="245" y="123"/>
                    <a:pt x="245" y="118"/>
                  </a:cubicBezTo>
                  <a:cubicBezTo>
                    <a:pt x="245" y="116"/>
                    <a:pt x="245" y="115"/>
                    <a:pt x="245" y="113"/>
                  </a:cubicBezTo>
                  <a:cubicBezTo>
                    <a:pt x="244" y="111"/>
                    <a:pt x="244" y="110"/>
                    <a:pt x="244" y="108"/>
                  </a:cubicBezTo>
                  <a:cubicBezTo>
                    <a:pt x="243" y="106"/>
                    <a:pt x="243" y="104"/>
                    <a:pt x="242" y="102"/>
                  </a:cubicBezTo>
                  <a:cubicBezTo>
                    <a:pt x="242" y="100"/>
                    <a:pt x="241" y="97"/>
                    <a:pt x="240" y="95"/>
                  </a:cubicBezTo>
                  <a:cubicBezTo>
                    <a:pt x="237" y="85"/>
                    <a:pt x="232" y="74"/>
                    <a:pt x="224" y="63"/>
                  </a:cubicBezTo>
                  <a:cubicBezTo>
                    <a:pt x="216" y="52"/>
                    <a:pt x="206" y="41"/>
                    <a:pt x="192" y="31"/>
                  </a:cubicBezTo>
                  <a:cubicBezTo>
                    <a:pt x="178" y="21"/>
                    <a:pt x="161" y="13"/>
                    <a:pt x="141" y="11"/>
                  </a:cubicBezTo>
                  <a:cubicBezTo>
                    <a:pt x="139" y="11"/>
                    <a:pt x="137" y="11"/>
                    <a:pt x="134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2" y="11"/>
                    <a:pt x="116" y="11"/>
                    <a:pt x="111" y="13"/>
                  </a:cubicBezTo>
                  <a:cubicBezTo>
                    <a:pt x="109" y="13"/>
                    <a:pt x="107" y="14"/>
                    <a:pt x="104" y="15"/>
                  </a:cubicBezTo>
                  <a:cubicBezTo>
                    <a:pt x="102" y="16"/>
                    <a:pt x="100" y="17"/>
                    <a:pt x="97" y="18"/>
                  </a:cubicBezTo>
                  <a:cubicBezTo>
                    <a:pt x="95" y="18"/>
                    <a:pt x="92" y="20"/>
                    <a:pt x="90" y="21"/>
                  </a:cubicBezTo>
                  <a:cubicBezTo>
                    <a:pt x="88" y="22"/>
                    <a:pt x="85" y="23"/>
                    <a:pt x="83" y="24"/>
                  </a:cubicBezTo>
                  <a:cubicBezTo>
                    <a:pt x="81" y="26"/>
                    <a:pt x="79" y="27"/>
                    <a:pt x="77" y="28"/>
                  </a:cubicBezTo>
                  <a:cubicBezTo>
                    <a:pt x="74" y="29"/>
                    <a:pt x="72" y="31"/>
                    <a:pt x="70" y="32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1" y="38"/>
                    <a:pt x="59" y="39"/>
                    <a:pt x="57" y="41"/>
                  </a:cubicBezTo>
                  <a:cubicBezTo>
                    <a:pt x="49" y="47"/>
                    <a:pt x="41" y="55"/>
                    <a:pt x="35" y="64"/>
                  </a:cubicBezTo>
                  <a:cubicBezTo>
                    <a:pt x="29" y="73"/>
                    <a:pt x="24" y="83"/>
                    <a:pt x="20" y="93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7" y="104"/>
                    <a:pt x="17" y="107"/>
                    <a:pt x="17" y="109"/>
                  </a:cubicBezTo>
                  <a:cubicBezTo>
                    <a:pt x="16" y="112"/>
                    <a:pt x="15" y="115"/>
                    <a:pt x="15" y="118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31"/>
                    <a:pt x="14" y="138"/>
                    <a:pt x="15" y="143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8"/>
                    <a:pt x="16" y="150"/>
                    <a:pt x="16" y="151"/>
                  </a:cubicBezTo>
                  <a:cubicBezTo>
                    <a:pt x="17" y="154"/>
                    <a:pt x="17" y="157"/>
                    <a:pt x="18" y="159"/>
                  </a:cubicBezTo>
                  <a:cubicBezTo>
                    <a:pt x="19" y="162"/>
                    <a:pt x="20" y="165"/>
                    <a:pt x="21" y="167"/>
                  </a:cubicBezTo>
                  <a:cubicBezTo>
                    <a:pt x="21" y="169"/>
                    <a:pt x="22" y="170"/>
                    <a:pt x="22" y="171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7" y="180"/>
                    <a:pt x="31" y="184"/>
                    <a:pt x="34" y="188"/>
                  </a:cubicBezTo>
                  <a:cubicBezTo>
                    <a:pt x="42" y="196"/>
                    <a:pt x="48" y="205"/>
                    <a:pt x="56" y="212"/>
                  </a:cubicBezTo>
                  <a:cubicBezTo>
                    <a:pt x="64" y="219"/>
                    <a:pt x="73" y="225"/>
                    <a:pt x="82" y="229"/>
                  </a:cubicBezTo>
                  <a:cubicBezTo>
                    <a:pt x="92" y="234"/>
                    <a:pt x="102" y="237"/>
                    <a:pt x="112" y="239"/>
                  </a:cubicBezTo>
                  <a:cubicBezTo>
                    <a:pt x="117" y="240"/>
                    <a:pt x="122" y="240"/>
                    <a:pt x="127" y="24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34" y="240"/>
                    <a:pt x="134" y="240"/>
                    <a:pt x="134" y="240"/>
                  </a:cubicBezTo>
                  <a:cubicBezTo>
                    <a:pt x="137" y="240"/>
                    <a:pt x="139" y="240"/>
                    <a:pt x="142" y="240"/>
                  </a:cubicBezTo>
                  <a:cubicBezTo>
                    <a:pt x="146" y="239"/>
                    <a:pt x="151" y="238"/>
                    <a:pt x="155" y="236"/>
                  </a:cubicBezTo>
                  <a:cubicBezTo>
                    <a:pt x="157" y="236"/>
                    <a:pt x="160" y="235"/>
                    <a:pt x="162" y="234"/>
                  </a:cubicBezTo>
                  <a:cubicBezTo>
                    <a:pt x="164" y="233"/>
                    <a:pt x="166" y="232"/>
                    <a:pt x="168" y="231"/>
                  </a:cubicBezTo>
                  <a:cubicBezTo>
                    <a:pt x="176" y="228"/>
                    <a:pt x="183" y="223"/>
                    <a:pt x="190" y="219"/>
                  </a:cubicBezTo>
                  <a:cubicBezTo>
                    <a:pt x="204" y="210"/>
                    <a:pt x="215" y="199"/>
                    <a:pt x="223" y="188"/>
                  </a:cubicBezTo>
                  <a:cubicBezTo>
                    <a:pt x="231" y="177"/>
                    <a:pt x="236" y="166"/>
                    <a:pt x="240" y="157"/>
                  </a:cubicBezTo>
                  <a:cubicBezTo>
                    <a:pt x="241" y="154"/>
                    <a:pt x="241" y="152"/>
                    <a:pt x="242" y="150"/>
                  </a:cubicBezTo>
                  <a:cubicBezTo>
                    <a:pt x="242" y="148"/>
                    <a:pt x="243" y="146"/>
                    <a:pt x="243" y="144"/>
                  </a:cubicBezTo>
                  <a:cubicBezTo>
                    <a:pt x="244" y="140"/>
                    <a:pt x="245" y="137"/>
                    <a:pt x="245" y="134"/>
                  </a:cubicBezTo>
                  <a:cubicBezTo>
                    <a:pt x="245" y="129"/>
                    <a:pt x="245" y="126"/>
                    <a:pt x="245" y="126"/>
                  </a:cubicBezTo>
                  <a:close/>
                  <a:moveTo>
                    <a:pt x="253" y="126"/>
                  </a:moveTo>
                  <a:cubicBezTo>
                    <a:pt x="253" y="126"/>
                    <a:pt x="253" y="129"/>
                    <a:pt x="253" y="135"/>
                  </a:cubicBezTo>
                  <a:cubicBezTo>
                    <a:pt x="253" y="136"/>
                    <a:pt x="253" y="138"/>
                    <a:pt x="253" y="140"/>
                  </a:cubicBezTo>
                  <a:cubicBezTo>
                    <a:pt x="252" y="141"/>
                    <a:pt x="252" y="143"/>
                    <a:pt x="252" y="145"/>
                  </a:cubicBezTo>
                  <a:cubicBezTo>
                    <a:pt x="252" y="147"/>
                    <a:pt x="251" y="150"/>
                    <a:pt x="251" y="152"/>
                  </a:cubicBezTo>
                  <a:cubicBezTo>
                    <a:pt x="251" y="154"/>
                    <a:pt x="250" y="157"/>
                    <a:pt x="249" y="159"/>
                  </a:cubicBezTo>
                  <a:cubicBezTo>
                    <a:pt x="247" y="170"/>
                    <a:pt x="243" y="183"/>
                    <a:pt x="236" y="196"/>
                  </a:cubicBezTo>
                  <a:cubicBezTo>
                    <a:pt x="228" y="210"/>
                    <a:pt x="217" y="223"/>
                    <a:pt x="201" y="234"/>
                  </a:cubicBezTo>
                  <a:cubicBezTo>
                    <a:pt x="193" y="239"/>
                    <a:pt x="184" y="244"/>
                    <a:pt x="174" y="246"/>
                  </a:cubicBezTo>
                  <a:cubicBezTo>
                    <a:pt x="171" y="247"/>
                    <a:pt x="169" y="248"/>
                    <a:pt x="166" y="249"/>
                  </a:cubicBezTo>
                  <a:cubicBezTo>
                    <a:pt x="164" y="249"/>
                    <a:pt x="161" y="249"/>
                    <a:pt x="158" y="250"/>
                  </a:cubicBezTo>
                  <a:cubicBezTo>
                    <a:pt x="156" y="251"/>
                    <a:pt x="153" y="251"/>
                    <a:pt x="151" y="251"/>
                  </a:cubicBezTo>
                  <a:cubicBezTo>
                    <a:pt x="148" y="252"/>
                    <a:pt x="145" y="252"/>
                    <a:pt x="142" y="252"/>
                  </a:cubicBezTo>
                  <a:cubicBezTo>
                    <a:pt x="140" y="253"/>
                    <a:pt x="137" y="253"/>
                    <a:pt x="135" y="253"/>
                  </a:cubicBezTo>
                  <a:cubicBezTo>
                    <a:pt x="131" y="253"/>
                    <a:pt x="131" y="253"/>
                    <a:pt x="131" y="253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7" y="253"/>
                    <a:pt x="127" y="253"/>
                    <a:pt x="127" y="253"/>
                  </a:cubicBezTo>
                  <a:cubicBezTo>
                    <a:pt x="126" y="253"/>
                    <a:pt x="126" y="253"/>
                    <a:pt x="126" y="253"/>
                  </a:cubicBezTo>
                  <a:cubicBezTo>
                    <a:pt x="121" y="253"/>
                    <a:pt x="115" y="253"/>
                    <a:pt x="110" y="252"/>
                  </a:cubicBezTo>
                  <a:cubicBezTo>
                    <a:pt x="99" y="251"/>
                    <a:pt x="87" y="248"/>
                    <a:pt x="76" y="243"/>
                  </a:cubicBezTo>
                  <a:cubicBezTo>
                    <a:pt x="65" y="239"/>
                    <a:pt x="55" y="232"/>
                    <a:pt x="45" y="225"/>
                  </a:cubicBezTo>
                  <a:cubicBezTo>
                    <a:pt x="36" y="218"/>
                    <a:pt x="27" y="208"/>
                    <a:pt x="21" y="197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6" y="187"/>
                    <a:pt x="16" y="186"/>
                    <a:pt x="15" y="184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77"/>
                    <a:pt x="11" y="174"/>
                    <a:pt x="11" y="171"/>
                  </a:cubicBezTo>
                  <a:cubicBezTo>
                    <a:pt x="10" y="168"/>
                    <a:pt x="8" y="166"/>
                    <a:pt x="8" y="163"/>
                  </a:cubicBezTo>
                  <a:cubicBezTo>
                    <a:pt x="4" y="151"/>
                    <a:pt x="2" y="138"/>
                    <a:pt x="1" y="126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1"/>
                    <a:pt x="4" y="95"/>
                    <a:pt x="5" y="89"/>
                  </a:cubicBezTo>
                  <a:cubicBezTo>
                    <a:pt x="9" y="77"/>
                    <a:pt x="14" y="65"/>
                    <a:pt x="21" y="54"/>
                  </a:cubicBezTo>
                  <a:cubicBezTo>
                    <a:pt x="22" y="52"/>
                    <a:pt x="24" y="49"/>
                    <a:pt x="26" y="47"/>
                  </a:cubicBezTo>
                  <a:cubicBezTo>
                    <a:pt x="27" y="46"/>
                    <a:pt x="28" y="44"/>
                    <a:pt x="29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7"/>
                    <a:pt x="36" y="35"/>
                    <a:pt x="38" y="32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4" y="18"/>
                    <a:pt x="64" y="11"/>
                    <a:pt x="75" y="7"/>
                  </a:cubicBezTo>
                  <a:cubicBezTo>
                    <a:pt x="87" y="3"/>
                    <a:pt x="98" y="1"/>
                    <a:pt x="110" y="0"/>
                  </a:cubicBezTo>
                  <a:cubicBezTo>
                    <a:pt x="116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40" y="0"/>
                    <a:pt x="143" y="1"/>
                  </a:cubicBezTo>
                  <a:cubicBezTo>
                    <a:pt x="148" y="2"/>
                    <a:pt x="153" y="2"/>
                    <a:pt x="158" y="4"/>
                  </a:cubicBezTo>
                  <a:cubicBezTo>
                    <a:pt x="161" y="4"/>
                    <a:pt x="163" y="5"/>
                    <a:pt x="166" y="5"/>
                  </a:cubicBezTo>
                  <a:cubicBezTo>
                    <a:pt x="168" y="6"/>
                    <a:pt x="170" y="7"/>
                    <a:pt x="173" y="8"/>
                  </a:cubicBezTo>
                  <a:cubicBezTo>
                    <a:pt x="182" y="11"/>
                    <a:pt x="191" y="15"/>
                    <a:pt x="199" y="20"/>
                  </a:cubicBezTo>
                  <a:cubicBezTo>
                    <a:pt x="215" y="30"/>
                    <a:pt x="227" y="43"/>
                    <a:pt x="235" y="56"/>
                  </a:cubicBezTo>
                  <a:cubicBezTo>
                    <a:pt x="243" y="69"/>
                    <a:pt x="247" y="82"/>
                    <a:pt x="249" y="93"/>
                  </a:cubicBezTo>
                  <a:cubicBezTo>
                    <a:pt x="250" y="95"/>
                    <a:pt x="250" y="98"/>
                    <a:pt x="251" y="100"/>
                  </a:cubicBezTo>
                  <a:cubicBezTo>
                    <a:pt x="251" y="102"/>
                    <a:pt x="251" y="105"/>
                    <a:pt x="251" y="107"/>
                  </a:cubicBezTo>
                  <a:cubicBezTo>
                    <a:pt x="252" y="109"/>
                    <a:pt x="252" y="111"/>
                    <a:pt x="252" y="113"/>
                  </a:cubicBezTo>
                  <a:cubicBezTo>
                    <a:pt x="252" y="114"/>
                    <a:pt x="252" y="116"/>
                    <a:pt x="253" y="117"/>
                  </a:cubicBezTo>
                  <a:cubicBezTo>
                    <a:pt x="253" y="123"/>
                    <a:pt x="253" y="126"/>
                    <a:pt x="253" y="126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86"/>
            <p:cNvSpPr/>
            <p:nvPr/>
          </p:nvSpPr>
          <p:spPr>
            <a:xfrm>
              <a:off x="8015288" y="2544763"/>
              <a:ext cx="365125" cy="8905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97" h="237">
                  <a:moveTo>
                    <a:pt x="97" y="6"/>
                  </a:moveTo>
                  <a:cubicBezTo>
                    <a:pt x="97" y="6"/>
                    <a:pt x="97" y="10"/>
                    <a:pt x="95" y="16"/>
                  </a:cubicBezTo>
                  <a:cubicBezTo>
                    <a:pt x="95" y="20"/>
                    <a:pt x="94" y="24"/>
                    <a:pt x="93" y="28"/>
                  </a:cubicBezTo>
                  <a:cubicBezTo>
                    <a:pt x="92" y="33"/>
                    <a:pt x="90" y="38"/>
                    <a:pt x="88" y="43"/>
                  </a:cubicBezTo>
                  <a:cubicBezTo>
                    <a:pt x="86" y="49"/>
                    <a:pt x="84" y="54"/>
                    <a:pt x="81" y="60"/>
                  </a:cubicBezTo>
                  <a:cubicBezTo>
                    <a:pt x="78" y="66"/>
                    <a:pt x="76" y="73"/>
                    <a:pt x="73" y="79"/>
                  </a:cubicBezTo>
                  <a:cubicBezTo>
                    <a:pt x="68" y="93"/>
                    <a:pt x="62" y="107"/>
                    <a:pt x="56" y="121"/>
                  </a:cubicBezTo>
                  <a:cubicBezTo>
                    <a:pt x="53" y="128"/>
                    <a:pt x="50" y="135"/>
                    <a:pt x="46" y="141"/>
                  </a:cubicBezTo>
                  <a:cubicBezTo>
                    <a:pt x="43" y="148"/>
                    <a:pt x="40" y="155"/>
                    <a:pt x="38" y="162"/>
                  </a:cubicBezTo>
                  <a:cubicBezTo>
                    <a:pt x="35" y="168"/>
                    <a:pt x="34" y="175"/>
                    <a:pt x="32" y="182"/>
                  </a:cubicBezTo>
                  <a:cubicBezTo>
                    <a:pt x="31" y="188"/>
                    <a:pt x="29" y="194"/>
                    <a:pt x="27" y="199"/>
                  </a:cubicBezTo>
                  <a:cubicBezTo>
                    <a:pt x="25" y="204"/>
                    <a:pt x="23" y="209"/>
                    <a:pt x="21" y="214"/>
                  </a:cubicBezTo>
                  <a:cubicBezTo>
                    <a:pt x="19" y="218"/>
                    <a:pt x="17" y="221"/>
                    <a:pt x="15" y="224"/>
                  </a:cubicBezTo>
                  <a:cubicBezTo>
                    <a:pt x="12" y="230"/>
                    <a:pt x="10" y="234"/>
                    <a:pt x="10" y="234"/>
                  </a:cubicBezTo>
                  <a:cubicBezTo>
                    <a:pt x="9" y="236"/>
                    <a:pt x="5" y="237"/>
                    <a:pt x="3" y="235"/>
                  </a:cubicBezTo>
                  <a:cubicBezTo>
                    <a:pt x="1" y="234"/>
                    <a:pt x="0" y="232"/>
                    <a:pt x="1" y="230"/>
                  </a:cubicBezTo>
                  <a:cubicBezTo>
                    <a:pt x="1" y="230"/>
                    <a:pt x="1" y="226"/>
                    <a:pt x="3" y="220"/>
                  </a:cubicBezTo>
                  <a:cubicBezTo>
                    <a:pt x="4" y="217"/>
                    <a:pt x="5" y="213"/>
                    <a:pt x="6" y="208"/>
                  </a:cubicBezTo>
                  <a:cubicBezTo>
                    <a:pt x="8" y="204"/>
                    <a:pt x="9" y="199"/>
                    <a:pt x="11" y="193"/>
                  </a:cubicBezTo>
                  <a:cubicBezTo>
                    <a:pt x="13" y="188"/>
                    <a:pt x="16" y="182"/>
                    <a:pt x="19" y="177"/>
                  </a:cubicBezTo>
                  <a:cubicBezTo>
                    <a:pt x="22" y="171"/>
                    <a:pt x="25" y="165"/>
                    <a:pt x="28" y="158"/>
                  </a:cubicBezTo>
                  <a:cubicBezTo>
                    <a:pt x="30" y="151"/>
                    <a:pt x="33" y="144"/>
                    <a:pt x="35" y="137"/>
                  </a:cubicBezTo>
                  <a:cubicBezTo>
                    <a:pt x="37" y="130"/>
                    <a:pt x="39" y="122"/>
                    <a:pt x="41" y="115"/>
                  </a:cubicBezTo>
                  <a:cubicBezTo>
                    <a:pt x="46" y="101"/>
                    <a:pt x="52" y="86"/>
                    <a:pt x="56" y="73"/>
                  </a:cubicBezTo>
                  <a:cubicBezTo>
                    <a:pt x="59" y="66"/>
                    <a:pt x="61" y="60"/>
                    <a:pt x="63" y="53"/>
                  </a:cubicBezTo>
                  <a:cubicBezTo>
                    <a:pt x="65" y="47"/>
                    <a:pt x="67" y="41"/>
                    <a:pt x="69" y="36"/>
                  </a:cubicBezTo>
                  <a:cubicBezTo>
                    <a:pt x="71" y="31"/>
                    <a:pt x="73" y="26"/>
                    <a:pt x="75" y="22"/>
                  </a:cubicBezTo>
                  <a:cubicBezTo>
                    <a:pt x="77" y="18"/>
                    <a:pt x="79" y="14"/>
                    <a:pt x="81" y="11"/>
                  </a:cubicBezTo>
                  <a:cubicBezTo>
                    <a:pt x="85" y="5"/>
                    <a:pt x="87" y="2"/>
                    <a:pt x="87" y="2"/>
                  </a:cubicBezTo>
                  <a:cubicBezTo>
                    <a:pt x="89" y="0"/>
                    <a:pt x="92" y="0"/>
                    <a:pt x="95" y="1"/>
                  </a:cubicBezTo>
                  <a:cubicBezTo>
                    <a:pt x="96" y="3"/>
                    <a:pt x="97" y="4"/>
                    <a:pt x="97" y="6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Freeform 87"/>
            <p:cNvSpPr/>
            <p:nvPr/>
          </p:nvSpPr>
          <p:spPr>
            <a:xfrm>
              <a:off x="7778751" y="3006726"/>
              <a:ext cx="598488" cy="4318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pathLst>
                <a:path w="159" h="115">
                  <a:moveTo>
                    <a:pt x="3" y="34"/>
                  </a:moveTo>
                  <a:cubicBezTo>
                    <a:pt x="7" y="31"/>
                    <a:pt x="11" y="29"/>
                    <a:pt x="15" y="27"/>
                  </a:cubicBezTo>
                  <a:cubicBezTo>
                    <a:pt x="19" y="25"/>
                    <a:pt x="23" y="23"/>
                    <a:pt x="27" y="22"/>
                  </a:cubicBezTo>
                  <a:cubicBezTo>
                    <a:pt x="32" y="20"/>
                    <a:pt x="36" y="19"/>
                    <a:pt x="40" y="17"/>
                  </a:cubicBezTo>
                  <a:cubicBezTo>
                    <a:pt x="45" y="16"/>
                    <a:pt x="49" y="15"/>
                    <a:pt x="53" y="14"/>
                  </a:cubicBezTo>
                  <a:cubicBezTo>
                    <a:pt x="58" y="14"/>
                    <a:pt x="62" y="13"/>
                    <a:pt x="67" y="1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9" y="6"/>
                    <a:pt x="97" y="3"/>
                    <a:pt x="10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11" y="0"/>
                    <a:pt x="114" y="2"/>
                    <a:pt x="116" y="5"/>
                  </a:cubicBezTo>
                  <a:cubicBezTo>
                    <a:pt x="119" y="14"/>
                    <a:pt x="122" y="23"/>
                    <a:pt x="125" y="32"/>
                  </a:cubicBezTo>
                  <a:cubicBezTo>
                    <a:pt x="126" y="36"/>
                    <a:pt x="128" y="40"/>
                    <a:pt x="130" y="45"/>
                  </a:cubicBezTo>
                  <a:cubicBezTo>
                    <a:pt x="132" y="49"/>
                    <a:pt x="134" y="53"/>
                    <a:pt x="137" y="57"/>
                  </a:cubicBezTo>
                  <a:cubicBezTo>
                    <a:pt x="139" y="61"/>
                    <a:pt x="142" y="65"/>
                    <a:pt x="144" y="69"/>
                  </a:cubicBezTo>
                  <a:cubicBezTo>
                    <a:pt x="146" y="73"/>
                    <a:pt x="148" y="77"/>
                    <a:pt x="150" y="82"/>
                  </a:cubicBezTo>
                  <a:cubicBezTo>
                    <a:pt x="151" y="86"/>
                    <a:pt x="153" y="90"/>
                    <a:pt x="154" y="95"/>
                  </a:cubicBezTo>
                  <a:cubicBezTo>
                    <a:pt x="156" y="99"/>
                    <a:pt x="157" y="104"/>
                    <a:pt x="158" y="108"/>
                  </a:cubicBezTo>
                  <a:cubicBezTo>
                    <a:pt x="159" y="111"/>
                    <a:pt x="157" y="114"/>
                    <a:pt x="154" y="114"/>
                  </a:cubicBezTo>
                  <a:cubicBezTo>
                    <a:pt x="152" y="115"/>
                    <a:pt x="150" y="114"/>
                    <a:pt x="149" y="112"/>
                  </a:cubicBezTo>
                  <a:cubicBezTo>
                    <a:pt x="146" y="108"/>
                    <a:pt x="144" y="104"/>
                    <a:pt x="141" y="100"/>
                  </a:cubicBezTo>
                  <a:cubicBezTo>
                    <a:pt x="139" y="96"/>
                    <a:pt x="137" y="92"/>
                    <a:pt x="135" y="88"/>
                  </a:cubicBezTo>
                  <a:cubicBezTo>
                    <a:pt x="133" y="84"/>
                    <a:pt x="131" y="80"/>
                    <a:pt x="129" y="75"/>
                  </a:cubicBezTo>
                  <a:cubicBezTo>
                    <a:pt x="128" y="71"/>
                    <a:pt x="126" y="67"/>
                    <a:pt x="125" y="62"/>
                  </a:cubicBezTo>
                  <a:cubicBezTo>
                    <a:pt x="124" y="58"/>
                    <a:pt x="122" y="53"/>
                    <a:pt x="120" y="49"/>
                  </a:cubicBezTo>
                  <a:cubicBezTo>
                    <a:pt x="119" y="45"/>
                    <a:pt x="117" y="41"/>
                    <a:pt x="114" y="36"/>
                  </a:cubicBezTo>
                  <a:cubicBezTo>
                    <a:pt x="110" y="28"/>
                    <a:pt x="105" y="20"/>
                    <a:pt x="101" y="12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2" y="19"/>
                    <a:pt x="93" y="22"/>
                    <a:pt x="85" y="25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30"/>
                    <a:pt x="63" y="31"/>
                    <a:pt x="59" y="33"/>
                  </a:cubicBezTo>
                  <a:cubicBezTo>
                    <a:pt x="55" y="35"/>
                    <a:pt x="50" y="36"/>
                    <a:pt x="46" y="38"/>
                  </a:cubicBezTo>
                  <a:cubicBezTo>
                    <a:pt x="42" y="39"/>
                    <a:pt x="37" y="40"/>
                    <a:pt x="33" y="41"/>
                  </a:cubicBezTo>
                  <a:cubicBezTo>
                    <a:pt x="28" y="42"/>
                    <a:pt x="24" y="43"/>
                    <a:pt x="19" y="43"/>
                  </a:cubicBezTo>
                  <a:cubicBezTo>
                    <a:pt x="15" y="44"/>
                    <a:pt x="10" y="44"/>
                    <a:pt x="5" y="44"/>
                  </a:cubicBezTo>
                  <a:cubicBezTo>
                    <a:pt x="2" y="44"/>
                    <a:pt x="0" y="41"/>
                    <a:pt x="0" y="38"/>
                  </a:cubicBezTo>
                  <a:cubicBezTo>
                    <a:pt x="0" y="36"/>
                    <a:pt x="1" y="35"/>
                    <a:pt x="3" y="34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Freeform 88"/>
            <p:cNvSpPr/>
            <p:nvPr/>
          </p:nvSpPr>
          <p:spPr>
            <a:xfrm>
              <a:off x="8594726" y="2439988"/>
              <a:ext cx="247650" cy="17938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66" h="48">
                  <a:moveTo>
                    <a:pt x="59" y="0"/>
                  </a:moveTo>
                  <a:cubicBezTo>
                    <a:pt x="49" y="2"/>
                    <a:pt x="42" y="10"/>
                    <a:pt x="34" y="16"/>
                  </a:cubicBezTo>
                  <a:cubicBezTo>
                    <a:pt x="24" y="24"/>
                    <a:pt x="15" y="33"/>
                    <a:pt x="3" y="40"/>
                  </a:cubicBezTo>
                  <a:cubicBezTo>
                    <a:pt x="0" y="42"/>
                    <a:pt x="2" y="48"/>
                    <a:pt x="6" y="47"/>
                  </a:cubicBezTo>
                  <a:cubicBezTo>
                    <a:pt x="18" y="43"/>
                    <a:pt x="27" y="37"/>
                    <a:pt x="37" y="30"/>
                  </a:cubicBezTo>
                  <a:cubicBezTo>
                    <a:pt x="45" y="24"/>
                    <a:pt x="58" y="18"/>
                    <a:pt x="64" y="9"/>
                  </a:cubicBezTo>
                  <a:cubicBezTo>
                    <a:pt x="66" y="5"/>
                    <a:pt x="63" y="0"/>
                    <a:pt x="59" y="0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Freeform 89"/>
            <p:cNvSpPr/>
            <p:nvPr/>
          </p:nvSpPr>
          <p:spPr>
            <a:xfrm>
              <a:off x="8715376" y="2559051"/>
              <a:ext cx="292100" cy="1651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78" h="44">
                  <a:moveTo>
                    <a:pt x="73" y="3"/>
                  </a:moveTo>
                  <a:cubicBezTo>
                    <a:pt x="62" y="0"/>
                    <a:pt x="50" y="9"/>
                    <a:pt x="40" y="15"/>
                  </a:cubicBezTo>
                  <a:cubicBezTo>
                    <a:pt x="28" y="22"/>
                    <a:pt x="14" y="29"/>
                    <a:pt x="3" y="37"/>
                  </a:cubicBezTo>
                  <a:cubicBezTo>
                    <a:pt x="0" y="39"/>
                    <a:pt x="1" y="43"/>
                    <a:pt x="5" y="44"/>
                  </a:cubicBezTo>
                  <a:cubicBezTo>
                    <a:pt x="17" y="44"/>
                    <a:pt x="28" y="37"/>
                    <a:pt x="39" y="32"/>
                  </a:cubicBezTo>
                  <a:cubicBezTo>
                    <a:pt x="46" y="28"/>
                    <a:pt x="52" y="25"/>
                    <a:pt x="59" y="21"/>
                  </a:cubicBezTo>
                  <a:cubicBezTo>
                    <a:pt x="66" y="18"/>
                    <a:pt x="71" y="17"/>
                    <a:pt x="76" y="12"/>
                  </a:cubicBezTo>
                  <a:cubicBezTo>
                    <a:pt x="78" y="9"/>
                    <a:pt x="78" y="4"/>
                    <a:pt x="73" y="3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90"/>
            <p:cNvSpPr/>
            <p:nvPr/>
          </p:nvSpPr>
          <p:spPr>
            <a:xfrm>
              <a:off x="8740776" y="2778126"/>
              <a:ext cx="177800" cy="88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47" h="24">
                  <a:moveTo>
                    <a:pt x="36" y="3"/>
                  </a:moveTo>
                  <a:cubicBezTo>
                    <a:pt x="26" y="6"/>
                    <a:pt x="17" y="13"/>
                    <a:pt x="6" y="14"/>
                  </a:cubicBezTo>
                  <a:cubicBezTo>
                    <a:pt x="0" y="15"/>
                    <a:pt x="0" y="23"/>
                    <a:pt x="6" y="24"/>
                  </a:cubicBezTo>
                  <a:cubicBezTo>
                    <a:pt x="18" y="24"/>
                    <a:pt x="31" y="21"/>
                    <a:pt x="41" y="15"/>
                  </a:cubicBezTo>
                  <a:cubicBezTo>
                    <a:pt x="47" y="11"/>
                    <a:pt x="44" y="0"/>
                    <a:pt x="36" y="3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5" name="Freeform 248"/>
          <p:cNvSpPr>
            <a:spLocks noEditPoints="1"/>
          </p:cNvSpPr>
          <p:nvPr userDrawn="1"/>
        </p:nvSpPr>
        <p:spPr>
          <a:xfrm>
            <a:off x="68263" y="55563"/>
            <a:ext cx="244475" cy="2460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5" h="96">
                <a:moveTo>
                  <a:pt x="66" y="25"/>
                </a:moveTo>
                <a:cubicBezTo>
                  <a:pt x="56" y="18"/>
                  <a:pt x="43" y="25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22"/>
                  <a:pt x="33" y="12"/>
                  <a:pt x="30" y="6"/>
                </a:cubicBezTo>
                <a:cubicBezTo>
                  <a:pt x="28" y="0"/>
                  <a:pt x="19" y="1"/>
                  <a:pt x="16" y="6"/>
                </a:cubicBezTo>
                <a:cubicBezTo>
                  <a:pt x="0" y="32"/>
                  <a:pt x="5" y="70"/>
                  <a:pt x="25" y="93"/>
                </a:cubicBezTo>
                <a:cubicBezTo>
                  <a:pt x="28" y="96"/>
                  <a:pt x="33" y="96"/>
                  <a:pt x="36" y="94"/>
                </a:cubicBezTo>
                <a:cubicBezTo>
                  <a:pt x="52" y="83"/>
                  <a:pt x="95" y="46"/>
                  <a:pt x="66" y="25"/>
                </a:cubicBezTo>
                <a:close/>
                <a:moveTo>
                  <a:pt x="55" y="51"/>
                </a:moveTo>
                <a:cubicBezTo>
                  <a:pt x="52" y="58"/>
                  <a:pt x="46" y="65"/>
                  <a:pt x="40" y="70"/>
                </a:cubicBezTo>
                <a:cubicBezTo>
                  <a:pt x="42" y="57"/>
                  <a:pt x="46" y="39"/>
                  <a:pt x="56" y="41"/>
                </a:cubicBezTo>
                <a:cubicBezTo>
                  <a:pt x="59" y="42"/>
                  <a:pt x="57" y="47"/>
                  <a:pt x="55" y="51"/>
                </a:cubicBezTo>
                <a:close/>
              </a:path>
            </a:pathLst>
          </a:custGeom>
          <a:solidFill>
            <a:srgbClr val="FFE65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6" name="Freeform 257"/>
          <p:cNvSpPr>
            <a:spLocks noEditPoints="1"/>
          </p:cNvSpPr>
          <p:nvPr userDrawn="1"/>
        </p:nvSpPr>
        <p:spPr>
          <a:xfrm>
            <a:off x="-4762" y="4273550"/>
            <a:ext cx="182562" cy="182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1" h="71">
                <a:moveTo>
                  <a:pt x="69" y="9"/>
                </a:moveTo>
                <a:cubicBezTo>
                  <a:pt x="68" y="1"/>
                  <a:pt x="58" y="0"/>
                  <a:pt x="52" y="3"/>
                </a:cubicBezTo>
                <a:cubicBezTo>
                  <a:pt x="43" y="8"/>
                  <a:pt x="38" y="18"/>
                  <a:pt x="34" y="29"/>
                </a:cubicBezTo>
                <a:cubicBezTo>
                  <a:pt x="30" y="17"/>
                  <a:pt x="22" y="6"/>
                  <a:pt x="11" y="4"/>
                </a:cubicBezTo>
                <a:cubicBezTo>
                  <a:pt x="8" y="4"/>
                  <a:pt x="5" y="5"/>
                  <a:pt x="5" y="8"/>
                </a:cubicBezTo>
                <a:cubicBezTo>
                  <a:pt x="4" y="11"/>
                  <a:pt x="4" y="14"/>
                  <a:pt x="3" y="17"/>
                </a:cubicBezTo>
                <a:cubicBezTo>
                  <a:pt x="1" y="18"/>
                  <a:pt x="0" y="21"/>
                  <a:pt x="1" y="24"/>
                </a:cubicBezTo>
                <a:cubicBezTo>
                  <a:pt x="2" y="29"/>
                  <a:pt x="4" y="35"/>
                  <a:pt x="7" y="40"/>
                </a:cubicBezTo>
                <a:cubicBezTo>
                  <a:pt x="10" y="48"/>
                  <a:pt x="15" y="55"/>
                  <a:pt x="23" y="60"/>
                </a:cubicBezTo>
                <a:cubicBezTo>
                  <a:pt x="43" y="71"/>
                  <a:pt x="58" y="48"/>
                  <a:pt x="65" y="33"/>
                </a:cubicBezTo>
                <a:cubicBezTo>
                  <a:pt x="68" y="25"/>
                  <a:pt x="71" y="17"/>
                  <a:pt x="69" y="9"/>
                </a:cubicBezTo>
                <a:close/>
                <a:moveTo>
                  <a:pt x="59" y="12"/>
                </a:moveTo>
                <a:cubicBezTo>
                  <a:pt x="59" y="13"/>
                  <a:pt x="60" y="14"/>
                  <a:pt x="59" y="15"/>
                </a:cubicBezTo>
                <a:cubicBezTo>
                  <a:pt x="59" y="14"/>
                  <a:pt x="58" y="14"/>
                  <a:pt x="57" y="13"/>
                </a:cubicBezTo>
                <a:cubicBezTo>
                  <a:pt x="58" y="13"/>
                  <a:pt x="59" y="12"/>
                  <a:pt x="59" y="12"/>
                </a:cubicBezTo>
                <a:close/>
                <a:moveTo>
                  <a:pt x="24" y="29"/>
                </a:moveTo>
                <a:cubicBezTo>
                  <a:pt x="21" y="25"/>
                  <a:pt x="17" y="21"/>
                  <a:pt x="13" y="18"/>
                </a:cubicBezTo>
                <a:cubicBezTo>
                  <a:pt x="13" y="17"/>
                  <a:pt x="13" y="17"/>
                  <a:pt x="13" y="16"/>
                </a:cubicBezTo>
                <a:cubicBezTo>
                  <a:pt x="18" y="19"/>
                  <a:pt x="21" y="23"/>
                  <a:pt x="24" y="29"/>
                </a:cubicBezTo>
                <a:close/>
              </a:path>
            </a:pathLst>
          </a:custGeom>
          <a:solidFill>
            <a:srgbClr val="ADCA4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7" name="Freeform 255"/>
          <p:cNvSpPr>
            <a:spLocks noEditPoints="1"/>
          </p:cNvSpPr>
          <p:nvPr userDrawn="1"/>
        </p:nvSpPr>
        <p:spPr>
          <a:xfrm>
            <a:off x="-60325" y="4645025"/>
            <a:ext cx="349250" cy="400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" h="115">
                <a:moveTo>
                  <a:pt x="94" y="11"/>
                </a:moveTo>
                <a:cubicBezTo>
                  <a:pt x="94" y="11"/>
                  <a:pt x="94" y="10"/>
                  <a:pt x="94" y="9"/>
                </a:cubicBezTo>
                <a:cubicBezTo>
                  <a:pt x="94" y="5"/>
                  <a:pt x="92" y="0"/>
                  <a:pt x="86" y="0"/>
                </a:cubicBezTo>
                <a:cubicBezTo>
                  <a:pt x="85" y="0"/>
                  <a:pt x="85" y="0"/>
                  <a:pt x="84" y="0"/>
                </a:cubicBezTo>
                <a:cubicBezTo>
                  <a:pt x="82" y="0"/>
                  <a:pt x="79" y="1"/>
                  <a:pt x="78" y="3"/>
                </a:cubicBezTo>
                <a:cubicBezTo>
                  <a:pt x="70" y="8"/>
                  <a:pt x="66" y="20"/>
                  <a:pt x="63" y="27"/>
                </a:cubicBezTo>
                <a:cubicBezTo>
                  <a:pt x="63" y="29"/>
                  <a:pt x="62" y="30"/>
                  <a:pt x="62" y="32"/>
                </a:cubicBezTo>
                <a:cubicBezTo>
                  <a:pt x="61" y="33"/>
                  <a:pt x="61" y="34"/>
                  <a:pt x="60" y="35"/>
                </a:cubicBezTo>
                <a:cubicBezTo>
                  <a:pt x="60" y="36"/>
                  <a:pt x="60" y="36"/>
                  <a:pt x="59" y="37"/>
                </a:cubicBezTo>
                <a:cubicBezTo>
                  <a:pt x="50" y="26"/>
                  <a:pt x="37" y="17"/>
                  <a:pt x="22" y="13"/>
                </a:cubicBezTo>
                <a:cubicBezTo>
                  <a:pt x="18" y="12"/>
                  <a:pt x="13" y="15"/>
                  <a:pt x="12" y="19"/>
                </a:cubicBezTo>
                <a:cubicBezTo>
                  <a:pt x="0" y="58"/>
                  <a:pt x="35" y="89"/>
                  <a:pt x="62" y="111"/>
                </a:cubicBezTo>
                <a:cubicBezTo>
                  <a:pt x="66" y="115"/>
                  <a:pt x="72" y="114"/>
                  <a:pt x="75" y="109"/>
                </a:cubicBezTo>
                <a:cubicBezTo>
                  <a:pt x="93" y="82"/>
                  <a:pt x="104" y="44"/>
                  <a:pt x="94" y="11"/>
                </a:cubicBezTo>
                <a:close/>
                <a:moveTo>
                  <a:pt x="56" y="57"/>
                </a:moveTo>
                <a:cubicBezTo>
                  <a:pt x="55" y="59"/>
                  <a:pt x="55" y="62"/>
                  <a:pt x="55" y="64"/>
                </a:cubicBezTo>
                <a:cubicBezTo>
                  <a:pt x="53" y="63"/>
                  <a:pt x="52" y="61"/>
                  <a:pt x="50" y="60"/>
                </a:cubicBezTo>
                <a:cubicBezTo>
                  <a:pt x="49" y="58"/>
                  <a:pt x="49" y="56"/>
                  <a:pt x="48" y="54"/>
                </a:cubicBezTo>
                <a:cubicBezTo>
                  <a:pt x="50" y="55"/>
                  <a:pt x="53" y="55"/>
                  <a:pt x="55" y="56"/>
                </a:cubicBezTo>
                <a:cubicBezTo>
                  <a:pt x="55" y="56"/>
                  <a:pt x="56" y="56"/>
                  <a:pt x="56" y="57"/>
                </a:cubicBezTo>
                <a:close/>
              </a:path>
            </a:pathLst>
          </a:custGeom>
          <a:solidFill>
            <a:srgbClr val="4A99B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8" name="Freeform 34"/>
          <p:cNvSpPr>
            <a:spLocks noEditPoints="1"/>
          </p:cNvSpPr>
          <p:nvPr userDrawn="1"/>
        </p:nvSpPr>
        <p:spPr>
          <a:xfrm rot="936137">
            <a:off x="814388" y="111125"/>
            <a:ext cx="579437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9" name="图片 22"/>
          <p:cNvPicPr>
            <a:picLocks noChangeAspect="1"/>
          </p:cNvPicPr>
          <p:nvPr userDrawn="1"/>
        </p:nvPicPr>
        <p:blipFill>
          <a:blip r:embed="rId4"/>
          <a:srcRect r="18767"/>
          <a:stretch>
            <a:fillRect/>
          </a:stretch>
        </p:blipFill>
        <p:spPr>
          <a:xfrm>
            <a:off x="8358188" y="4217988"/>
            <a:ext cx="795337" cy="97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20872" r="233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rcRect t="22899" b="26340"/>
          <a:stretch>
            <a:fillRect/>
          </a:stretch>
        </p:blipFill>
        <p:spPr>
          <a:xfrm>
            <a:off x="1447800" y="481013"/>
            <a:ext cx="375285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5375" y="1322388"/>
            <a:ext cx="3752850" cy="187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76400" y="2260600"/>
            <a:ext cx="2333625" cy="233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75" y="2690813"/>
            <a:ext cx="2298700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97675" y="2452688"/>
            <a:ext cx="2346325" cy="234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6961" t="2728" r="1410" b="180"/>
          <a:stretch>
            <a:fillRect/>
          </a:stretch>
        </p:blipFill>
        <p:spPr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15875" y="0"/>
            <a:ext cx="9144000" cy="515302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0813" y="180975"/>
            <a:ext cx="8848725" cy="4257675"/>
          </a:xfrm>
          <a:prstGeom prst="roundRect">
            <a:avLst>
              <a:gd name="adj" fmla="val 7157"/>
            </a:avLst>
          </a:prstGeom>
          <a:solidFill>
            <a:srgbClr val="EB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376" y="304800"/>
            <a:ext cx="8849248" cy="4693768"/>
            <a:chOff x="791751" y="1421047"/>
            <a:chExt cx="10661376" cy="5093254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791751" y="2435003"/>
              <a:ext cx="10661376" cy="4079298"/>
            </a:xfrm>
            <a:prstGeom prst="roundRect">
              <a:avLst>
                <a:gd name="adj" fmla="val 715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b="36990"/>
            <a:stretch>
              <a:fillRect/>
            </a:stretch>
          </p:blipFill>
          <p:spPr>
            <a:xfrm>
              <a:off x="6103438" y="1421047"/>
              <a:ext cx="5349689" cy="235964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b="36990"/>
            <a:stretch>
              <a:fillRect/>
            </a:stretch>
          </p:blipFill>
          <p:spPr>
            <a:xfrm>
              <a:off x="791751" y="1421048"/>
              <a:ext cx="5349689" cy="2359644"/>
            </a:xfrm>
            <a:prstGeom prst="rect">
              <a:avLst/>
            </a:prstGeom>
          </p:spPr>
        </p:pic>
      </p:grpSp>
      <p:pic>
        <p:nvPicPr>
          <p:cNvPr id="4103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74000" y="3797300"/>
            <a:ext cx="1479550" cy="147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9212" y="-220662"/>
            <a:ext cx="2232025" cy="102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-1383810" flipH="1">
            <a:off x="-722312" y="3922713"/>
            <a:ext cx="1803400" cy="180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microsoft.com/office/2007/relationships/media" Target="file:///\\pc-2\&#31508;&#39034;&#23383;&#24211;\&#27604;.wmv" TargetMode="External"/><Relationship Id="rId1" Type="http://schemas.openxmlformats.org/officeDocument/2006/relationships/video" Target="file:///\\pc-2\&#31508;&#39034;&#23383;&#24211;\&#27604;.wmv" TargetMode="Externa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microsoft.com/office/2007/relationships/media" Target="file:///\\pc-2\&#31508;&#39034;&#23383;&#24211;\&#25226;.wmv" TargetMode="External"/><Relationship Id="rId4" Type="http://schemas.openxmlformats.org/officeDocument/2006/relationships/video" Target="file:///\\pc-2\&#31508;&#39034;&#23383;&#24211;\&#25226;.wmv" TargetMode="External"/><Relationship Id="rId3" Type="http://schemas.openxmlformats.org/officeDocument/2006/relationships/image" Target="../media/image38.png"/><Relationship Id="rId2" Type="http://schemas.microsoft.com/office/2007/relationships/media" Target="file:///\\pc-2\&#31508;&#39034;&#23383;&#24211;\&#24052;.wmv" TargetMode="External"/><Relationship Id="rId1" Type="http://schemas.openxmlformats.org/officeDocument/2006/relationships/video" Target="file:///\\pc-2\&#31508;&#39034;&#23383;&#24211;\&#24052;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6%20&#27604;&#23614;&#24052;&#65288;&#26391;&#35835;&#65289;.wmv" TargetMode="External"/><Relationship Id="rId1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4.jpeg"/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microsoft.com/office/2007/relationships/media" Target="file:///\\pc-2\&#31508;&#39034;&#23383;&#24211;\&#38271;.wmv" TargetMode="External"/><Relationship Id="rId1" Type="http://schemas.openxmlformats.org/officeDocument/2006/relationships/video" Target="file:///\\pc-2\&#31508;&#39034;&#23383;&#24211;\&#38271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>
            <a:hlinkClick r:id="" action="ppaction://noaction"/>
          </p:cNvPr>
          <p:cNvSpPr txBox="1"/>
          <p:nvPr/>
        </p:nvSpPr>
        <p:spPr bwMode="auto">
          <a:xfrm>
            <a:off x="2713038" y="344488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hlinkClick r:id="rId1" action="ppaction://hlinksldjump"/>
          </p:cNvPr>
          <p:cNvSpPr txBox="1"/>
          <p:nvPr/>
        </p:nvSpPr>
        <p:spPr bwMode="auto">
          <a:xfrm>
            <a:off x="4851400" y="1619250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4152265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比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4338" y="1573213"/>
            <a:ext cx="2181225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"/>
          <p:cNvSpPr txBox="1"/>
          <p:nvPr/>
        </p:nvSpPr>
        <p:spPr>
          <a:xfrm>
            <a:off x="3173413" y="1847850"/>
            <a:ext cx="2254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文本框 3"/>
          <p:cNvSpPr txBox="1"/>
          <p:nvPr/>
        </p:nvSpPr>
        <p:spPr>
          <a:xfrm>
            <a:off x="3173413" y="2417763"/>
            <a:ext cx="5605462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左窄右宽。短撇略高于短横。竖弯钩从竖中线写起，起笔略高于竖提的起笔。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5365" name="文本框 4"/>
          <p:cNvSpPr txBox="1"/>
          <p:nvPr/>
        </p:nvSpPr>
        <p:spPr>
          <a:xfrm>
            <a:off x="919163" y="989013"/>
            <a:ext cx="1171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bǐ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文本框 5"/>
          <p:cNvSpPr txBox="1"/>
          <p:nvPr/>
        </p:nvSpPr>
        <p:spPr>
          <a:xfrm>
            <a:off x="3173413" y="1254125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文本框 6"/>
          <p:cNvSpPr txBox="1"/>
          <p:nvPr/>
        </p:nvSpPr>
        <p:spPr>
          <a:xfrm>
            <a:off x="4422775" y="1249363"/>
            <a:ext cx="1717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左右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巴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11300" y="1047750"/>
            <a:ext cx="2166938" cy="218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把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86375" y="1047750"/>
            <a:ext cx="2168525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3"/>
          <p:cNvSpPr txBox="1"/>
          <p:nvPr/>
        </p:nvSpPr>
        <p:spPr>
          <a:xfrm>
            <a:off x="2008188" y="463550"/>
            <a:ext cx="1171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bā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5784850" y="463550"/>
            <a:ext cx="1171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bǎ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0" name="文本框 5"/>
          <p:cNvSpPr txBox="1"/>
          <p:nvPr/>
        </p:nvSpPr>
        <p:spPr>
          <a:xfrm>
            <a:off x="1301750" y="3376613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文本框 6"/>
          <p:cNvSpPr txBox="1"/>
          <p:nvPr/>
        </p:nvSpPr>
        <p:spPr>
          <a:xfrm>
            <a:off x="2551113" y="3371850"/>
            <a:ext cx="1717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独体字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5127625" y="3371850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3" name="文本框 8"/>
          <p:cNvSpPr txBox="1"/>
          <p:nvPr/>
        </p:nvSpPr>
        <p:spPr>
          <a:xfrm>
            <a:off x="6376988" y="3367088"/>
            <a:ext cx="1717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左右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6394" name="文本框 9"/>
          <p:cNvSpPr txBox="1"/>
          <p:nvPr/>
        </p:nvSpPr>
        <p:spPr>
          <a:xfrm>
            <a:off x="5162550" y="4032250"/>
            <a:ext cx="15843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95" name="文本框 10"/>
          <p:cNvSpPr txBox="1"/>
          <p:nvPr/>
        </p:nvSpPr>
        <p:spPr>
          <a:xfrm>
            <a:off x="6473825" y="4040188"/>
            <a:ext cx="1584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114300" y="-28575"/>
            <a:ext cx="1928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矩形 5"/>
          <p:cNvSpPr/>
          <p:nvPr/>
        </p:nvSpPr>
        <p:spPr>
          <a:xfrm>
            <a:off x="204788" y="1203325"/>
            <a:ext cx="883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听录音读课文，请同学们边听边想，回答问题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9460" name="文本框 8"/>
          <p:cNvSpPr txBox="1"/>
          <p:nvPr/>
        </p:nvSpPr>
        <p:spPr>
          <a:xfrm>
            <a:off x="2552700" y="1843088"/>
            <a:ext cx="6137275" cy="265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课文一共有几个小节？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第一个小节提问了哪些问题？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第三个小节提问了哪些问题？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</a:rPr>
              <a:t>读完全文，你知道了什么？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319088" y="2654300"/>
            <a:ext cx="1919288" cy="1033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2" action="ppaction://hlinkfile"/>
              </a:rPr>
              <a:t>比尾巴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998538" y="1025525"/>
            <a:ext cx="6137275" cy="205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课文一共有几个小节？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第一个小节提问了哪些问题？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8275" y="1751013"/>
            <a:ext cx="69310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课文一共有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个小节。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19475" y="250825"/>
            <a:ext cx="2041525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275" y="3046413"/>
            <a:ext cx="69310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第一个小节提了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个问题，即谁的尾巴长？谁的尾巴短？谁的尾巴好像一把伞？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3"/>
          <p:cNvSpPr txBox="1"/>
          <p:nvPr/>
        </p:nvSpPr>
        <p:spPr>
          <a:xfrm>
            <a:off x="742950" y="242888"/>
            <a:ext cx="61372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第三个小节提问了哪些问题？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</a:rPr>
              <a:t>读完全文，你知道了什么？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9350" y="839788"/>
            <a:ext cx="7594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第三个小节提了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个问题，即谁的尾巴弯？谁的尾巴扁？谁的尾巴最好看？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5700" y="2574925"/>
            <a:ext cx="759460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我知道了猴子的尾巴最长，兔子的尾巴最短，松鼠的尾巴好像一把伞。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我知道了公鸡的尾巴弯，鸭子的尾巴扁，孔雀的尾巴最好看。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79513" y="-72271"/>
            <a:ext cx="1843884" cy="64633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rgbClr val="3C7895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417513" y="808038"/>
            <a:ext cx="1927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文本框 25"/>
          <p:cNvSpPr txBox="1"/>
          <p:nvPr/>
        </p:nvSpPr>
        <p:spPr>
          <a:xfrm>
            <a:off x="3654425" y="644525"/>
            <a:ext cx="193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</a:rPr>
              <a:t>识字比赛</a:t>
            </a:r>
            <a:endParaRPr lang="zh-CN" altLang="en-US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  <p:sp>
        <p:nvSpPr>
          <p:cNvPr id="20485" name="矩形 8"/>
          <p:cNvSpPr/>
          <p:nvPr/>
        </p:nvSpPr>
        <p:spPr>
          <a:xfrm>
            <a:off x="519113" y="2028825"/>
            <a:ext cx="8202612" cy="2586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短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588" y="1811338"/>
            <a:ext cx="8085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wěi   bā   shuí  chánɡ duǎn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5425" y="3067050"/>
            <a:ext cx="64595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bǎ    sǎn   tù    zuì  ɡōnɡ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738" y="911225"/>
            <a:ext cx="104775" cy="414338"/>
          </a:xfrm>
          <a:prstGeom prst="rect">
            <a:avLst/>
          </a:prstGeom>
          <a:solidFill>
            <a:srgbClr val="3C7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825" y="-117475"/>
            <a:ext cx="2546350" cy="254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33350" y="1441450"/>
            <a:ext cx="8836025" cy="2390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长短</a:t>
            </a:r>
            <a:endParaRPr lang="zh-CN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一把伞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最好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CN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3238" y="1344613"/>
            <a:ext cx="1631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wěi bɑ 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0950" y="1344613"/>
            <a:ext cx="1631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shuí de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7200" y="1344613"/>
            <a:ext cx="22526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chánɡ duǎn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3" y="1344613"/>
            <a:ext cx="18383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bǐ yì bǐ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5475" y="2587625"/>
            <a:ext cx="16319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tù  zi 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15163" y="2587625"/>
            <a:ext cx="18383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ɡōnɡ jī 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9525" y="2587625"/>
            <a:ext cx="16319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zuì hǎo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9113" y="2587625"/>
            <a:ext cx="22510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yì bǎ sǎn 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5"/>
          <p:cNvPicPr>
            <a:picLocks noChangeAspect="1"/>
          </p:cNvPicPr>
          <p:nvPr/>
        </p:nvPicPr>
        <p:blipFill>
          <a:blip r:embed="rId1"/>
          <a:srcRect l="17125" t="38210" b="42651"/>
          <a:stretch>
            <a:fillRect/>
          </a:stretch>
        </p:blipFill>
        <p:spPr>
          <a:xfrm>
            <a:off x="1147763" y="258763"/>
            <a:ext cx="3352800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1763713" y="1019175"/>
            <a:ext cx="6218238" cy="2357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2" name="文本框 25"/>
          <p:cNvSpPr txBox="1"/>
          <p:nvPr/>
        </p:nvSpPr>
        <p:spPr>
          <a:xfrm>
            <a:off x="1062038" y="287338"/>
            <a:ext cx="3051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</a:rPr>
              <a:t>学习一、二小节</a:t>
            </a:r>
            <a:endParaRPr lang="en-US" altLang="zh-CN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  <p:sp>
        <p:nvSpPr>
          <p:cNvPr id="22533" name="TextBox 3"/>
          <p:cNvSpPr txBox="1"/>
          <p:nvPr/>
        </p:nvSpPr>
        <p:spPr>
          <a:xfrm>
            <a:off x="2058988" y="944563"/>
            <a:ext cx="32940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de wěi bɑ chánɡ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占位符 32769"/>
          <p:cNvSpPr txBox="1">
            <a:spLocks noChangeArrowheads="1"/>
          </p:cNvSpPr>
          <p:nvPr/>
        </p:nvSpPr>
        <p:spPr bwMode="auto">
          <a:xfrm>
            <a:off x="3109913" y="1852613"/>
            <a:ext cx="3640138" cy="8509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6858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535" name="TextBox 3"/>
          <p:cNvSpPr txBox="1"/>
          <p:nvPr/>
        </p:nvSpPr>
        <p:spPr>
          <a:xfrm>
            <a:off x="2058988" y="1687513"/>
            <a:ext cx="31384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de wěi bɑ duǎn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6" name="TextBox 3"/>
          <p:cNvSpPr txBox="1"/>
          <p:nvPr/>
        </p:nvSpPr>
        <p:spPr>
          <a:xfrm>
            <a:off x="2058988" y="2406650"/>
            <a:ext cx="56276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de wěi  bɑ hǎo xiànɡ yì bǎ sǎn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7" name="矩形 4"/>
          <p:cNvSpPr/>
          <p:nvPr/>
        </p:nvSpPr>
        <p:spPr>
          <a:xfrm>
            <a:off x="2146300" y="1130300"/>
            <a:ext cx="58356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长？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短？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好 像 一 把 伞？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2058988" y="3498850"/>
            <a:ext cx="3641725" cy="1433513"/>
          </a:xfrm>
          <a:prstGeom prst="cloudCallout">
            <a:avLst>
              <a:gd name="adj1" fmla="val 36703"/>
              <a:gd name="adj2" fmla="val -7084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27275" y="3506788"/>
            <a:ext cx="30988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读一读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你发现了什么？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6975" y="128111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6975" y="201453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58075" y="274320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5419725" y="1481138"/>
            <a:ext cx="1905000" cy="22574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368925" y="2279650"/>
            <a:ext cx="1884363" cy="1544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7375525" y="3154363"/>
            <a:ext cx="249238" cy="593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" name="椭圆形标注 25"/>
          <p:cNvSpPr/>
          <p:nvPr/>
        </p:nvSpPr>
        <p:spPr>
          <a:xfrm>
            <a:off x="6958013" y="3879850"/>
            <a:ext cx="1457325" cy="744538"/>
          </a:xfrm>
          <a:prstGeom prst="wedgeEllipseCallout">
            <a:avLst>
              <a:gd name="adj1" fmla="val -28605"/>
              <a:gd name="adj2" fmla="val -6146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94525" y="3959225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疑问句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2548" name="组合 108"/>
          <p:cNvGrpSpPr/>
          <p:nvPr/>
        </p:nvGrpSpPr>
        <p:grpSpPr>
          <a:xfrm>
            <a:off x="731838" y="1185863"/>
            <a:ext cx="982662" cy="776287"/>
            <a:chOff x="575469" y="212035"/>
            <a:chExt cx="983207" cy="776214"/>
          </a:xfrm>
        </p:grpSpPr>
        <p:sp>
          <p:nvSpPr>
            <p:cNvPr id="29" name="菱形 28"/>
            <p:cNvSpPr/>
            <p:nvPr/>
          </p:nvSpPr>
          <p:spPr>
            <a:xfrm>
              <a:off x="575469" y="212035"/>
              <a:ext cx="684591" cy="776214"/>
            </a:xfrm>
            <a:prstGeom prst="diamond">
              <a:avLst/>
            </a:prstGeom>
            <a:solidFill>
              <a:srgbClr val="3C7895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550" name="文本框 1"/>
            <p:cNvSpPr txBox="1"/>
            <p:nvPr/>
          </p:nvSpPr>
          <p:spPr>
            <a:xfrm>
              <a:off x="702269" y="236974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/>
      <p:bldP spid="18" grpId="0"/>
      <p:bldP spid="19" grpId="0"/>
      <p:bldP spid="26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圆角矩形 11"/>
          <p:cNvSpPr/>
          <p:nvPr/>
        </p:nvSpPr>
        <p:spPr>
          <a:xfrm>
            <a:off x="1371600" y="1374775"/>
            <a:ext cx="6607175" cy="2357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5" name="TextBox 3"/>
          <p:cNvSpPr txBox="1"/>
          <p:nvPr/>
        </p:nvSpPr>
        <p:spPr>
          <a:xfrm>
            <a:off x="1506538" y="1306513"/>
            <a:ext cx="3916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hóu  zi  de wěi bɑ chánɡ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占位符 32769"/>
          <p:cNvSpPr txBox="1">
            <a:spLocks noChangeArrowheads="1"/>
          </p:cNvSpPr>
          <p:nvPr/>
        </p:nvSpPr>
        <p:spPr bwMode="auto">
          <a:xfrm>
            <a:off x="2557463" y="2214563"/>
            <a:ext cx="3640138" cy="8509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6858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557" name="TextBox 3"/>
          <p:cNvSpPr txBox="1"/>
          <p:nvPr/>
        </p:nvSpPr>
        <p:spPr>
          <a:xfrm>
            <a:off x="1506538" y="2049463"/>
            <a:ext cx="37607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tù   zi  de wěi bɑ duǎn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TextBox 3"/>
          <p:cNvSpPr txBox="1"/>
          <p:nvPr/>
        </p:nvSpPr>
        <p:spPr>
          <a:xfrm>
            <a:off x="1447800" y="2768600"/>
            <a:ext cx="6248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sōnɡ shǔ de wěi  bɑ hǎo xiànɡ yì bǎ sǎn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59" name="矩形 4"/>
          <p:cNvSpPr/>
          <p:nvPr/>
        </p:nvSpPr>
        <p:spPr>
          <a:xfrm>
            <a:off x="1593850" y="1484313"/>
            <a:ext cx="613251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 子 的 尾 巴 长。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兔 子 的 尾 巴 短。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松 鼠 的 尾 巴 好 像 一 把 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82"/>
          <a:stretch>
            <a:fillRect/>
          </a:stretch>
        </p:blipFill>
        <p:spPr bwMode="auto">
          <a:xfrm>
            <a:off x="5855272" y="1071898"/>
            <a:ext cx="1840934" cy="13125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图片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3"/>
          <a:stretch>
            <a:fillRect/>
          </a:stretch>
        </p:blipFill>
        <p:spPr bwMode="auto">
          <a:xfrm>
            <a:off x="7079621" y="3487474"/>
            <a:ext cx="1972683" cy="14010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4" r="36140"/>
          <a:stretch>
            <a:fillRect/>
          </a:stretch>
        </p:blipFill>
        <p:spPr bwMode="auto">
          <a:xfrm>
            <a:off x="-125250" y="2117289"/>
            <a:ext cx="1529393" cy="14010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3" name="组合 10"/>
          <p:cNvGrpSpPr/>
          <p:nvPr/>
        </p:nvGrpSpPr>
        <p:grpSpPr>
          <a:xfrm>
            <a:off x="493713" y="1400175"/>
            <a:ext cx="982662" cy="776288"/>
            <a:chOff x="575469" y="212035"/>
            <a:chExt cx="983207" cy="776214"/>
          </a:xfrm>
        </p:grpSpPr>
        <p:sp>
          <p:nvSpPr>
            <p:cNvPr id="21" name="菱形 20"/>
            <p:cNvSpPr/>
            <p:nvPr/>
          </p:nvSpPr>
          <p:spPr>
            <a:xfrm>
              <a:off x="575469" y="212035"/>
              <a:ext cx="684591" cy="776214"/>
            </a:xfrm>
            <a:prstGeom prst="diamond">
              <a:avLst/>
            </a:prstGeom>
            <a:solidFill>
              <a:srgbClr val="3C7895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567" name="文本框 1"/>
            <p:cNvSpPr txBox="1"/>
            <p:nvPr/>
          </p:nvSpPr>
          <p:spPr>
            <a:xfrm>
              <a:off x="702269" y="236974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3564" name="图片 16"/>
          <p:cNvPicPr>
            <a:picLocks noChangeAspect="1"/>
          </p:cNvPicPr>
          <p:nvPr/>
        </p:nvPicPr>
        <p:blipFill>
          <a:blip r:embed="rId3"/>
          <a:srcRect l="17125" t="38210" b="42651"/>
          <a:stretch>
            <a:fillRect/>
          </a:stretch>
        </p:blipFill>
        <p:spPr>
          <a:xfrm>
            <a:off x="1147763" y="258763"/>
            <a:ext cx="3352800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文本框 25"/>
          <p:cNvSpPr txBox="1"/>
          <p:nvPr/>
        </p:nvSpPr>
        <p:spPr>
          <a:xfrm>
            <a:off x="1062038" y="287338"/>
            <a:ext cx="3051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</a:rPr>
              <a:t>学习一、二小节</a:t>
            </a:r>
            <a:endParaRPr lang="en-US" altLang="zh-CN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2655888" y="201613"/>
            <a:ext cx="3825875" cy="14716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2876550" y="152400"/>
            <a:ext cx="360521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长？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短？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7650" y="882650"/>
            <a:ext cx="5715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6063" y="150813"/>
            <a:ext cx="5778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463" y="1863725"/>
            <a:ext cx="5767387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黑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美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ctr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胖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ctr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苦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ctr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弯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香</a:t>
            </a:r>
            <a:r>
              <a:rPr lang="zh-CN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0" y="2786063"/>
            <a:ext cx="1936750" cy="1022350"/>
          </a:xfrm>
          <a:prstGeom prst="cloudCallout">
            <a:avLst>
              <a:gd name="adj1" fmla="val 23841"/>
              <a:gd name="adj2" fmla="val -6591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反义词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1187450" y="1776413"/>
            <a:ext cx="257175" cy="914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1658938" y="1722438"/>
            <a:ext cx="5832475" cy="9683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698500" y="279400"/>
            <a:ext cx="2041525" cy="8318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76550" y="301625"/>
            <a:ext cx="574675" cy="126841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cxnSp>
        <p:nvCxnSpPr>
          <p:cNvPr id="19" name="直接箭头连接符 18"/>
          <p:cNvCxnSpPr>
            <a:stCxn id="17" idx="3"/>
          </p:cNvCxnSpPr>
          <p:nvPr/>
        </p:nvCxnSpPr>
        <p:spPr>
          <a:xfrm>
            <a:off x="3451225" y="936625"/>
            <a:ext cx="3989388" cy="698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314950" y="350838"/>
            <a:ext cx="574675" cy="531812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5899150" y="833438"/>
            <a:ext cx="1592263" cy="1031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7310438" y="882650"/>
            <a:ext cx="1504950" cy="719138"/>
          </a:xfrm>
          <a:prstGeom prst="ellipse">
            <a:avLst/>
          </a:prstGeom>
          <a:solidFill>
            <a:srgbClr val="3C789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57588" y="2006600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白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29375" y="2006600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丑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57588" y="2732088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瘦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29375" y="2732088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低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57588" y="3467100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甜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15088" y="3467100"/>
            <a:ext cx="533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浅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57588" y="4189413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直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29375" y="4203700"/>
            <a:ext cx="533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臭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5679E-6 L -0.41771 0.19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93827E-7 L 0.20694 0.0432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4" grpId="0"/>
      <p:bldP spid="10" grpId="0" animBg="1"/>
      <p:bldP spid="17" grpId="0" animBg="1"/>
      <p:bldP spid="20" grpId="0" animBg="1"/>
      <p:bldP spid="24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5" b="46535"/>
          <a:stretch>
            <a:fillRect/>
          </a:stretch>
        </p:blipFill>
        <p:spPr>
          <a:xfrm>
            <a:off x="771525" y="1127125"/>
            <a:ext cx="3046413" cy="118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4005263" y="301625"/>
            <a:ext cx="3608388" cy="1674813"/>
          </a:xfrm>
          <a:prstGeom prst="cloudCallout">
            <a:avLst>
              <a:gd name="adj1" fmla="val 60607"/>
              <a:gd name="adj2" fmla="val 31589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8350" y="2352675"/>
            <a:ext cx="4030663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今天森林王国里可热闹了，一群可爱的小动物正在比赛呢！他们在比什么呢？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5263" y="846138"/>
            <a:ext cx="38925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Calibri" panose="020F0502020204030204" pitchFamily="34" charset="0"/>
              </a:rPr>
              <a:t>小动物们在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比尾巴</a:t>
            </a:r>
            <a:r>
              <a:rPr lang="zh-CN" altLang="en-US" sz="3200" b="1" dirty="0">
                <a:latin typeface="Calibri" panose="020F0502020204030204" pitchFamily="34" charset="0"/>
              </a:rPr>
              <a:t>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71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175" y="957263"/>
            <a:ext cx="720725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854762" y="278577"/>
            <a:ext cx="1830262" cy="646331"/>
          </a:xfrm>
          <a:prstGeom prst="rect">
            <a:avLst/>
          </a:prstGeom>
          <a:noFill/>
          <a:ln w="38100">
            <a:noFill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rgbClr val="3C7895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rgbClr val="3C7895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17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13" y="2486025"/>
            <a:ext cx="4108450" cy="206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027113" y="842963"/>
            <a:ext cx="5926138" cy="700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1117600" y="771525"/>
            <a:ext cx="583565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的 尾 巴 好 像 一 把 伞？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6450" y="1984375"/>
            <a:ext cx="5924550" cy="202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小动物的尾巴有长有短，还有的像把伞，你最喜欢谁的尾巴呢？为什么？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>
            <a:stCxn id="10" idx="3"/>
            <a:endCxn id="13" idx="2"/>
          </p:cNvCxnSpPr>
          <p:nvPr/>
        </p:nvCxnSpPr>
        <p:spPr>
          <a:xfrm>
            <a:off x="3513138" y="1222375"/>
            <a:ext cx="3217863" cy="8318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flipH="1">
            <a:off x="3513138" y="984250"/>
            <a:ext cx="80962" cy="474663"/>
          </a:xfrm>
          <a:prstGeom prst="rect">
            <a:avLst/>
          </a:prstGeom>
          <a:solidFill>
            <a:srgbClr val="FF0000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31000" y="1487488"/>
            <a:ext cx="1697038" cy="11318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停顿一下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8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0" y="3086100"/>
            <a:ext cx="2187575" cy="210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93713" y="908050"/>
            <a:ext cx="81057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p"/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我最喜欢猴子的尾巴，因为猴子的长尾巴可以挂在树上荡秋千，像一根长绳子。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713" y="2347913"/>
            <a:ext cx="8128000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p"/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兔子的尾巴短短的，像一个绒球，很可爱。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713" y="3197225"/>
            <a:ext cx="815816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Aft>
                <a:spcPts val="1000"/>
              </a:spcAft>
              <a:buFont typeface="Wingdings" panose="05000000000000000000" pitchFamily="2" charset="2"/>
              <a:buChar char="p"/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松鼠的尾巴大大的、轻轻的，可以当被子呢。从树上跳下来，不会摔伤。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1497013" y="1520825"/>
            <a:ext cx="6219825" cy="2357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651" name="TextBox 3"/>
          <p:cNvSpPr txBox="1"/>
          <p:nvPr/>
        </p:nvSpPr>
        <p:spPr>
          <a:xfrm>
            <a:off x="1698625" y="1479550"/>
            <a:ext cx="40719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 de   wěi   bɑ   wān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TextBox 3"/>
          <p:cNvSpPr txBox="1"/>
          <p:nvPr/>
        </p:nvSpPr>
        <p:spPr>
          <a:xfrm>
            <a:off x="1698625" y="2220913"/>
            <a:ext cx="40719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 de   wěi  bɑ   biǎn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3" name="TextBox 3"/>
          <p:cNvSpPr txBox="1"/>
          <p:nvPr/>
        </p:nvSpPr>
        <p:spPr>
          <a:xfrm>
            <a:off x="1698625" y="2962275"/>
            <a:ext cx="57054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shuí  de   wěi  bɑ   zuì   hǎo  kàn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4" name="矩形 11"/>
          <p:cNvSpPr/>
          <p:nvPr/>
        </p:nvSpPr>
        <p:spPr>
          <a:xfrm>
            <a:off x="1762125" y="1652588"/>
            <a:ext cx="55165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 的  尾  巴  弯？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 的  尾  巴  扁？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  的  尾  巴  最  好  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5" name="组合 9"/>
          <p:cNvGrpSpPr/>
          <p:nvPr/>
        </p:nvGrpSpPr>
        <p:grpSpPr>
          <a:xfrm>
            <a:off x="579438" y="1593850"/>
            <a:ext cx="982662" cy="776288"/>
            <a:chOff x="575469" y="212035"/>
            <a:chExt cx="983207" cy="776214"/>
          </a:xfrm>
        </p:grpSpPr>
        <p:sp>
          <p:nvSpPr>
            <p:cNvPr id="11" name="菱形 10"/>
            <p:cNvSpPr/>
            <p:nvPr/>
          </p:nvSpPr>
          <p:spPr>
            <a:xfrm>
              <a:off x="575469" y="212035"/>
              <a:ext cx="684591" cy="776214"/>
            </a:xfrm>
            <a:prstGeom prst="diamond">
              <a:avLst/>
            </a:prstGeom>
            <a:solidFill>
              <a:srgbClr val="3C7895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659" name="文本框 1"/>
            <p:cNvSpPr txBox="1"/>
            <p:nvPr/>
          </p:nvSpPr>
          <p:spPr>
            <a:xfrm>
              <a:off x="702269" y="236974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宋体" panose="02010600030101010101" pitchFamily="2" charset="-122"/>
                </a:rPr>
                <a:t>3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27656" name="图片 12"/>
          <p:cNvPicPr>
            <a:picLocks noChangeAspect="1"/>
          </p:cNvPicPr>
          <p:nvPr/>
        </p:nvPicPr>
        <p:blipFill>
          <a:blip r:embed="rId1"/>
          <a:srcRect l="17125" t="38210" b="42651"/>
          <a:stretch>
            <a:fillRect/>
          </a:stretch>
        </p:blipFill>
        <p:spPr>
          <a:xfrm>
            <a:off x="1147763" y="258763"/>
            <a:ext cx="3352800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7" name="文本框 25"/>
          <p:cNvSpPr txBox="1"/>
          <p:nvPr/>
        </p:nvSpPr>
        <p:spPr>
          <a:xfrm>
            <a:off x="1062038" y="287338"/>
            <a:ext cx="3051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</a:rPr>
              <a:t>学习三、四小节</a:t>
            </a:r>
            <a:endParaRPr lang="en-US" altLang="zh-CN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1497013" y="1063625"/>
            <a:ext cx="6219825" cy="2357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5" name="TextBox 3"/>
          <p:cNvSpPr txBox="1"/>
          <p:nvPr/>
        </p:nvSpPr>
        <p:spPr>
          <a:xfrm>
            <a:off x="1636713" y="963613"/>
            <a:ext cx="3916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ɡōnɡ jī  de  wěi bɑ  wān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TextBox 3"/>
          <p:cNvSpPr txBox="1"/>
          <p:nvPr/>
        </p:nvSpPr>
        <p:spPr>
          <a:xfrm>
            <a:off x="1762125" y="1679575"/>
            <a:ext cx="47466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yā  zi  de  wěi bɑ biǎn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7" name="TextBox 3"/>
          <p:cNvSpPr txBox="1"/>
          <p:nvPr/>
        </p:nvSpPr>
        <p:spPr>
          <a:xfrm>
            <a:off x="1636713" y="2395538"/>
            <a:ext cx="5705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kǒnɡ què de  wěi bɑ zuì hǎo kàn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8" name="矩形 11"/>
          <p:cNvSpPr/>
          <p:nvPr/>
        </p:nvSpPr>
        <p:spPr>
          <a:xfrm>
            <a:off x="1762125" y="1112838"/>
            <a:ext cx="55165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 鸡 的 尾 巴 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鸭 子 的 尾 巴 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孔 雀 的 尾 巴 最 好 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8050" y="3506788"/>
            <a:ext cx="651033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读一读，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这三只动物的尾巴和前面小动物尾巴有什么不一样？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3463" y="3998913"/>
            <a:ext cx="1203325" cy="102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3" y="1682750"/>
            <a:ext cx="1481137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588" y="1277938"/>
            <a:ext cx="1411287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/>
          <p:cNvPicPr>
            <a:picLocks noChangeAspect="1"/>
          </p:cNvPicPr>
          <p:nvPr/>
        </p:nvPicPr>
        <p:blipFill>
          <a:blip r:embed="rId4"/>
          <a:srcRect b="10669"/>
          <a:stretch>
            <a:fillRect/>
          </a:stretch>
        </p:blipFill>
        <p:spPr>
          <a:xfrm>
            <a:off x="6227763" y="1684338"/>
            <a:ext cx="2228850" cy="1992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84" name="组合 106"/>
          <p:cNvGrpSpPr/>
          <p:nvPr/>
        </p:nvGrpSpPr>
        <p:grpSpPr>
          <a:xfrm>
            <a:off x="639763" y="1195388"/>
            <a:ext cx="982662" cy="774700"/>
            <a:chOff x="575469" y="212035"/>
            <a:chExt cx="983207" cy="776214"/>
          </a:xfrm>
        </p:grpSpPr>
        <p:sp>
          <p:nvSpPr>
            <p:cNvPr id="28" name="菱形 27"/>
            <p:cNvSpPr/>
            <p:nvPr/>
          </p:nvSpPr>
          <p:spPr>
            <a:xfrm>
              <a:off x="575469" y="212035"/>
              <a:ext cx="684591" cy="776214"/>
            </a:xfrm>
            <a:prstGeom prst="diamond">
              <a:avLst/>
            </a:prstGeom>
            <a:solidFill>
              <a:srgbClr val="3C7895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688" name="文本框 1"/>
            <p:cNvSpPr txBox="1"/>
            <p:nvPr/>
          </p:nvSpPr>
          <p:spPr>
            <a:xfrm>
              <a:off x="702269" y="236974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8685" name="图片 17"/>
          <p:cNvPicPr>
            <a:picLocks noChangeAspect="1"/>
          </p:cNvPicPr>
          <p:nvPr/>
        </p:nvPicPr>
        <p:blipFill>
          <a:blip r:embed="rId5"/>
          <a:srcRect l="17125" t="38210" b="42651"/>
          <a:stretch>
            <a:fillRect/>
          </a:stretch>
        </p:blipFill>
        <p:spPr>
          <a:xfrm>
            <a:off x="1147763" y="258763"/>
            <a:ext cx="3352800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6" name="文本框 25"/>
          <p:cNvSpPr txBox="1"/>
          <p:nvPr/>
        </p:nvSpPr>
        <p:spPr>
          <a:xfrm>
            <a:off x="1062038" y="287338"/>
            <a:ext cx="3051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</a:rPr>
              <a:t>学习三、四小节</a:t>
            </a:r>
            <a:endParaRPr lang="en-US" altLang="zh-CN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0"/>
          <p:cNvSpPr/>
          <p:nvPr/>
        </p:nvSpPr>
        <p:spPr>
          <a:xfrm>
            <a:off x="995363" y="708025"/>
            <a:ext cx="7129462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公鸡的尾巴弯一点，鸭子的尾巴扁一些，孔雀的尾巴最好看。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219" y="2153022"/>
            <a:ext cx="3048000" cy="2031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826" b="1"/>
          <a:stretch>
            <a:fillRect/>
          </a:stretch>
        </p:blipFill>
        <p:spPr>
          <a:xfrm>
            <a:off x="1279421" y="2152038"/>
            <a:ext cx="2896067" cy="20320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95250" y="-19050"/>
            <a:ext cx="1928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2824"/>
          <a:stretch>
            <a:fillRect/>
          </a:stretch>
        </p:blipFill>
        <p:spPr>
          <a:xfrm>
            <a:off x="398463" y="2860675"/>
            <a:ext cx="2020887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27" t="7748" r="6490" b="7021"/>
          <a:stretch>
            <a:fillRect/>
          </a:stretch>
        </p:blipFill>
        <p:spPr>
          <a:xfrm>
            <a:off x="2951163" y="3076575"/>
            <a:ext cx="2343150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938" y="588963"/>
            <a:ext cx="2643187" cy="1982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807" t="3146" r="6216" b="69479"/>
          <a:stretch>
            <a:fillRect/>
          </a:stretch>
        </p:blipFill>
        <p:spPr>
          <a:xfrm>
            <a:off x="6137275" y="2951163"/>
            <a:ext cx="1644650" cy="170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矩形 9"/>
          <p:cNvSpPr/>
          <p:nvPr/>
        </p:nvSpPr>
        <p:spPr>
          <a:xfrm>
            <a:off x="711200" y="1358900"/>
            <a:ext cx="647858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又有一群动物赶来比尾巴了！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他们的尾巴是什么样的呢？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3508375" y="528638"/>
            <a:ext cx="2039938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777875" y="228600"/>
            <a:ext cx="2039938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填一填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2590800" y="1350963"/>
            <a:ext cx="5202238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-152400">
              <a:lnSpc>
                <a:spcPct val="12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谁的尾巴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-152400">
              <a:lnSpc>
                <a:spcPct val="12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谁的尾巴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-152400">
              <a:lnSpc>
                <a:spcPct val="12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谁的尾巴好像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-15240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的尾巴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-152400">
              <a:lnSpc>
                <a:spcPct val="12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）的尾巴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-152400">
              <a:lnSpc>
                <a:spcPct val="12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）的尾巴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（  ）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2738438" y="765175"/>
            <a:ext cx="55403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模仿课文，编一编小儿歌吧！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云形 32"/>
          <p:cNvSpPr/>
          <p:nvPr/>
        </p:nvSpPr>
        <p:spPr>
          <a:xfrm>
            <a:off x="3663950" y="2497138"/>
            <a:ext cx="1716088" cy="957263"/>
          </a:xfrm>
          <a:prstGeom prst="cloud">
            <a:avLst/>
          </a:prstGeom>
          <a:solidFill>
            <a:srgbClr val="3C789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139700" y="-31750"/>
            <a:ext cx="1928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矩形 2"/>
          <p:cNvSpPr/>
          <p:nvPr/>
        </p:nvSpPr>
        <p:spPr>
          <a:xfrm>
            <a:off x="3825875" y="2601913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比尾巴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16013"/>
            <a:ext cx="1214438" cy="276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188" y="1533525"/>
            <a:ext cx="1176337" cy="229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2"/>
          <p:cNvSpPr/>
          <p:nvPr/>
        </p:nvSpPr>
        <p:spPr>
          <a:xfrm>
            <a:off x="3625850" y="3405188"/>
            <a:ext cx="1833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各具特色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"/>
          <p:cNvSpPr/>
          <p:nvPr/>
        </p:nvSpPr>
        <p:spPr>
          <a:xfrm>
            <a:off x="676275" y="152876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"/>
          <p:cNvSpPr/>
          <p:nvPr/>
        </p:nvSpPr>
        <p:spPr>
          <a:xfrm>
            <a:off x="663575" y="24971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"/>
          <p:cNvSpPr/>
          <p:nvPr/>
        </p:nvSpPr>
        <p:spPr>
          <a:xfrm>
            <a:off x="439738" y="3702050"/>
            <a:ext cx="2244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好像一把伞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"/>
          <p:cNvSpPr/>
          <p:nvPr/>
        </p:nvSpPr>
        <p:spPr>
          <a:xfrm>
            <a:off x="7585075" y="152558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"/>
          <p:cNvSpPr/>
          <p:nvPr/>
        </p:nvSpPr>
        <p:spPr>
          <a:xfrm>
            <a:off x="7604125" y="232886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"/>
          <p:cNvSpPr/>
          <p:nvPr/>
        </p:nvSpPr>
        <p:spPr>
          <a:xfrm>
            <a:off x="7480300" y="3119438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最好看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2322513" y="2092325"/>
            <a:ext cx="1392238" cy="69691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2362200" y="2724150"/>
            <a:ext cx="1219200" cy="1746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493963" y="3182938"/>
            <a:ext cx="1196975" cy="27146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5380038" y="1862138"/>
            <a:ext cx="1112838" cy="87471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416550" y="3119438"/>
            <a:ext cx="1057275" cy="18891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500688" y="2736850"/>
            <a:ext cx="1149350" cy="12541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椭圆 9"/>
          <p:cNvSpPr/>
          <p:nvPr/>
        </p:nvSpPr>
        <p:spPr>
          <a:xfrm>
            <a:off x="2638425" y="1270000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25" y="1246188"/>
            <a:ext cx="260508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7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比尾巴</a:t>
            </a:r>
            <a:endParaRPr kumimoji="0" lang="zh-CN" altLang="en-US" sz="4400" b="1" kern="1200" cap="none" spc="7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690813" y="1327150"/>
            <a:ext cx="615950" cy="590550"/>
          </a:xfrm>
          <a:prstGeom prst="ellipse">
            <a:avLst/>
          </a:prstGeom>
          <a:noFill/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973513" y="887413"/>
            <a:ext cx="8048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wěi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3394075" y="8874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bǐ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689475" y="887413"/>
            <a:ext cx="5984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bɑ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820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12713"/>
            <a:ext cx="3908425" cy="46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331788" y="868363"/>
            <a:ext cx="1928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825" y="1812925"/>
            <a:ext cx="8562975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2400" marR="0" lvl="0" indent="-15240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学生自由读课文，将本课生字圈出来。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53035" marR="0" lvl="0" indent="-153035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检查字音，识记生字。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00" y="3797300"/>
            <a:ext cx="1479550" cy="147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77813" y="973138"/>
            <a:ext cx="103188" cy="415925"/>
          </a:xfrm>
          <a:prstGeom prst="rect">
            <a:avLst/>
          </a:prstGeom>
          <a:solidFill>
            <a:srgbClr val="3C7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614363" y="1701800"/>
            <a:ext cx="8202612" cy="2586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短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25"/>
          <p:cNvSpPr txBox="1"/>
          <p:nvPr/>
        </p:nvSpPr>
        <p:spPr>
          <a:xfrm>
            <a:off x="166688" y="0"/>
            <a:ext cx="193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识记生字</a:t>
            </a:r>
            <a:endParaRPr lang="zh-CN" altLang="en-US" sz="3200" b="1" dirty="0">
              <a:solidFill>
                <a:srgbClr val="3C7895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838" y="1484313"/>
            <a:ext cx="8085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wěi   bā   shuí  chánɡ duǎn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0675" y="2740025"/>
            <a:ext cx="64595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bǎ    sǎn   tù    zuì  ɡōnɡ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6" name="组合 14"/>
          <p:cNvGrpSpPr/>
          <p:nvPr/>
        </p:nvGrpSpPr>
        <p:grpSpPr>
          <a:xfrm>
            <a:off x="3363913" y="495300"/>
            <a:ext cx="2076450" cy="663575"/>
            <a:chOff x="3601956" y="992852"/>
            <a:chExt cx="2076524" cy="663204"/>
          </a:xfrm>
        </p:grpSpPr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601956" y="1030438"/>
              <a:ext cx="2076524" cy="584797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6858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我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会认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0250" name="图形 13" descr="放大镜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59653" y="992852"/>
              <a:ext cx="663204" cy="66320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/>
          <p:nvPr/>
        </p:nvSpPr>
        <p:spPr>
          <a:xfrm>
            <a:off x="30163" y="1441450"/>
            <a:ext cx="8836025" cy="2390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长短</a:t>
            </a:r>
            <a:endParaRPr lang="zh-CN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一把伞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最好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CN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0050" y="1344613"/>
            <a:ext cx="1631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wěi bɑ 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7763" y="1344613"/>
            <a:ext cx="16319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shuí de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4013" y="1344613"/>
            <a:ext cx="22526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chánɡ duǎn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675" y="1344613"/>
            <a:ext cx="18383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bǐ yì bǐ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2288" y="2587625"/>
            <a:ext cx="16319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tù  zi 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11975" y="2587625"/>
            <a:ext cx="18383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ɡōnɡ jī 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6338" y="2587625"/>
            <a:ext cx="16319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zuì hǎo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5925" y="2587625"/>
            <a:ext cx="22510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yì bǎ sǎn 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11275" name="文本框 25"/>
          <p:cNvSpPr txBox="1"/>
          <p:nvPr/>
        </p:nvSpPr>
        <p:spPr>
          <a:xfrm>
            <a:off x="166688" y="0"/>
            <a:ext cx="193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认读词语</a:t>
            </a:r>
            <a:endParaRPr lang="zh-CN" altLang="en-US" sz="3200" b="1" dirty="0">
              <a:solidFill>
                <a:srgbClr val="3C7895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54163" y="1279525"/>
            <a:ext cx="2171700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扌：</a:t>
            </a:r>
            <a:r>
              <a:rPr lang="zh-CN" altLang="en-US" sz="6000" b="1" dirty="0">
                <a:latin typeface="宋体" panose="02010600030101010101" pitchFamily="2" charset="-122"/>
                <a:ea typeface="楷体" panose="02010609060101010101" pitchFamily="49" charset="-122"/>
              </a:rPr>
              <a:t>          </a:t>
            </a:r>
            <a:r>
              <a:rPr lang="en-US" altLang="zh-CN" sz="6000" b="1" dirty="0">
                <a:latin typeface="宋体" panose="02010600030101010101" pitchFamily="2" charset="-122"/>
                <a:ea typeface="楷体" panose="02010609060101010101" pitchFamily="49" charset="-122"/>
              </a:rPr>
              <a:t>     </a:t>
            </a:r>
            <a:endParaRPr lang="zh-CN" altLang="zh-CN" sz="6000" b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4825" y="2363788"/>
            <a:ext cx="1730375" cy="1477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  <a:buNone/>
            </a:pPr>
            <a:r>
              <a:rPr lang="zh-CN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八：</a:t>
            </a:r>
            <a:endParaRPr lang="zh-CN" altLang="zh-CN" sz="6000" b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4550" y="1504950"/>
            <a:ext cx="2041525" cy="1027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en-US" sz="4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提手旁</a:t>
            </a:r>
            <a:endParaRPr lang="zh-CN" altLang="zh-CN" sz="4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4550" y="2506663"/>
            <a:ext cx="2041525" cy="1027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en-US" sz="4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八字头</a:t>
            </a:r>
            <a:endParaRPr lang="zh-CN" altLang="zh-CN" sz="4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2450" y="1504950"/>
            <a:ext cx="1733550" cy="1027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zh-CN" sz="4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把 打</a:t>
            </a:r>
            <a:endParaRPr lang="zh-CN" altLang="zh-CN" sz="4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7838" y="2506663"/>
            <a:ext cx="803275" cy="1027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zh-CN" sz="4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公</a:t>
            </a:r>
            <a:endParaRPr lang="zh-CN" altLang="zh-CN" sz="4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6" name="文本框 25"/>
          <p:cNvSpPr txBox="1"/>
          <p:nvPr/>
        </p:nvSpPr>
        <p:spPr>
          <a:xfrm>
            <a:off x="166688" y="0"/>
            <a:ext cx="193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C7895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识写偏旁</a:t>
            </a:r>
            <a:endParaRPr lang="zh-CN" altLang="en-US" sz="3200" b="1" dirty="0">
              <a:solidFill>
                <a:srgbClr val="3C7895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/>
          <p:nvPr/>
        </p:nvSpPr>
        <p:spPr>
          <a:xfrm>
            <a:off x="50800" y="0"/>
            <a:ext cx="1928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3C78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solidFill>
                <a:srgbClr val="3C78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688" y="1797050"/>
            <a:ext cx="1592262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275" y="1784350"/>
            <a:ext cx="1577975" cy="157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313" y="1797050"/>
            <a:ext cx="1558925" cy="1544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300" y="1797050"/>
            <a:ext cx="1544638" cy="15636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9" name="组合 2"/>
          <p:cNvGrpSpPr/>
          <p:nvPr/>
        </p:nvGrpSpPr>
        <p:grpSpPr>
          <a:xfrm>
            <a:off x="5580063" y="3894138"/>
            <a:ext cx="2489200" cy="974725"/>
            <a:chOff x="232885" y="-17673"/>
            <a:chExt cx="3177939" cy="968152"/>
          </a:xfrm>
        </p:grpSpPr>
        <p:pic>
          <p:nvPicPr>
            <p:cNvPr id="13320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885" y="-17673"/>
              <a:ext cx="1304187" cy="9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1"/>
            <p:cNvSpPr txBox="1"/>
            <p:nvPr/>
          </p:nvSpPr>
          <p:spPr>
            <a:xfrm>
              <a:off x="1597397" y="9304"/>
              <a:ext cx="1813427" cy="581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C00000"/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长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1013" y="1579563"/>
            <a:ext cx="2168525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2"/>
          <p:cNvSpPr txBox="1"/>
          <p:nvPr/>
        </p:nvSpPr>
        <p:spPr>
          <a:xfrm>
            <a:off x="3106738" y="1935163"/>
            <a:ext cx="2254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3106738" y="2662238"/>
            <a:ext cx="5521325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长横写在横中线上，竖提略靠左，在竖中线上收笔。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4341" name="文本框 4"/>
          <p:cNvSpPr txBox="1"/>
          <p:nvPr/>
        </p:nvSpPr>
        <p:spPr>
          <a:xfrm>
            <a:off x="827088" y="933450"/>
            <a:ext cx="1474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chánɡ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文本框 5"/>
          <p:cNvSpPr txBox="1"/>
          <p:nvPr/>
        </p:nvSpPr>
        <p:spPr>
          <a:xfrm>
            <a:off x="3106738" y="1204913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文本框 6"/>
          <p:cNvSpPr txBox="1"/>
          <p:nvPr/>
        </p:nvSpPr>
        <p:spPr>
          <a:xfrm>
            <a:off x="4356100" y="1200150"/>
            <a:ext cx="1717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独体字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 比尾巴</Template>
  <TotalTime>0</TotalTime>
  <Words>2017</Words>
  <Application>WPS 演示</Application>
  <PresentationFormat>全屏显示(16:9)</PresentationFormat>
  <Paragraphs>332</Paragraphs>
  <Slides>28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等线 Light</vt:lpstr>
      <vt:lpstr>inpin heiti</vt:lpstr>
      <vt:lpstr>Cambria</vt:lpstr>
      <vt:lpstr>黑体</vt:lpstr>
      <vt:lpstr>Times New Roman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2018-01-23T00:30:00Z</dcterms:created>
  <dcterms:modified xsi:type="dcterms:W3CDTF">2023-09-24T05:01:46Z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77DFCDAB2EF04A2DAF0C5B65A2B9C2FD_13</vt:lpwstr>
  </property>
  <property fmtid="{D5CDD505-2E9C-101B-9397-08002B2CF9AE}" pid="4" name="KSOProductBuildVer">
    <vt:lpwstr>2052-12.1.0.15374</vt:lpwstr>
  </property>
</Properties>
</file>