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2"/>
  </p:notesMasterIdLst>
  <p:handoutMasterIdLst>
    <p:handoutMasterId r:id="rId13"/>
  </p:handoutMasterIdLst>
  <p:sldIdLst>
    <p:sldId id="1089" r:id="rId4"/>
    <p:sldId id="1116" r:id="rId5"/>
    <p:sldId id="1117" r:id="rId6"/>
    <p:sldId id="1118" r:id="rId7"/>
    <p:sldId id="1119" r:id="rId8"/>
    <p:sldId id="1120" r:id="rId9"/>
    <p:sldId id="1121" r:id="rId10"/>
    <p:sldId id="1122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微软雅黑" panose="020B0503020204020204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5820" y="411510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latin typeface="黑体" panose="02010609060101010101" pitchFamily="49" charset="-122"/>
                <a:ea typeface="黑体" panose="02010609060101010101" pitchFamily="49" charset="-122"/>
              </a:rPr>
              <a:t>语文</a:t>
            </a:r>
            <a:r>
              <a:rPr lang="zh-CN" altLang="zh-CN" sz="5400" smtClean="0">
                <a:latin typeface="黑体" panose="02010609060101010101" pitchFamily="49" charset="-122"/>
                <a:ea typeface="黑体" panose="02010609060101010101" pitchFamily="49" charset="-122"/>
              </a:rPr>
              <a:t>园地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2" descr="https://timgsa.baidu.com/timg?image&amp;quality=80&amp;size=b9999_10000&amp;sec=1524309589120&amp;di=1f36fde78fbc050613279579925b39d5&amp;imgtype=0&amp;src=http%3A%2F%2Fpic33.photophoto.cn%2F20141014%2F0044040983752639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89"/>
          <a:stretch>
            <a:fillRect/>
          </a:stretch>
        </p:blipFill>
        <p:spPr bwMode="auto">
          <a:xfrm>
            <a:off x="2123728" y="1635646"/>
            <a:ext cx="4586605" cy="2763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275606"/>
            <a:ext cx="4896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《蟋蟀的住宅》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中蟋蟀建造住宅是作者运用了一些动词来描写，如：扒、搬、踏、推、铺。作者进行了</a:t>
            </a:r>
            <a:r>
              <a:rPr lang="en-US" altLang="zh-CN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的观察，才能写得这么准确？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27200"/>
            <a:ext cx="3245129" cy="24669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3275856" y="2560671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细致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059582"/>
            <a:ext cx="38164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《爬山虎的脚》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中表示时间的词：不过几天、后来，说明作者不但细致观察，还</a:t>
            </a:r>
            <a:r>
              <a:rPr lang="en-US" altLang="zh-CN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观察了一段时间，把爬山虎的脚写的这么详细。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61409"/>
            <a:ext cx="3689261" cy="30963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2879029" y="23479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连续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059582"/>
            <a:ext cx="54726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“那倾斜的门口，经过仔细耙扫，收拾得很平坦。这就是蟋蟀的平台。当四周很安静的时候，蟋蟀就在这平台上弹琴。”“平坦”是作者观察时用</a:t>
            </a:r>
            <a:r>
              <a:rPr lang="en-US" altLang="zh-CN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到的，“安静”是作者用</a:t>
            </a:r>
            <a:r>
              <a:rPr lang="en-US" altLang="zh-CN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到的，“弹琴”是作者用</a:t>
            </a:r>
            <a:r>
              <a:rPr lang="en-US" altLang="zh-CN" sz="28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到的。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1839" y="271576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眼睛看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9872" y="318033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耳朵听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1880" y="357986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心想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3" descr="《蟋蟀的住宅》插图"/>
          <p:cNvPicPr>
            <a:picLocks noChangeAspect="1" noChangeArrowheads="1"/>
          </p:cNvPicPr>
          <p:nvPr/>
        </p:nvPicPr>
        <p:blipFill>
          <a:blip r:embed="rId1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209" y="1430782"/>
            <a:ext cx="3187689" cy="24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99542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把下面的字组词，体会相同事物的不同说法。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1707654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狗窝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鸟窝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鸟巢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猪圈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猪棚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马厩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马棚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鱼塘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159" y="307580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犬舍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746" y="29317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鱼池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59632" y="1512064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39752" y="1533325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72000" y="1539595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517602" y="1538519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26398" y="1532100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80796" y="1538519"/>
            <a:ext cx="914400" cy="9144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2888" y="3894316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一个词还有另一种说法。我们写作时要注意。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1560" y="2230874"/>
            <a:ext cx="0" cy="8449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72400" y="2210968"/>
            <a:ext cx="0" cy="8449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54378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比较每组句子中加点词语的意思。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3363838"/>
            <a:ext cx="7871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通过比较，我们发现，一些句子加上某些限定的词语更加准确表达意思。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28" y="1491630"/>
            <a:ext cx="87129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逐渐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：在第二句写出了爬山虎的脚是一点儿一点儿变成灰色的，使句子更加具体。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最多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：表示程度，在第二句中写出了蟋蟀住宅的深度。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5" y="483518"/>
            <a:ext cx="182614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242434"/>
            <a:ext cx="4339650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）朗读谚语。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）解释谚语的含义。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）学生读读背背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）学生说说自己知道的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谚语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3910" y="2937014"/>
            <a:ext cx="4974600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久雨刮南风 天气将转晴 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云绞云 雨淋淋 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朝起红霞晚落雨 晚起红霞晒死鱼 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天有铁砧云 地下雨淋淋 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直雷雨小 横雷雨大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8f1532ee-f0e8-48e3-922f-c0644f59709f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WPS 演示</Application>
  <PresentationFormat>全屏显示(16:9)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61458697D8B84E829B48C62DFA1DE936_12</vt:lpwstr>
  </property>
</Properties>
</file>