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9"/>
  </p:notesMasterIdLst>
  <p:handoutMasterIdLst>
    <p:handoutMasterId r:id="rId20"/>
  </p:handoutMasterIdLst>
  <p:sldIdLst>
    <p:sldId id="1135" r:id="rId4"/>
    <p:sldId id="1090" r:id="rId5"/>
    <p:sldId id="1128" r:id="rId6"/>
    <p:sldId id="1129" r:id="rId7"/>
    <p:sldId id="1117" r:id="rId8"/>
    <p:sldId id="1118" r:id="rId9"/>
    <p:sldId id="1137" r:id="rId10"/>
    <p:sldId id="1138" r:id="rId11"/>
    <p:sldId id="1136" r:id="rId12"/>
    <p:sldId id="1119" r:id="rId13"/>
    <p:sldId id="1130" r:id="rId14"/>
    <p:sldId id="1139" r:id="rId15"/>
    <p:sldId id="1131" r:id="rId16"/>
    <p:sldId id="1140" r:id="rId17"/>
    <p:sldId id="1149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方正姚体" panose="0201060103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汉语拼音" panose="020B0604020202020204" pitchFamily="34" charset="0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1" userDrawn="1">
          <p15:clr>
            <a:srgbClr val="A4A3A4"/>
          </p15:clr>
        </p15:guide>
        <p15:guide id="2" pos="57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F0000"/>
    <a:srgbClr val="0000FF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3225" autoAdjust="0"/>
  </p:normalViewPr>
  <p:slideViewPr>
    <p:cSldViewPr snapToObjects="1">
      <p:cViewPr varScale="1">
        <p:scale>
          <a:sx n="111" d="100"/>
          <a:sy n="111" d="100"/>
        </p:scale>
        <p:origin x="-174" y="-78"/>
      </p:cViewPr>
      <p:guideLst>
        <p:guide orient="horz" pos="3161"/>
        <p:guide pos="575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 snapToObjects="1">
      <p:cViewPr varScale="1">
        <p:scale>
          <a:sx n="88" d="100"/>
          <a:sy n="88" d="100"/>
        </p:scale>
        <p:origin x="3822" y="102"/>
      </p:cViewPr>
      <p:guideLst>
        <p:guide orient="horz" pos="3161"/>
        <p:guide pos="57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6941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习作例文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爬天都峰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1910" y="1884680"/>
            <a:ext cx="182308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第一课时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302000" y="699770"/>
            <a:ext cx="4658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爬天都峰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C:/Users/Administrator/AppData/Roaming/JisuOffice/ETemp/2000_8801040/fImage13485233341.jpeg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1268" y="2643758"/>
            <a:ext cx="1884368" cy="1879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5772" y="170939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铁链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9912" y="1709296"/>
            <a:ext cx="1296045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攀登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0028" y="337248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颤动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5870" y="337248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辫子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592" y="987425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宋体" panose="02010600030101010101" pitchFamily="2" charset="-122"/>
                <a:ea typeface="宋体" panose="02010600030101010101" pitchFamily="2" charset="-122"/>
              </a:rPr>
              <a:t>ti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ě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li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2803" y="98742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n d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ē</a:t>
            </a:r>
            <a:r>
              <a:rPr lang="en-US" altLang="zh-CN" sz="36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600" y="2643758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bi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en-US" altLang="zh-CN" sz="3600" dirty="0" err="1"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31840" y="2643758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n d</a:t>
            </a:r>
            <a:r>
              <a:rPr lang="zh-CN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36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11560" y="608370"/>
            <a:ext cx="1620957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认读词语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605" y="1113587"/>
            <a:ext cx="80648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写“爬天都峰”，为什么要用“爬”字，而不用“登”字呢？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552" y="2283718"/>
            <a:ext cx="6912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天都峰高而陡，用“爬”更能准确地反映出登山的费力、艰难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539552" y="483518"/>
            <a:ext cx="3888432" cy="3933279"/>
          </a:xfrm>
          <a:prstGeom prst="wedgeEllipseCallout">
            <a:avLst>
              <a:gd name="adj1" fmla="val -19576"/>
              <a:gd name="adj2" fmla="val 39442"/>
            </a:avLst>
          </a:prstGeom>
          <a:blipFill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716016" y="483518"/>
            <a:ext cx="3600400" cy="3933279"/>
          </a:xfrm>
          <a:prstGeom prst="wedgeEllipseCallout">
            <a:avLst>
              <a:gd name="adj1" fmla="val -22163"/>
              <a:gd name="adj2" fmla="val 42432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750" y="969174"/>
            <a:ext cx="691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爬山之前，望着又高又陡的天都峰，“我”的心里是怎么想的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2121699"/>
            <a:ext cx="72728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啊，峰顶这么高，在云彩上面哩！我爬得上去吗？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969174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小朋友，你也来爬天都峰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2355726"/>
            <a:ext cx="7272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表面上是双方都有怀疑，其实是向对方表示敬意，说明这一老一小都有不怕困难、勇于攀登的精神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331640" y="1632910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老爷爷，您也来爬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天都峰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3872" y="401300"/>
            <a:ext cx="4248472" cy="452431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6858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黄山是我国著名的风景游览区</a:t>
            </a:r>
            <a:r>
              <a:rPr lang="en-US" altLang="ko-KR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，那里景色秀丽，以“奇松、怪石、云海、温泉”四大景观著称于世。自古就有“黄山归来不看岳”的美誉。天都峰是黄山的奇峰之一，海拔1810米。</a:t>
            </a:r>
            <a:endParaRPr lang="ko-KR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C:/Users/Administrator/AppData/Roaming/JisuOffice/ETemp/2000_8801040/fImage4558303388467.png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63638"/>
            <a:ext cx="3408045" cy="21996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851847"/>
            <a:ext cx="6550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爬天都峰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这篇课文讲了一件什么事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9" y="1995686"/>
            <a:ext cx="67687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课文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讲了假日里，爸爸带“我”去爬天都峰，“我”和一位素不相识的老爷爷相互鼓励，一起爬上天都峰顶的事。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5576" y="184878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石级      铁链        攀登</a:t>
            </a:r>
            <a:endParaRPr lang="en-US" altLang="zh-CN" sz="36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照相      小辫子      笑呵呵</a:t>
            </a:r>
            <a:endParaRPr lang="zh-CN" altLang="zh-CN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1560" y="608370"/>
            <a:ext cx="1620957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认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读词语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58394" y="534174"/>
            <a:ext cx="184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多音字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828675" y="1754505"/>
            <a:ext cx="2123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假日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11860" y="1242060"/>
            <a:ext cx="1339850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jià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2585046" y="1754505"/>
            <a:ext cx="2058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2633306" y="1242060"/>
            <a:ext cx="1034415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sì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4448383" y="1754505"/>
            <a:ext cx="3435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白发苍苍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5219422" y="1242060"/>
            <a:ext cx="1080770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fà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951230" y="3627120"/>
            <a:ext cx="1820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照相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1598186" y="3003798"/>
            <a:ext cx="1677670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xiàng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3546708" y="3500303"/>
            <a:ext cx="2105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3552299" y="2976428"/>
            <a:ext cx="116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yīng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0.5000,1; 1,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5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23"/>
          <p:cNvSpPr txBox="1"/>
          <p:nvPr/>
        </p:nvSpPr>
        <p:spPr>
          <a:xfrm>
            <a:off x="539552" y="1563638"/>
            <a:ext cx="8300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哩  级  链  颤  </a:t>
            </a: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</a:t>
            </a:r>
            <a:endParaRPr lang="en-US" altLang="zh-CN" sz="6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  </a:t>
            </a: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  念  辫  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11560" y="608370"/>
            <a:ext cx="1261884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会写字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23"/>
          <p:cNvSpPr txBox="1"/>
          <p:nvPr/>
        </p:nvSpPr>
        <p:spPr>
          <a:xfrm>
            <a:off x="539552" y="1563638"/>
            <a:ext cx="83009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辫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辩、辨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左右均相同，关键是分析中间。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和言语说话有关的是“辩”。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“辨”要用眼睛看，自然要有眼睛和眉毛。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“辫”和发丝有关，所以中间是“纟”。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11560" y="608370"/>
            <a:ext cx="1620957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识记字形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23"/>
          <p:cNvSpPr txBox="1"/>
          <p:nvPr/>
        </p:nvSpPr>
        <p:spPr>
          <a:xfrm>
            <a:off x="611560" y="1563638"/>
            <a:ext cx="6120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石级：石头台阶。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抬头望：仰望。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攀着：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抓着铁链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向上爬。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发颤：颤动，发抖。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11560" y="608370"/>
            <a:ext cx="1620957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词语理解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1910" y="1884680"/>
            <a:ext cx="182308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843530" y="699770"/>
            <a:ext cx="4104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爬天都峰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C:/Users/Administrator/AppData/Roaming/JisuOffice/ETemp/2000_8801040/fImage13485233341.jpeg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1268" y="2643758"/>
            <a:ext cx="1884368" cy="1879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全屏显示(16:9)</PresentationFormat>
  <Paragraphs>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方正姚体</vt:lpstr>
      <vt:lpstr>楷体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Pages>13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5</cp:revision>
  <dcterms:created xsi:type="dcterms:W3CDTF">2019-06-27T05:18:00Z</dcterms:created>
  <dcterms:modified xsi:type="dcterms:W3CDTF">2023-09-25T17:09:05Z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F82E5F4B83844CEFB74F797C02732BDF_12</vt:lpwstr>
  </property>
</Properties>
</file>