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sldIdLst>
    <p:sldId id="257" r:id="rId4"/>
    <p:sldId id="258" r:id="rId5"/>
    <p:sldId id="259" r:id="rId6"/>
    <p:sldId id="260" r:id="rId7"/>
    <p:sldId id="261" r:id="rId8"/>
    <p:sldId id="262" r:id="rId9"/>
  </p:sldIdLst>
  <p:sldSz cx="9144000" cy="6858000" type="screen4x3"/>
  <p:notesSz cx="6858000" cy="9144000"/>
  <p:custDataLst>
    <p:tags r:id="rId1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-7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ctrTitle"/>
          </p:nvPr>
        </p:nvSpPr>
        <p:spPr>
          <a:xfrm>
            <a:off x="317500" y="260350"/>
            <a:ext cx="7772400" cy="1146175"/>
          </a:xfrm>
        </p:spPr>
        <p:txBody>
          <a:bodyPr anchor="ctr" anchorCtr="0"/>
          <a:p>
            <a:pPr algn="l" defTabSz="914400">
              <a:buClrTx/>
              <a:buSzTx/>
              <a:buFontTx/>
              <a:buNone/>
            </a:pPr>
            <a:r>
              <a:rPr lang="zh-CN" altLang="en-US" sz="40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冀教版六年级上册英语课件</a:t>
            </a:r>
            <a:endParaRPr lang="zh-CN" altLang="en-US" sz="40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1381125" y="1844675"/>
            <a:ext cx="6400800" cy="3816350"/>
          </a:xfrm>
        </p:spPr>
        <p:txBody>
          <a:bodyPr/>
          <a:p>
            <a:pPr defTabSz="914400">
              <a:buClrTx/>
              <a:buSzTx/>
              <a:buFontTx/>
            </a:pPr>
            <a:r>
              <a:rPr lang="en-US" altLang="zh-CN" sz="4400" b="1" kern="1200" baseline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Unit 2</a:t>
            </a:r>
            <a:endParaRPr lang="en-US" altLang="zh-CN" sz="4400" b="1" kern="1200" baseline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buClrTx/>
              <a:buSzTx/>
              <a:buFontTx/>
            </a:pPr>
            <a:r>
              <a:rPr lang="en-US" altLang="zh-CN" sz="4400" b="1" kern="1200" baseline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School in Canada</a:t>
            </a:r>
            <a:endParaRPr lang="en-US" altLang="zh-CN" sz="4400" b="1" kern="1200" baseline="0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buClrTx/>
              <a:buSzTx/>
              <a:buFontTx/>
            </a:pPr>
            <a:r>
              <a:rPr lang="en-US" altLang="zh-CN" sz="5400" b="1" kern="1200" baseline="0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Lesson 7</a:t>
            </a:r>
            <a:endParaRPr lang="en-US" altLang="zh-CN" sz="5400" b="1" kern="1200" baseline="0" dirty="0">
              <a:solidFill>
                <a:srgbClr val="FF0066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 defTabSz="914400">
              <a:buClrTx/>
              <a:buSzTx/>
              <a:buFontTx/>
            </a:pPr>
            <a:r>
              <a:rPr lang="en-US" altLang="zh-CN" sz="5400" b="1" kern="1200" baseline="0" dirty="0">
                <a:solidFill>
                  <a:srgbClr val="FF0066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On the School Bus</a:t>
            </a:r>
            <a:r>
              <a:rPr lang="en-US" altLang="zh-CN" sz="4400" b="1" kern="1200" baseline="0" dirty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400" b="1" kern="1200" baseline="0" dirty="0">
              <a:solidFill>
                <a:srgbClr val="CC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1781175" y="4510088"/>
            <a:ext cx="3587750" cy="1655762"/>
          </a:xfrm>
        </p:spPr>
        <p:txBody>
          <a:bodyPr anchor="ctr" anchorCtr="0"/>
          <a:p>
            <a:r>
              <a:rPr lang="en-US" altLang="zh-CN" sz="6000" b="1" dirty="0">
                <a:solidFill>
                  <a:srgbClr val="000000"/>
                </a:solidFill>
              </a:rPr>
              <a:t>What is this ?</a:t>
            </a:r>
            <a:br>
              <a:rPr lang="en-US" altLang="zh-CN" sz="6000" b="1" dirty="0">
                <a:solidFill>
                  <a:srgbClr val="000000"/>
                </a:solidFill>
              </a:rPr>
            </a:br>
            <a:r>
              <a:rPr lang="en-US" altLang="zh-CN" sz="6000" b="1" dirty="0">
                <a:solidFill>
                  <a:srgbClr val="000000"/>
                </a:solidFill>
              </a:rPr>
              <a:t>It is an</a:t>
            </a:r>
            <a:endParaRPr lang="zh-CN" altLang="en-US" sz="6000" b="1" dirty="0">
              <a:solidFill>
                <a:srgbClr val="000000"/>
              </a:solidFill>
            </a:endParaRPr>
          </a:p>
        </p:txBody>
      </p:sp>
      <p:pic>
        <p:nvPicPr>
          <p:cNvPr id="6147" name="图片 6146" descr="5367607536ab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663" y="1412875"/>
            <a:ext cx="2814637" cy="2782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47" descr="53675de926d2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0488" y="1341438"/>
            <a:ext cx="2813050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框 6148"/>
          <p:cNvSpPr txBox="1"/>
          <p:nvPr/>
        </p:nvSpPr>
        <p:spPr>
          <a:xfrm>
            <a:off x="4973638" y="5157788"/>
            <a:ext cx="294163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4106863" y="5302250"/>
            <a:ext cx="25781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400" b="1" dirty="0">
                <a:solidFill>
                  <a:srgbClr val="0000FF"/>
                </a:solidFill>
                <a:latin typeface="Arial" panose="020B0604020202020204" pitchFamily="34" charset="0"/>
              </a:rPr>
              <a:t>umbrella</a:t>
            </a:r>
            <a:endParaRPr lang="en-US" altLang="zh-CN" sz="4400" b="1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  <p:bldP spid="6150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占位符 7169"/>
          <p:cNvSpPr>
            <a:spLocks noGrp="1"/>
          </p:cNvSpPr>
          <p:nvPr>
            <p:ph type="body" idx="1"/>
          </p:nvPr>
        </p:nvSpPr>
        <p:spPr>
          <a:xfrm>
            <a:off x="4440238" y="5086350"/>
            <a:ext cx="4054475" cy="1079500"/>
          </a:xfrm>
        </p:spPr>
        <p:txBody>
          <a:bodyPr/>
          <a:p>
            <a:pPr>
              <a:buNone/>
            </a:pPr>
            <a:r>
              <a:rPr lang="en-US" altLang="zh-CN" sz="6600" b="1" u="sng" dirty="0">
                <a:solidFill>
                  <a:srgbClr val="0000FF"/>
                </a:solidFill>
              </a:rPr>
              <a:t>bus driver</a:t>
            </a:r>
            <a:endParaRPr lang="en-US" altLang="zh-CN" sz="6600" b="1" u="sng" dirty="0">
              <a:solidFill>
                <a:srgbClr val="0000FF"/>
              </a:solidFill>
            </a:endParaRPr>
          </a:p>
        </p:txBody>
      </p:sp>
      <p:pic>
        <p:nvPicPr>
          <p:cNvPr id="7171" name="图片 7170" descr="53675f5de84d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1485900"/>
            <a:ext cx="4984750" cy="344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图片 7171" descr="t015d8420363195bd4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765175"/>
            <a:ext cx="2701925" cy="2193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图片 7172" descr="t011289bfa4012cf4e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613" y="3573463"/>
            <a:ext cx="2103437" cy="2193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7170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8193"/>
          <p:cNvSpPr txBox="1"/>
          <p:nvPr/>
        </p:nvSpPr>
        <p:spPr>
          <a:xfrm>
            <a:off x="1454150" y="1069975"/>
            <a:ext cx="65754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8195" name="文本框 8194"/>
          <p:cNvSpPr txBox="1"/>
          <p:nvPr/>
        </p:nvSpPr>
        <p:spPr>
          <a:xfrm>
            <a:off x="1116013" y="477838"/>
            <a:ext cx="6646862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dirty="0">
              <a:latin typeface="Arial" panose="020B0604020202020204" pitchFamily="34" charset="0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120650" y="1270000"/>
            <a:ext cx="88709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 dirty="0">
                <a:solidFill>
                  <a:srgbClr val="000000"/>
                </a:solidFill>
                <a:latin typeface="Arial" panose="020B0604020202020204" pitchFamily="34" charset="0"/>
              </a:rPr>
              <a:t>often   always   sometimes   never</a:t>
            </a:r>
            <a:endParaRPr lang="zh-CN" altLang="en-US" sz="4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384175" y="2852738"/>
            <a:ext cx="8509000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1.Jenny                     goes to school by bike.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450850" y="4076700"/>
            <a:ext cx="86439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2.Jenny   </a:t>
            </a:r>
            <a:r>
              <a:rPr lang="en-US" altLang="zh-CN" sz="3600" u="sng" dirty="0">
                <a:solidFill>
                  <a:srgbClr val="0000FF"/>
                </a:solidFill>
                <a:latin typeface="Arial" panose="020B0604020202020204" pitchFamily="34" charset="0"/>
              </a:rPr>
              <a:t>        </a:t>
            </a:r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   goes to school by bus.</a:t>
            </a:r>
            <a:endParaRPr lang="zh-CN" altLang="en-US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517525" y="5229225"/>
            <a:ext cx="884078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dirty="0">
                <a:solidFill>
                  <a:srgbClr val="0000FF"/>
                </a:solidFill>
                <a:latin typeface="Arial" panose="020B0604020202020204" pitchFamily="34" charset="0"/>
              </a:rPr>
              <a:t>3.Jenny               goes to school by foot.</a:t>
            </a:r>
            <a:endParaRPr lang="en-US" altLang="zh-CN" sz="3600" dirty="0">
              <a:solidFill>
                <a:srgbClr val="0000FF"/>
              </a:solidFill>
              <a:latin typeface="Arial" panose="020B0604020202020204" pitchFamily="34" charset="0"/>
            </a:endParaRPr>
          </a:p>
        </p:txBody>
      </p:sp>
      <p:sp>
        <p:nvSpPr>
          <p:cNvPr id="8200" name="文本框 8199"/>
          <p:cNvSpPr txBox="1"/>
          <p:nvPr/>
        </p:nvSpPr>
        <p:spPr>
          <a:xfrm>
            <a:off x="2246313" y="4076700"/>
            <a:ext cx="15287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 u="sng" dirty="0">
                <a:solidFill>
                  <a:srgbClr val="CC0000"/>
                </a:solidFill>
                <a:latin typeface="Arial" panose="020B0604020202020204" pitchFamily="34" charset="0"/>
              </a:rPr>
              <a:t>often</a:t>
            </a:r>
            <a:endParaRPr lang="en-US" altLang="zh-CN" sz="3600" b="1" i="1" u="sng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201" name="文本框 8200"/>
          <p:cNvSpPr txBox="1"/>
          <p:nvPr/>
        </p:nvSpPr>
        <p:spPr>
          <a:xfrm>
            <a:off x="2047875" y="2852738"/>
            <a:ext cx="2525713" cy="6397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 u="sng" dirty="0">
                <a:solidFill>
                  <a:srgbClr val="CC0000"/>
                </a:solidFill>
                <a:latin typeface="Arial" panose="020B0604020202020204" pitchFamily="34" charset="0"/>
              </a:rPr>
              <a:t>sometimes</a:t>
            </a:r>
            <a:endParaRPr lang="en-US" altLang="zh-CN" sz="3600" b="1" i="1" u="sng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2379663" y="5229225"/>
            <a:ext cx="17700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3600" b="1" i="1" u="sng" dirty="0">
                <a:solidFill>
                  <a:srgbClr val="CC0000"/>
                </a:solidFill>
                <a:latin typeface="Arial" panose="020B0604020202020204" pitchFamily="34" charset="0"/>
              </a:rPr>
              <a:t>never</a:t>
            </a:r>
            <a:endParaRPr lang="en-US" altLang="zh-CN" sz="3600" b="1" i="1" u="sng" dirty="0">
              <a:solidFill>
                <a:srgbClr val="CC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 bldLvl="0"/>
      <p:bldP spid="8201" grpId="0" bldLvl="0"/>
      <p:bldP spid="8202" grpId="0" bldLvl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标题 92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en-US" altLang="zh-CN" sz="6600" b="1" i="1" u="sng" dirty="0">
                <a:solidFill>
                  <a:srgbClr val="000000"/>
                </a:solidFill>
              </a:rPr>
              <a:t>I always have breakfast.</a:t>
            </a:r>
            <a:endParaRPr lang="en-US" altLang="zh-CN" sz="6600" b="1" i="1" u="sng" dirty="0">
              <a:solidFill>
                <a:srgbClr val="000000"/>
              </a:solidFill>
            </a:endParaRPr>
          </a:p>
        </p:txBody>
      </p:sp>
      <p:graphicFrame>
        <p:nvGraphicFramePr>
          <p:cNvPr id="9219" name="表格 9218"/>
          <p:cNvGraphicFramePr/>
          <p:nvPr/>
        </p:nvGraphicFramePr>
        <p:xfrm>
          <a:off x="457200" y="1600200"/>
          <a:ext cx="8569325" cy="4654550"/>
        </p:xfrm>
        <a:graphic>
          <a:graphicData uri="http://schemas.openxmlformats.org/drawingml/2006/table">
            <a:tbl>
              <a:tblPr/>
              <a:tblGrid>
                <a:gridCol w="1712913"/>
                <a:gridCol w="1712912"/>
                <a:gridCol w="1712913"/>
                <a:gridCol w="1712912"/>
                <a:gridCol w="1717675"/>
              </a:tblGrid>
              <a:tr h="9048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always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often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sometimes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b="1" dirty="0">
                          <a:solidFill>
                            <a:srgbClr val="FFFFFF"/>
                          </a:solidFill>
                          <a:latin typeface="Calibri" panose="020F0502020204030204" pitchFamily="34" charset="0"/>
                        </a:rPr>
                        <a:t>never</a:t>
                      </a:r>
                      <a:endParaRPr lang="zh-CN" altLang="en-US" b="1" dirty="0">
                        <a:solidFill>
                          <a:srgbClr val="FFFFFF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0000"/>
                    </a:solidFill>
                  </a:tcPr>
                </a:tc>
              </a:tr>
              <a:tr h="9477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have breakfast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064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read books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  <a:tr h="9477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plant flowers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94773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zh-CN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</a:rPr>
                        <a:t>help my mum</a:t>
                      </a: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90170" marR="90170" marT="46990" marB="46990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432</Words>
  <Application>WPS 演示</Application>
  <PresentationFormat>在屏幕上显示</PresentationFormat>
  <Paragraphs>49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8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Cambria</vt:lpstr>
      <vt:lpstr>Arial</vt:lpstr>
      <vt:lpstr>等线</vt:lpstr>
      <vt:lpstr>默认设计模板</vt:lpstr>
      <vt:lpstr>自定义设计方案</vt:lpstr>
      <vt:lpstr>冀教版六年级上册英语课件</vt:lpstr>
      <vt:lpstr>What is this ? It is an</vt:lpstr>
      <vt:lpstr>PowerPoint 演示文稿</vt:lpstr>
      <vt:lpstr>PowerPoint 演示文稿</vt:lpstr>
      <vt:lpstr>I always have breakfast.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上帝掷骰子吗</cp:lastModifiedBy>
  <cp:revision>3</cp:revision>
  <dcterms:created xsi:type="dcterms:W3CDTF">2016-07-08T07:21:00Z</dcterms:created>
  <dcterms:modified xsi:type="dcterms:W3CDTF">2023-09-30T11:45:40Z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FDB17B80559F4E048A9A787BC572C458_13</vt:lpwstr>
  </property>
  <property fmtid="{D5CDD505-2E9C-101B-9397-08002B2CF9AE}" pid="4" name="KSOProductBuildVer">
    <vt:lpwstr>2052-12.1.0.15374</vt:lpwstr>
  </property>
</Properties>
</file>