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19"/>
  </p:notesMasterIdLst>
  <p:sldIdLst>
    <p:sldId id="256" r:id="rId4"/>
    <p:sldId id="266" r:id="rId5"/>
    <p:sldId id="275" r:id="rId6"/>
    <p:sldId id="295" r:id="rId7"/>
    <p:sldId id="276" r:id="rId8"/>
    <p:sldId id="296" r:id="rId9"/>
    <p:sldId id="277" r:id="rId10"/>
    <p:sldId id="278" r:id="rId11"/>
    <p:sldId id="280" r:id="rId12"/>
    <p:sldId id="282" r:id="rId13"/>
    <p:sldId id="267" r:id="rId14"/>
    <p:sldId id="283" r:id="rId15"/>
    <p:sldId id="284" r:id="rId16"/>
    <p:sldId id="263" r:id="rId17"/>
    <p:sldId id="308" r:id="rId18"/>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8" userDrawn="1">
          <p15:clr>
            <a:srgbClr val="A4A3A4"/>
          </p15:clr>
        </p15:guide>
        <p15:guide id="2" pos="39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B4FF"/>
    <a:srgbClr val="ECECEC"/>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08"/>
        <p:guide pos="3985"/>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3" Type="http://schemas.openxmlformats.org/officeDocument/2006/relationships/tags" Target="tags/tag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3.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4.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5.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9.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9.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6.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2.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579927" y="2169041"/>
            <a:ext cx="5365115" cy="922020"/>
          </a:xfrm>
          <a:prstGeom prst="rect">
            <a:avLst/>
          </a:prstGeom>
          <a:noFill/>
        </p:spPr>
        <p:txBody>
          <a:bodyPr wrap="none" rtlCol="0">
            <a:spAutoFit/>
          </a:bodyPr>
          <a:lstStyle/>
          <a:p>
            <a:r>
              <a:rPr kumimoji="1" lang="zh-CN" altLang="en-US" sz="5400" b="1" dirty="0">
                <a:solidFill>
                  <a:srgbClr val="00B4FF"/>
                </a:solidFill>
              </a:rPr>
              <a:t>分数乘分数（</a:t>
            </a:r>
            <a:r>
              <a:rPr kumimoji="1" lang="en-US" altLang="zh-CN" sz="5400" b="1" dirty="0">
                <a:solidFill>
                  <a:srgbClr val="00B4FF"/>
                </a:solidFill>
              </a:rPr>
              <a:t>2</a:t>
            </a:r>
            <a:r>
              <a:rPr kumimoji="1" lang="zh-CN" altLang="en-US" sz="5400" b="1" dirty="0">
                <a:solidFill>
                  <a:srgbClr val="00B4FF"/>
                </a:solidFill>
              </a:rPr>
              <a:t>）</a:t>
            </a:r>
            <a:endParaRPr kumimoji="1" lang="zh-CN" altLang="en-US"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92" name="组合 91"/>
          <p:cNvGrpSpPr/>
          <p:nvPr/>
        </p:nvGrpSpPr>
        <p:grpSpPr>
          <a:xfrm>
            <a:off x="1269365" y="996315"/>
            <a:ext cx="9652000" cy="1720215"/>
            <a:chOff x="1999" y="1569"/>
            <a:chExt cx="15200" cy="2709"/>
          </a:xfrm>
        </p:grpSpPr>
        <p:sp>
          <p:nvSpPr>
            <p:cNvPr id="4" name="Rectangle 422"/>
            <p:cNvSpPr>
              <a:spLocks noChangeArrowheads="1"/>
            </p:cNvSpPr>
            <p:nvPr/>
          </p:nvSpPr>
          <p:spPr bwMode="auto">
            <a:xfrm>
              <a:off x="1999" y="1569"/>
              <a:ext cx="15201" cy="2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p>
              <a:pPr>
                <a:lnSpc>
                  <a:spcPct val="20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蜂鸟是目前所发现的世界上最小的鸟，也是唯一能倒飞的鸟。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蜂鸟每分钟可飞行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km</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分钟飞行多少千米？</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分钟飞行多少千米？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9" name="Group 6"/>
            <p:cNvGrpSpPr/>
            <p:nvPr/>
          </p:nvGrpSpPr>
          <p:grpSpPr>
            <a:xfrm>
              <a:off x="4430" y="3068"/>
              <a:ext cx="1210" cy="1130"/>
              <a:chOff x="4755" y="2840"/>
              <a:chExt cx="484" cy="452"/>
            </a:xfrm>
          </p:grpSpPr>
          <p:sp>
            <p:nvSpPr>
              <p:cNvPr id="60" name="Text Box 7"/>
              <p:cNvSpPr txBox="1"/>
              <p:nvPr/>
            </p:nvSpPr>
            <p:spPr>
              <a:xfrm>
                <a:off x="4755" y="2840"/>
                <a:ext cx="484"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10</a:t>
                </a:r>
                <a:endParaRPr lang="en-US" altLang="zh-CN" sz="2400" dirty="0">
                  <a:solidFill>
                    <a:schemeClr val="tx1"/>
                  </a:solidFill>
                  <a:latin typeface="+mj-ea"/>
                  <a:ea typeface="+mj-ea"/>
                </a:endParaRPr>
              </a:p>
            </p:txBody>
          </p:sp>
          <p:sp>
            <p:nvSpPr>
              <p:cNvPr id="61" name="Line 8"/>
              <p:cNvSpPr/>
              <p:nvPr/>
            </p:nvSpPr>
            <p:spPr>
              <a:xfrm>
                <a:off x="4860" y="3030"/>
                <a:ext cx="272" cy="0"/>
              </a:xfrm>
              <a:prstGeom prst="line">
                <a:avLst/>
              </a:prstGeom>
              <a:ln w="22225" cap="flat" cmpd="sng">
                <a:solidFill>
                  <a:schemeClr val="tx1"/>
                </a:solidFill>
                <a:prstDash val="solid"/>
                <a:headEnd type="none" w="med" len="med"/>
                <a:tailEnd type="none" w="med" len="med"/>
              </a:ln>
            </p:spPr>
          </p:sp>
        </p:grpSp>
        <p:grpSp>
          <p:nvGrpSpPr>
            <p:cNvPr id="3" name="Group 6"/>
            <p:cNvGrpSpPr/>
            <p:nvPr/>
          </p:nvGrpSpPr>
          <p:grpSpPr>
            <a:xfrm>
              <a:off x="6458" y="3148"/>
              <a:ext cx="1210" cy="1130"/>
              <a:chOff x="4755" y="2840"/>
              <a:chExt cx="484" cy="452"/>
            </a:xfrm>
          </p:grpSpPr>
          <p:sp>
            <p:nvSpPr>
              <p:cNvPr id="5" name="Text Box 7"/>
              <p:cNvSpPr txBox="1"/>
              <p:nvPr/>
            </p:nvSpPr>
            <p:spPr>
              <a:xfrm>
                <a:off x="4755" y="2840"/>
                <a:ext cx="484"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p:txBody>
          </p:sp>
          <p:sp>
            <p:nvSpPr>
              <p:cNvPr id="6" name="Line 8"/>
              <p:cNvSpPr/>
              <p:nvPr/>
            </p:nvSpPr>
            <p:spPr>
              <a:xfrm>
                <a:off x="4860" y="3030"/>
                <a:ext cx="272" cy="0"/>
              </a:xfrm>
              <a:prstGeom prst="line">
                <a:avLst/>
              </a:prstGeom>
              <a:ln w="22225" cap="flat" cmpd="sng">
                <a:solidFill>
                  <a:schemeClr val="tx1"/>
                </a:solidFill>
                <a:prstDash val="solid"/>
                <a:headEnd type="none" w="med" len="med"/>
                <a:tailEnd type="none" w="med" len="med"/>
              </a:ln>
            </p:spPr>
          </p:sp>
        </p:grpSp>
      </p:grpSp>
      <p:grpSp>
        <p:nvGrpSpPr>
          <p:cNvPr id="22" name="组合 21"/>
          <p:cNvGrpSpPr/>
          <p:nvPr/>
        </p:nvGrpSpPr>
        <p:grpSpPr>
          <a:xfrm rot="0">
            <a:off x="1492885" y="3599815"/>
            <a:ext cx="1568450" cy="848995"/>
            <a:chOff x="12046" y="3081"/>
            <a:chExt cx="2470" cy="1337"/>
          </a:xfrm>
        </p:grpSpPr>
        <p:grpSp>
          <p:nvGrpSpPr>
            <p:cNvPr id="23" name="Group 6"/>
            <p:cNvGrpSpPr/>
            <p:nvPr/>
          </p:nvGrpSpPr>
          <p:grpSpPr>
            <a:xfrm>
              <a:off x="12046" y="3081"/>
              <a:ext cx="1048" cy="1298"/>
              <a:chOff x="4820" y="2848"/>
              <a:chExt cx="419" cy="519"/>
            </a:xfrm>
          </p:grpSpPr>
          <p:sp>
            <p:nvSpPr>
              <p:cNvPr id="24" name="Text Box 7"/>
              <p:cNvSpPr txBox="1"/>
              <p:nvPr/>
            </p:nvSpPr>
            <p:spPr>
              <a:xfrm>
                <a:off x="4820" y="2848"/>
                <a:ext cx="419"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p:txBody>
          </p:sp>
          <p:sp>
            <p:nvSpPr>
              <p:cNvPr id="29" name="Line 8"/>
              <p:cNvSpPr/>
              <p:nvPr/>
            </p:nvSpPr>
            <p:spPr>
              <a:xfrm>
                <a:off x="4884" y="3070"/>
                <a:ext cx="272" cy="0"/>
              </a:xfrm>
              <a:prstGeom prst="line">
                <a:avLst/>
              </a:prstGeom>
              <a:ln w="22225" cap="flat" cmpd="sng">
                <a:solidFill>
                  <a:schemeClr val="tx1"/>
                </a:solidFill>
                <a:prstDash val="solid"/>
                <a:headEnd type="none" w="med" len="med"/>
                <a:tailEnd type="none" w="med" len="med"/>
              </a:ln>
            </p:spPr>
          </p:sp>
        </p:grpSp>
        <p:sp>
          <p:nvSpPr>
            <p:cNvPr id="33" name="文本框 32"/>
            <p:cNvSpPr txBox="1"/>
            <p:nvPr/>
          </p:nvSpPr>
          <p:spPr>
            <a:xfrm>
              <a:off x="12706" y="3225"/>
              <a:ext cx="1810" cy="822"/>
            </a:xfrm>
            <a:prstGeom prst="rect">
              <a:avLst/>
            </a:prstGeom>
            <a:noFill/>
          </p:spPr>
          <p:txBody>
            <a:bodyPr wrap="none" rtlCol="0" anchor="t">
              <a:spAutoFit/>
            </a:bodyPr>
            <a:p>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34" name="Group 6"/>
            <p:cNvGrpSpPr/>
            <p:nvPr/>
          </p:nvGrpSpPr>
          <p:grpSpPr>
            <a:xfrm>
              <a:off x="13255" y="3120"/>
              <a:ext cx="928" cy="1298"/>
              <a:chOff x="4724" y="2856"/>
              <a:chExt cx="371" cy="519"/>
            </a:xfrm>
          </p:grpSpPr>
          <p:sp>
            <p:nvSpPr>
              <p:cNvPr id="35" name="Text Box 7"/>
              <p:cNvSpPr txBox="1"/>
              <p:nvPr/>
            </p:nvSpPr>
            <p:spPr>
              <a:xfrm>
                <a:off x="4732" y="2856"/>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p:txBody>
          </p:sp>
          <p:sp>
            <p:nvSpPr>
              <p:cNvPr id="36" name="Line 8"/>
              <p:cNvSpPr/>
              <p:nvPr/>
            </p:nvSpPr>
            <p:spPr>
              <a:xfrm>
                <a:off x="4724" y="3070"/>
                <a:ext cx="272" cy="0"/>
              </a:xfrm>
              <a:prstGeom prst="line">
                <a:avLst/>
              </a:prstGeom>
              <a:ln w="22225" cap="flat" cmpd="sng">
                <a:solidFill>
                  <a:schemeClr val="tx1"/>
                </a:solidFill>
                <a:prstDash val="solid"/>
                <a:headEnd type="none" w="med" len="med"/>
                <a:tailEnd type="none" w="med" len="med"/>
              </a:ln>
            </p:spPr>
          </p:sp>
        </p:grpSp>
      </p:grpSp>
      <p:grpSp>
        <p:nvGrpSpPr>
          <p:cNvPr id="37" name="组合 36"/>
          <p:cNvGrpSpPr/>
          <p:nvPr/>
        </p:nvGrpSpPr>
        <p:grpSpPr>
          <a:xfrm rot="0">
            <a:off x="2919022" y="3624580"/>
            <a:ext cx="1927934" cy="824230"/>
            <a:chOff x="11976" y="3081"/>
            <a:chExt cx="3036" cy="1298"/>
          </a:xfrm>
        </p:grpSpPr>
        <p:grpSp>
          <p:nvGrpSpPr>
            <p:cNvPr id="38" name="Group 6"/>
            <p:cNvGrpSpPr/>
            <p:nvPr/>
          </p:nvGrpSpPr>
          <p:grpSpPr>
            <a:xfrm>
              <a:off x="11976" y="3081"/>
              <a:ext cx="3036" cy="1298"/>
              <a:chOff x="4792" y="2848"/>
              <a:chExt cx="1214" cy="519"/>
            </a:xfrm>
          </p:grpSpPr>
          <p:sp>
            <p:nvSpPr>
              <p:cNvPr id="39" name="Text Box 7"/>
              <p:cNvSpPr txBox="1"/>
              <p:nvPr/>
            </p:nvSpPr>
            <p:spPr>
              <a:xfrm>
                <a:off x="4792" y="2848"/>
                <a:ext cx="121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3 </a:t>
                </a:r>
                <a:r>
                  <a:rPr lang="zh-CN" altLang="en-US" sz="2800">
                    <a:latin typeface="Arial" panose="020B0604020202020204" pitchFamily="34" charset="0"/>
                    <a:sym typeface="+mn-ea"/>
                  </a:rPr>
                  <a:t>×</a:t>
                </a:r>
                <a:r>
                  <a:rPr lang="en-US" altLang="zh-CN" sz="2800">
                    <a:latin typeface="Arial" panose="020B0604020202020204" pitchFamily="34" charset="0"/>
                    <a:sym typeface="+mn-ea"/>
                  </a:rPr>
                  <a:t> 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10</a:t>
                </a:r>
                <a:r>
                  <a:rPr lang="zh-CN" altLang="en-US" sz="2800">
                    <a:latin typeface="Arial" panose="020B0604020202020204" pitchFamily="34" charset="0"/>
                    <a:sym typeface="+mn-ea"/>
                  </a:rPr>
                  <a:t>×</a:t>
                </a:r>
                <a:r>
                  <a:rPr lang="en-US" altLang="zh-CN" sz="2800">
                    <a:latin typeface="Arial" panose="020B0604020202020204" pitchFamily="34" charset="0"/>
                    <a:sym typeface="+mn-ea"/>
                  </a:rPr>
                  <a:t> 3</a:t>
                </a:r>
                <a:endParaRPr lang="en-US" altLang="zh-CN" sz="2800" dirty="0">
                  <a:solidFill>
                    <a:schemeClr val="tx1"/>
                  </a:solidFill>
                  <a:latin typeface="Arial" panose="020B0604020202020204" pitchFamily="34" charset="0"/>
                  <a:ea typeface="+mj-ea"/>
                  <a:sym typeface="+mn-ea"/>
                </a:endParaRPr>
              </a:p>
            </p:txBody>
          </p:sp>
          <p:sp>
            <p:nvSpPr>
              <p:cNvPr id="40" name="Line 8"/>
              <p:cNvSpPr/>
              <p:nvPr/>
            </p:nvSpPr>
            <p:spPr>
              <a:xfrm>
                <a:off x="4852" y="3070"/>
                <a:ext cx="725" cy="0"/>
              </a:xfrm>
              <a:prstGeom prst="line">
                <a:avLst/>
              </a:prstGeom>
              <a:ln w="22225" cap="flat" cmpd="sng">
                <a:solidFill>
                  <a:schemeClr val="tx1"/>
                </a:solidFill>
                <a:prstDash val="solid"/>
                <a:headEnd type="none" w="med" len="med"/>
                <a:tailEnd type="none" w="med" len="med"/>
              </a:ln>
            </p:spPr>
          </p:sp>
        </p:grpSp>
        <p:sp>
          <p:nvSpPr>
            <p:cNvPr id="41" name="文本框 40"/>
            <p:cNvSpPr txBox="1"/>
            <p:nvPr/>
          </p:nvSpPr>
          <p:spPr>
            <a:xfrm>
              <a:off x="14057" y="3205"/>
              <a:ext cx="615" cy="822"/>
            </a:xfrm>
            <a:prstGeom prst="rect">
              <a:avLst/>
            </a:prstGeom>
            <a:noFill/>
          </p:spPr>
          <p:txBody>
            <a:bodyPr wrap="none" rtlCol="0" anchor="t">
              <a:spAutoFit/>
            </a:bodyPr>
            <a:p>
              <a:r>
                <a:rPr lang="en-US" altLang="zh-CN" sz="2800">
                  <a:latin typeface="Arial" panose="020B0604020202020204" pitchFamily="34" charset="0"/>
                </a:rPr>
                <a:t>=</a:t>
              </a:r>
              <a:endParaRPr lang="en-US" altLang="zh-CN" sz="2800">
                <a:latin typeface="Arial" panose="020B0604020202020204" pitchFamily="34" charset="0"/>
              </a:endParaRPr>
            </a:p>
          </p:txBody>
        </p:sp>
      </p:grpSp>
      <p:cxnSp>
        <p:nvCxnSpPr>
          <p:cNvPr id="43" name="直接连接符 42"/>
          <p:cNvCxnSpPr/>
          <p:nvPr/>
        </p:nvCxnSpPr>
        <p:spPr>
          <a:xfrm>
            <a:off x="3755390" y="3574415"/>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3122295" y="4019550"/>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a:xfrm>
            <a:off x="3770630" y="3060700"/>
            <a:ext cx="380365" cy="521970"/>
          </a:xfrm>
          <a:prstGeom prst="rect">
            <a:avLst/>
          </a:prstGeom>
          <a:noFill/>
        </p:spPr>
        <p:txBody>
          <a:bodyPr wrap="none" rtlCol="0">
            <a:spAutoFit/>
          </a:bodyPr>
          <a:p>
            <a:r>
              <a:rPr lang="en-US" altLang="zh-CN" sz="2800"/>
              <a:t>1</a:t>
            </a:r>
            <a:endParaRPr lang="en-US" altLang="zh-CN" sz="2800"/>
          </a:p>
        </p:txBody>
      </p:sp>
      <p:sp>
        <p:nvSpPr>
          <p:cNvPr id="46" name="文本框 45"/>
          <p:cNvSpPr txBox="1"/>
          <p:nvPr/>
        </p:nvSpPr>
        <p:spPr>
          <a:xfrm>
            <a:off x="3123565" y="4396740"/>
            <a:ext cx="380365" cy="521970"/>
          </a:xfrm>
          <a:prstGeom prst="rect">
            <a:avLst/>
          </a:prstGeom>
          <a:noFill/>
        </p:spPr>
        <p:txBody>
          <a:bodyPr wrap="none" rtlCol="0">
            <a:spAutoFit/>
          </a:bodyPr>
          <a:p>
            <a:r>
              <a:rPr lang="en-US" altLang="zh-CN" sz="2800"/>
              <a:t>5</a:t>
            </a:r>
            <a:endParaRPr lang="en-US" altLang="zh-CN" sz="2800"/>
          </a:p>
        </p:txBody>
      </p:sp>
      <p:cxnSp>
        <p:nvCxnSpPr>
          <p:cNvPr id="50" name="直接连接符 49"/>
          <p:cNvCxnSpPr/>
          <p:nvPr/>
        </p:nvCxnSpPr>
        <p:spPr>
          <a:xfrm>
            <a:off x="3133090" y="3558540"/>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3811905" y="4030345"/>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3112135" y="3086100"/>
            <a:ext cx="380365" cy="521970"/>
          </a:xfrm>
          <a:prstGeom prst="rect">
            <a:avLst/>
          </a:prstGeom>
          <a:noFill/>
        </p:spPr>
        <p:txBody>
          <a:bodyPr wrap="none" rtlCol="0">
            <a:spAutoFit/>
          </a:bodyPr>
          <a:p>
            <a:r>
              <a:rPr lang="en-US" altLang="zh-CN" sz="2800"/>
              <a:t>1</a:t>
            </a:r>
            <a:endParaRPr lang="en-US" altLang="zh-CN" sz="2800"/>
          </a:p>
        </p:txBody>
      </p:sp>
      <p:sp>
        <p:nvSpPr>
          <p:cNvPr id="53" name="文本框 52"/>
          <p:cNvSpPr txBox="1"/>
          <p:nvPr/>
        </p:nvSpPr>
        <p:spPr>
          <a:xfrm>
            <a:off x="3777615" y="4418330"/>
            <a:ext cx="380365" cy="521970"/>
          </a:xfrm>
          <a:prstGeom prst="rect">
            <a:avLst/>
          </a:prstGeom>
          <a:noFill/>
        </p:spPr>
        <p:txBody>
          <a:bodyPr wrap="none" rtlCol="0">
            <a:spAutoFit/>
          </a:bodyPr>
          <a:p>
            <a:r>
              <a:rPr lang="en-US" altLang="zh-CN" sz="2800"/>
              <a:t>1</a:t>
            </a:r>
            <a:endParaRPr lang="en-US" altLang="zh-CN" sz="2800"/>
          </a:p>
        </p:txBody>
      </p:sp>
      <p:grpSp>
        <p:nvGrpSpPr>
          <p:cNvPr id="55" name="组合 54"/>
          <p:cNvGrpSpPr/>
          <p:nvPr/>
        </p:nvGrpSpPr>
        <p:grpSpPr>
          <a:xfrm>
            <a:off x="4490720" y="3612515"/>
            <a:ext cx="1925955" cy="824230"/>
            <a:chOff x="7072" y="5689"/>
            <a:chExt cx="3033" cy="1298"/>
          </a:xfrm>
        </p:grpSpPr>
        <p:grpSp>
          <p:nvGrpSpPr>
            <p:cNvPr id="47" name="Group 6"/>
            <p:cNvGrpSpPr/>
            <p:nvPr/>
          </p:nvGrpSpPr>
          <p:grpSpPr>
            <a:xfrm>
              <a:off x="7072" y="5689"/>
              <a:ext cx="1210" cy="1298"/>
              <a:chOff x="4755" y="2840"/>
              <a:chExt cx="484" cy="519"/>
            </a:xfrm>
          </p:grpSpPr>
          <p:sp>
            <p:nvSpPr>
              <p:cNvPr id="48" name="Text Box 7"/>
              <p:cNvSpPr txBox="1"/>
              <p:nvPr/>
            </p:nvSpPr>
            <p:spPr>
              <a:xfrm>
                <a:off x="4755" y="2840"/>
                <a:ext cx="48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5</a:t>
                </a:r>
                <a:endParaRPr lang="en-US" altLang="zh-CN" sz="2800" dirty="0">
                  <a:solidFill>
                    <a:schemeClr val="tx1"/>
                  </a:solidFill>
                  <a:latin typeface="+mj-ea"/>
                  <a:ea typeface="+mj-ea"/>
                </a:endParaRPr>
              </a:p>
            </p:txBody>
          </p:sp>
          <p:sp>
            <p:nvSpPr>
              <p:cNvPr id="49"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sp>
          <p:nvSpPr>
            <p:cNvPr id="54" name="文本框 53"/>
            <p:cNvSpPr txBox="1"/>
            <p:nvPr/>
          </p:nvSpPr>
          <p:spPr>
            <a:xfrm>
              <a:off x="7897" y="5889"/>
              <a:ext cx="2208" cy="725"/>
            </a:xfrm>
            <a:prstGeom prst="rect">
              <a:avLst/>
            </a:prstGeom>
            <a:noFill/>
          </p:spPr>
          <p:txBody>
            <a:bodyPr wrap="none" rtlCol="0">
              <a:spAutoFit/>
            </a:bodyPr>
            <a:p>
              <a:r>
                <a:rPr lang="zh-CN" altLang="en-US" sz="2400"/>
                <a:t>（千米）</a:t>
              </a:r>
              <a:endParaRPr lang="zh-CN" altLang="en-US" sz="2400"/>
            </a:p>
          </p:txBody>
        </p:sp>
      </p:grpSp>
      <p:grpSp>
        <p:nvGrpSpPr>
          <p:cNvPr id="56" name="组合 55"/>
          <p:cNvGrpSpPr/>
          <p:nvPr/>
        </p:nvGrpSpPr>
        <p:grpSpPr>
          <a:xfrm rot="0">
            <a:off x="6845300" y="3612515"/>
            <a:ext cx="1519555" cy="824230"/>
            <a:chOff x="12046" y="3081"/>
            <a:chExt cx="2393" cy="1298"/>
          </a:xfrm>
        </p:grpSpPr>
        <p:grpSp>
          <p:nvGrpSpPr>
            <p:cNvPr id="57" name="Group 6"/>
            <p:cNvGrpSpPr/>
            <p:nvPr/>
          </p:nvGrpSpPr>
          <p:grpSpPr>
            <a:xfrm>
              <a:off x="12046" y="3081"/>
              <a:ext cx="1048" cy="1298"/>
              <a:chOff x="4820" y="2848"/>
              <a:chExt cx="419" cy="519"/>
            </a:xfrm>
          </p:grpSpPr>
          <p:sp>
            <p:nvSpPr>
              <p:cNvPr id="58" name="Text Box 7"/>
              <p:cNvSpPr txBox="1"/>
              <p:nvPr/>
            </p:nvSpPr>
            <p:spPr>
              <a:xfrm>
                <a:off x="4820" y="2848"/>
                <a:ext cx="419"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p:txBody>
          </p:sp>
          <p:sp>
            <p:nvSpPr>
              <p:cNvPr id="62" name="Line 8"/>
              <p:cNvSpPr/>
              <p:nvPr/>
            </p:nvSpPr>
            <p:spPr>
              <a:xfrm>
                <a:off x="4884" y="3070"/>
                <a:ext cx="272" cy="0"/>
              </a:xfrm>
              <a:prstGeom prst="line">
                <a:avLst/>
              </a:prstGeom>
              <a:ln w="22225" cap="flat" cmpd="sng">
                <a:solidFill>
                  <a:schemeClr val="tx1"/>
                </a:solidFill>
                <a:prstDash val="solid"/>
                <a:headEnd type="none" w="med" len="med"/>
                <a:tailEnd type="none" w="med" len="med"/>
              </a:ln>
            </p:spPr>
          </p:sp>
        </p:grpSp>
        <p:sp>
          <p:nvSpPr>
            <p:cNvPr id="63" name="文本框 62"/>
            <p:cNvSpPr txBox="1"/>
            <p:nvPr/>
          </p:nvSpPr>
          <p:spPr>
            <a:xfrm>
              <a:off x="12786" y="3225"/>
              <a:ext cx="1653" cy="822"/>
            </a:xfrm>
            <a:prstGeom prst="rect">
              <a:avLst/>
            </a:prstGeom>
            <a:noFill/>
          </p:spPr>
          <p:txBody>
            <a:bodyPr wrap="none" rtlCol="0" anchor="t">
              <a:spAutoFit/>
            </a:bodyPr>
            <a:p>
              <a:r>
                <a:rPr lang="zh-CN" altLang="en-US" sz="2800">
                  <a:latin typeface="Arial" panose="020B0604020202020204" pitchFamily="34" charset="0"/>
                </a:rPr>
                <a:t>×</a:t>
              </a:r>
              <a:r>
                <a:rPr lang="en-US" altLang="zh-CN" sz="2800">
                  <a:latin typeface="Arial" panose="020B0604020202020204" pitchFamily="34" charset="0"/>
                </a:rPr>
                <a:t> 5 =</a:t>
              </a:r>
              <a:endParaRPr lang="en-US" altLang="zh-CN" sz="2800">
                <a:latin typeface="Arial" panose="020B0604020202020204" pitchFamily="34" charset="0"/>
              </a:endParaRPr>
            </a:p>
          </p:txBody>
        </p:sp>
      </p:grpSp>
      <p:grpSp>
        <p:nvGrpSpPr>
          <p:cNvPr id="67" name="组合 66"/>
          <p:cNvGrpSpPr/>
          <p:nvPr/>
        </p:nvGrpSpPr>
        <p:grpSpPr>
          <a:xfrm rot="0">
            <a:off x="8242935" y="3611880"/>
            <a:ext cx="1519555" cy="824230"/>
            <a:chOff x="12046" y="3081"/>
            <a:chExt cx="2393" cy="1298"/>
          </a:xfrm>
        </p:grpSpPr>
        <p:grpSp>
          <p:nvGrpSpPr>
            <p:cNvPr id="68" name="Group 6"/>
            <p:cNvGrpSpPr/>
            <p:nvPr/>
          </p:nvGrpSpPr>
          <p:grpSpPr>
            <a:xfrm>
              <a:off x="12046" y="3081"/>
              <a:ext cx="1048" cy="1298"/>
              <a:chOff x="4820" y="2848"/>
              <a:chExt cx="419" cy="519"/>
            </a:xfrm>
          </p:grpSpPr>
          <p:sp>
            <p:nvSpPr>
              <p:cNvPr id="69" name="Text Box 7"/>
              <p:cNvSpPr txBox="1"/>
              <p:nvPr/>
            </p:nvSpPr>
            <p:spPr>
              <a:xfrm>
                <a:off x="4820" y="2848"/>
                <a:ext cx="419"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p:txBody>
          </p:sp>
          <p:sp>
            <p:nvSpPr>
              <p:cNvPr id="70" name="Line 8"/>
              <p:cNvSpPr/>
              <p:nvPr/>
            </p:nvSpPr>
            <p:spPr>
              <a:xfrm>
                <a:off x="4884" y="3070"/>
                <a:ext cx="272" cy="0"/>
              </a:xfrm>
              <a:prstGeom prst="line">
                <a:avLst/>
              </a:prstGeom>
              <a:ln w="22225" cap="flat" cmpd="sng">
                <a:solidFill>
                  <a:schemeClr val="tx1"/>
                </a:solidFill>
                <a:prstDash val="solid"/>
                <a:headEnd type="none" w="med" len="med"/>
                <a:tailEnd type="none" w="med" len="med"/>
              </a:ln>
            </p:spPr>
          </p:sp>
        </p:grpSp>
        <p:sp>
          <p:nvSpPr>
            <p:cNvPr id="71" name="文本框 70"/>
            <p:cNvSpPr txBox="1"/>
            <p:nvPr/>
          </p:nvSpPr>
          <p:spPr>
            <a:xfrm>
              <a:off x="12786" y="3225"/>
              <a:ext cx="1653" cy="822"/>
            </a:xfrm>
            <a:prstGeom prst="rect">
              <a:avLst/>
            </a:prstGeom>
            <a:noFill/>
          </p:spPr>
          <p:txBody>
            <a:bodyPr wrap="none" rtlCol="0" anchor="t">
              <a:spAutoFit/>
            </a:bodyPr>
            <a:p>
              <a:r>
                <a:rPr lang="zh-CN" altLang="en-US" sz="2800">
                  <a:latin typeface="Arial" panose="020B0604020202020204" pitchFamily="34" charset="0"/>
                </a:rPr>
                <a:t>×</a:t>
              </a:r>
              <a:r>
                <a:rPr lang="en-US" altLang="zh-CN" sz="2800">
                  <a:latin typeface="Arial" panose="020B0604020202020204" pitchFamily="34" charset="0"/>
                </a:rPr>
                <a:t> 5 =</a:t>
              </a:r>
              <a:endParaRPr lang="en-US" altLang="zh-CN" sz="2800">
                <a:latin typeface="Arial" panose="020B0604020202020204" pitchFamily="34" charset="0"/>
              </a:endParaRPr>
            </a:p>
          </p:txBody>
        </p:sp>
      </p:grpSp>
      <p:cxnSp>
        <p:nvCxnSpPr>
          <p:cNvPr id="72" name="直接连接符 71"/>
          <p:cNvCxnSpPr/>
          <p:nvPr/>
        </p:nvCxnSpPr>
        <p:spPr>
          <a:xfrm>
            <a:off x="8386445" y="4019550"/>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9065895" y="3802380"/>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74" name="文本框 73"/>
          <p:cNvSpPr txBox="1"/>
          <p:nvPr/>
        </p:nvSpPr>
        <p:spPr>
          <a:xfrm>
            <a:off x="8370570" y="4409440"/>
            <a:ext cx="380365" cy="521970"/>
          </a:xfrm>
          <a:prstGeom prst="rect">
            <a:avLst/>
          </a:prstGeom>
          <a:noFill/>
        </p:spPr>
        <p:txBody>
          <a:bodyPr wrap="none" rtlCol="0">
            <a:spAutoFit/>
          </a:bodyPr>
          <a:p>
            <a:r>
              <a:rPr lang="en-US" altLang="zh-CN" sz="2800"/>
              <a:t>2</a:t>
            </a:r>
            <a:endParaRPr lang="en-US" altLang="zh-CN" sz="2800"/>
          </a:p>
        </p:txBody>
      </p:sp>
      <p:sp>
        <p:nvSpPr>
          <p:cNvPr id="75" name="文本框 74"/>
          <p:cNvSpPr txBox="1"/>
          <p:nvPr/>
        </p:nvSpPr>
        <p:spPr>
          <a:xfrm>
            <a:off x="9047480" y="3168015"/>
            <a:ext cx="380365" cy="521970"/>
          </a:xfrm>
          <a:prstGeom prst="rect">
            <a:avLst/>
          </a:prstGeom>
          <a:noFill/>
        </p:spPr>
        <p:txBody>
          <a:bodyPr wrap="none" rtlCol="0">
            <a:spAutoFit/>
          </a:bodyPr>
          <a:p>
            <a:r>
              <a:rPr lang="en-US" altLang="zh-CN" sz="2800"/>
              <a:t>1</a:t>
            </a:r>
            <a:endParaRPr lang="en-US" altLang="zh-CN" sz="2800"/>
          </a:p>
        </p:txBody>
      </p:sp>
      <p:grpSp>
        <p:nvGrpSpPr>
          <p:cNvPr id="76" name="组合 75"/>
          <p:cNvGrpSpPr/>
          <p:nvPr/>
        </p:nvGrpSpPr>
        <p:grpSpPr>
          <a:xfrm>
            <a:off x="9509125" y="3599180"/>
            <a:ext cx="1925955" cy="824230"/>
            <a:chOff x="7072" y="5689"/>
            <a:chExt cx="3033" cy="1298"/>
          </a:xfrm>
        </p:grpSpPr>
        <p:grpSp>
          <p:nvGrpSpPr>
            <p:cNvPr id="77" name="Group 6"/>
            <p:cNvGrpSpPr/>
            <p:nvPr/>
          </p:nvGrpSpPr>
          <p:grpSpPr>
            <a:xfrm>
              <a:off x="7072" y="5689"/>
              <a:ext cx="1210" cy="1298"/>
              <a:chOff x="4755" y="2840"/>
              <a:chExt cx="484" cy="519"/>
            </a:xfrm>
          </p:grpSpPr>
          <p:sp>
            <p:nvSpPr>
              <p:cNvPr id="78" name="Text Box 7"/>
              <p:cNvSpPr txBox="1"/>
              <p:nvPr/>
            </p:nvSpPr>
            <p:spPr>
              <a:xfrm>
                <a:off x="4755" y="2840"/>
                <a:ext cx="48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2</a:t>
                </a:r>
                <a:endParaRPr lang="en-US" altLang="zh-CN" sz="2800" dirty="0">
                  <a:solidFill>
                    <a:schemeClr val="tx1"/>
                  </a:solidFill>
                  <a:latin typeface="+mj-ea"/>
                  <a:ea typeface="+mj-ea"/>
                </a:endParaRPr>
              </a:p>
            </p:txBody>
          </p:sp>
          <p:sp>
            <p:nvSpPr>
              <p:cNvPr id="79"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sp>
          <p:nvSpPr>
            <p:cNvPr id="80" name="文本框 79"/>
            <p:cNvSpPr txBox="1"/>
            <p:nvPr/>
          </p:nvSpPr>
          <p:spPr>
            <a:xfrm>
              <a:off x="7897" y="5889"/>
              <a:ext cx="2208" cy="725"/>
            </a:xfrm>
            <a:prstGeom prst="rect">
              <a:avLst/>
            </a:prstGeom>
            <a:noFill/>
          </p:spPr>
          <p:txBody>
            <a:bodyPr wrap="none" rtlCol="0">
              <a:spAutoFit/>
            </a:bodyPr>
            <a:p>
              <a:r>
                <a:rPr lang="zh-CN" altLang="en-US" sz="2400"/>
                <a:t>（千米）</a:t>
              </a:r>
              <a:endParaRPr lang="zh-CN" altLang="en-US" sz="2400"/>
            </a:p>
          </p:txBody>
        </p:sp>
      </p:grpSp>
      <p:grpSp>
        <p:nvGrpSpPr>
          <p:cNvPr id="91" name="组合 90"/>
          <p:cNvGrpSpPr/>
          <p:nvPr/>
        </p:nvGrpSpPr>
        <p:grpSpPr>
          <a:xfrm>
            <a:off x="2421255" y="5212080"/>
            <a:ext cx="7041515" cy="961073"/>
            <a:chOff x="4693" y="8208"/>
            <a:chExt cx="11089" cy="1514"/>
          </a:xfrm>
        </p:grpSpPr>
        <p:sp>
          <p:nvSpPr>
            <p:cNvPr id="81" name="文本框 80"/>
            <p:cNvSpPr txBox="1"/>
            <p:nvPr/>
          </p:nvSpPr>
          <p:spPr>
            <a:xfrm>
              <a:off x="4693" y="8208"/>
              <a:ext cx="11089" cy="1307"/>
            </a:xfrm>
            <a:prstGeom prst="rect">
              <a:avLst/>
            </a:prstGeom>
            <a:noFill/>
          </p:spPr>
          <p:txBody>
            <a:bodyPr wrap="none" rtlCol="0" anchor="t">
              <a:spAutoFit/>
            </a:bodyPr>
            <a:p>
              <a:pPr>
                <a:lnSpc>
                  <a:spcPct val="2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答：</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分钟飞行</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千米。</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分钟飞行</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千米。</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82" name="Group 6"/>
            <p:cNvGrpSpPr/>
            <p:nvPr/>
          </p:nvGrpSpPr>
          <p:grpSpPr>
            <a:xfrm>
              <a:off x="5700" y="8582"/>
              <a:ext cx="1210" cy="1130"/>
              <a:chOff x="4755" y="2840"/>
              <a:chExt cx="484" cy="452"/>
            </a:xfrm>
          </p:grpSpPr>
          <p:sp>
            <p:nvSpPr>
              <p:cNvPr id="83" name="Text Box 7"/>
              <p:cNvSpPr txBox="1"/>
              <p:nvPr/>
            </p:nvSpPr>
            <p:spPr>
              <a:xfrm>
                <a:off x="4755" y="2840"/>
                <a:ext cx="484"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p:txBody>
          </p:sp>
          <p:sp>
            <p:nvSpPr>
              <p:cNvPr id="84" name="Line 8"/>
              <p:cNvSpPr/>
              <p:nvPr/>
            </p:nvSpPr>
            <p:spPr>
              <a:xfrm>
                <a:off x="4860" y="3030"/>
                <a:ext cx="272" cy="0"/>
              </a:xfrm>
              <a:prstGeom prst="line">
                <a:avLst/>
              </a:prstGeom>
              <a:ln w="22225" cap="flat" cmpd="sng">
                <a:solidFill>
                  <a:schemeClr val="tx1"/>
                </a:solidFill>
                <a:prstDash val="solid"/>
                <a:headEnd type="none" w="med" len="med"/>
                <a:tailEnd type="none" w="med" len="med"/>
              </a:ln>
            </p:spPr>
          </p:sp>
        </p:grpSp>
        <p:grpSp>
          <p:nvGrpSpPr>
            <p:cNvPr id="85" name="Group 6"/>
            <p:cNvGrpSpPr/>
            <p:nvPr/>
          </p:nvGrpSpPr>
          <p:grpSpPr>
            <a:xfrm>
              <a:off x="8590" y="8592"/>
              <a:ext cx="1210" cy="1130"/>
              <a:chOff x="4755" y="2840"/>
              <a:chExt cx="484" cy="452"/>
            </a:xfrm>
          </p:grpSpPr>
          <p:sp>
            <p:nvSpPr>
              <p:cNvPr id="86" name="Text Box 7"/>
              <p:cNvSpPr txBox="1"/>
              <p:nvPr/>
            </p:nvSpPr>
            <p:spPr>
              <a:xfrm>
                <a:off x="4755" y="2840"/>
                <a:ext cx="484"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87" name="Line 8"/>
              <p:cNvSpPr/>
              <p:nvPr/>
            </p:nvSpPr>
            <p:spPr>
              <a:xfrm>
                <a:off x="4860" y="3030"/>
                <a:ext cx="272" cy="0"/>
              </a:xfrm>
              <a:prstGeom prst="line">
                <a:avLst/>
              </a:prstGeom>
              <a:ln w="22225" cap="flat" cmpd="sng">
                <a:solidFill>
                  <a:schemeClr val="tx1"/>
                </a:solidFill>
                <a:prstDash val="solid"/>
                <a:headEnd type="none" w="med" len="med"/>
                <a:tailEnd type="none" w="med" len="med"/>
              </a:ln>
            </p:spPr>
          </p:sp>
        </p:grpSp>
        <p:grpSp>
          <p:nvGrpSpPr>
            <p:cNvPr id="88" name="Group 6"/>
            <p:cNvGrpSpPr/>
            <p:nvPr/>
          </p:nvGrpSpPr>
          <p:grpSpPr>
            <a:xfrm>
              <a:off x="13207" y="8582"/>
              <a:ext cx="1210" cy="1130"/>
              <a:chOff x="4755" y="2840"/>
              <a:chExt cx="484" cy="452"/>
            </a:xfrm>
          </p:grpSpPr>
          <p:sp>
            <p:nvSpPr>
              <p:cNvPr id="89" name="Text Box 7"/>
              <p:cNvSpPr txBox="1"/>
              <p:nvPr/>
            </p:nvSpPr>
            <p:spPr>
              <a:xfrm>
                <a:off x="4755" y="2840"/>
                <a:ext cx="484"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p:txBody>
          </p:sp>
          <p:sp>
            <p:nvSpPr>
              <p:cNvPr id="90" name="Line 8"/>
              <p:cNvSpPr/>
              <p:nvPr/>
            </p:nvSpPr>
            <p:spPr>
              <a:xfrm>
                <a:off x="4860" y="3030"/>
                <a:ext cx="272" cy="0"/>
              </a:xfrm>
              <a:prstGeom prst="line">
                <a:avLst/>
              </a:prstGeom>
              <a:ln w="22225" cap="flat" cmpd="sng">
                <a:solidFill>
                  <a:schemeClr val="tx1"/>
                </a:solidFill>
                <a:prstDash val="solid"/>
                <a:headEnd type="none" w="med" len="med"/>
                <a:tailEnd type="none" w="med" len="med"/>
              </a:ln>
            </p:spPr>
          </p:sp>
        </p:grpSp>
      </p:grpSp>
      <p:pic>
        <p:nvPicPr>
          <p:cNvPr id="94" name="图片 93" descr="图片221"/>
          <p:cNvPicPr>
            <a:picLocks noChangeAspect="1"/>
          </p:cNvPicPr>
          <p:nvPr/>
        </p:nvPicPr>
        <p:blipFill>
          <a:blip r:embed="rId2"/>
          <a:stretch>
            <a:fillRect/>
          </a:stretch>
        </p:blipFill>
        <p:spPr>
          <a:xfrm>
            <a:off x="-146685" y="5029835"/>
            <a:ext cx="2172970" cy="2172970"/>
          </a:xfrm>
          <a:prstGeom prst="rect">
            <a:avLst/>
          </a:prstGeom>
        </p:spPr>
      </p:pic>
      <p:sp>
        <p:nvSpPr>
          <p:cNvPr id="95" name="文本框 94"/>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left)">
                                      <p:cBhvr>
                                        <p:cTn id="13" dur="500"/>
                                        <p:tgtEl>
                                          <p:spTgt spid="3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wipe(up)">
                                      <p:cBhvr>
                                        <p:cTn id="18" dur="500"/>
                                        <p:tgtEl>
                                          <p:spTgt spid="43"/>
                                        </p:tgtEl>
                                      </p:cBhvr>
                                    </p:animEffect>
                                  </p:childTnLst>
                                </p:cTn>
                              </p:par>
                              <p:par>
                                <p:cTn id="19" presetID="22" presetClass="entr" presetSubtype="1" fill="hold" nodeType="with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wipe(up)">
                                      <p:cBhvr>
                                        <p:cTn id="21" dur="500"/>
                                        <p:tgtEl>
                                          <p:spTgt spid="44"/>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grpId="0" nodeType="click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additive="base">
                                        <p:cTn id="26" dur="500"/>
                                        <p:tgtEl>
                                          <p:spTgt spid="45"/>
                                        </p:tgtEl>
                                        <p:attrNameLst>
                                          <p:attrName>ppt_y</p:attrName>
                                        </p:attrNameLst>
                                      </p:cBhvr>
                                      <p:tavLst>
                                        <p:tav tm="0">
                                          <p:val>
                                            <p:strVal val="#ppt_y+#ppt_h*1.125000"/>
                                          </p:val>
                                        </p:tav>
                                        <p:tav tm="100000">
                                          <p:val>
                                            <p:strVal val="#ppt_y"/>
                                          </p:val>
                                        </p:tav>
                                      </p:tavLst>
                                    </p:anim>
                                    <p:animEffect transition="in" filter="wipe(up)">
                                      <p:cBhvr>
                                        <p:cTn id="27" dur="500"/>
                                        <p:tgtEl>
                                          <p:spTgt spid="45"/>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p:tgtEl>
                                          <p:spTgt spid="46"/>
                                        </p:tgtEl>
                                        <p:attrNameLst>
                                          <p:attrName>ppt_y</p:attrName>
                                        </p:attrNameLst>
                                      </p:cBhvr>
                                      <p:tavLst>
                                        <p:tav tm="0">
                                          <p:val>
                                            <p:strVal val="#ppt_y+#ppt_h*1.125000"/>
                                          </p:val>
                                        </p:tav>
                                        <p:tav tm="100000">
                                          <p:val>
                                            <p:strVal val="#ppt_y"/>
                                          </p:val>
                                        </p:tav>
                                      </p:tavLst>
                                    </p:anim>
                                    <p:animEffect transition="in" filter="wipe(up)">
                                      <p:cBhvr>
                                        <p:cTn id="31" dur="500"/>
                                        <p:tgtEl>
                                          <p:spTgt spid="4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wipe(up)">
                                      <p:cBhvr>
                                        <p:cTn id="36" dur="500"/>
                                        <p:tgtEl>
                                          <p:spTgt spid="50"/>
                                        </p:tgtEl>
                                      </p:cBhvr>
                                    </p:animEffect>
                                  </p:childTnLst>
                                </p:cTn>
                              </p:par>
                              <p:par>
                                <p:cTn id="37" presetID="22" presetClass="entr" presetSubtype="1" fill="hold" nodeType="with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wipe(up)">
                                      <p:cBhvr>
                                        <p:cTn id="39" dur="500"/>
                                        <p:tgtEl>
                                          <p:spTgt spid="51"/>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4" fill="hold" grpId="0" nodeType="click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additive="base">
                                        <p:cTn id="44" dur="500"/>
                                        <p:tgtEl>
                                          <p:spTgt spid="52"/>
                                        </p:tgtEl>
                                        <p:attrNameLst>
                                          <p:attrName>ppt_y</p:attrName>
                                        </p:attrNameLst>
                                      </p:cBhvr>
                                      <p:tavLst>
                                        <p:tav tm="0">
                                          <p:val>
                                            <p:strVal val="#ppt_y+#ppt_h*1.125000"/>
                                          </p:val>
                                        </p:tav>
                                        <p:tav tm="100000">
                                          <p:val>
                                            <p:strVal val="#ppt_y"/>
                                          </p:val>
                                        </p:tav>
                                      </p:tavLst>
                                    </p:anim>
                                    <p:animEffect transition="in" filter="wipe(up)">
                                      <p:cBhvr>
                                        <p:cTn id="45" dur="500"/>
                                        <p:tgtEl>
                                          <p:spTgt spid="52"/>
                                        </p:tgtEl>
                                      </p:cBhvr>
                                    </p:animEffect>
                                  </p:childTnLst>
                                </p:cTn>
                              </p:par>
                              <p:par>
                                <p:cTn id="46" presetID="12" presetClass="entr" presetSubtype="4" fill="hold" grpId="0" nodeType="withEffect">
                                  <p:stCondLst>
                                    <p:cond delay="0"/>
                                  </p:stCondLst>
                                  <p:childTnLst>
                                    <p:set>
                                      <p:cBhvr>
                                        <p:cTn id="47" dur="1" fill="hold">
                                          <p:stCondLst>
                                            <p:cond delay="0"/>
                                          </p:stCondLst>
                                        </p:cTn>
                                        <p:tgtEl>
                                          <p:spTgt spid="53"/>
                                        </p:tgtEl>
                                        <p:attrNameLst>
                                          <p:attrName>style.visibility</p:attrName>
                                        </p:attrNameLst>
                                      </p:cBhvr>
                                      <p:to>
                                        <p:strVal val="visible"/>
                                      </p:to>
                                    </p:set>
                                    <p:anim calcmode="lin" valueType="num">
                                      <p:cBhvr additive="base">
                                        <p:cTn id="48" dur="500"/>
                                        <p:tgtEl>
                                          <p:spTgt spid="53"/>
                                        </p:tgtEl>
                                        <p:attrNameLst>
                                          <p:attrName>ppt_y</p:attrName>
                                        </p:attrNameLst>
                                      </p:cBhvr>
                                      <p:tavLst>
                                        <p:tav tm="0">
                                          <p:val>
                                            <p:strVal val="#ppt_y+#ppt_h*1.125000"/>
                                          </p:val>
                                        </p:tav>
                                        <p:tav tm="100000">
                                          <p:val>
                                            <p:strVal val="#ppt_y"/>
                                          </p:val>
                                        </p:tav>
                                      </p:tavLst>
                                    </p:anim>
                                    <p:animEffect transition="in" filter="wipe(up)">
                                      <p:cBhvr>
                                        <p:cTn id="49" dur="500"/>
                                        <p:tgtEl>
                                          <p:spTgt spid="53"/>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55"/>
                                        </p:tgtEl>
                                        <p:attrNameLst>
                                          <p:attrName>style.visibility</p:attrName>
                                        </p:attrNameLst>
                                      </p:cBhvr>
                                      <p:to>
                                        <p:strVal val="visible"/>
                                      </p:to>
                                    </p:set>
                                    <p:animEffect transition="in" filter="wipe(left)">
                                      <p:cBhvr>
                                        <p:cTn id="54" dur="500"/>
                                        <p:tgtEl>
                                          <p:spTgt spid="55"/>
                                        </p:tgtEl>
                                      </p:cBhvr>
                                    </p:animEffect>
                                  </p:childTnLst>
                                </p:cTn>
                              </p:par>
                            </p:childTnLst>
                          </p:cTn>
                        </p:par>
                      </p:childTnLst>
                    </p:cTn>
                  </p:par>
                  <p:par>
                    <p:cTn id="55" fill="hold">
                      <p:stCondLst>
                        <p:cond delay="indefinite"/>
                      </p:stCondLst>
                      <p:childTnLst>
                        <p:par>
                          <p:cTn id="56" fill="hold">
                            <p:stCondLst>
                              <p:cond delay="0"/>
                            </p:stCondLst>
                            <p:childTnLst>
                              <p:par>
                                <p:cTn id="57" presetID="12" presetClass="entr" presetSubtype="4" fill="hold" nodeType="clickEffect">
                                  <p:stCondLst>
                                    <p:cond delay="0"/>
                                  </p:stCondLst>
                                  <p:childTnLst>
                                    <p:set>
                                      <p:cBhvr>
                                        <p:cTn id="58" dur="1" fill="hold">
                                          <p:stCondLst>
                                            <p:cond delay="0"/>
                                          </p:stCondLst>
                                        </p:cTn>
                                        <p:tgtEl>
                                          <p:spTgt spid="56"/>
                                        </p:tgtEl>
                                        <p:attrNameLst>
                                          <p:attrName>style.visibility</p:attrName>
                                        </p:attrNameLst>
                                      </p:cBhvr>
                                      <p:to>
                                        <p:strVal val="visible"/>
                                      </p:to>
                                    </p:set>
                                    <p:anim calcmode="lin" valueType="num">
                                      <p:cBhvr additive="base">
                                        <p:cTn id="59" dur="500"/>
                                        <p:tgtEl>
                                          <p:spTgt spid="56"/>
                                        </p:tgtEl>
                                        <p:attrNameLst>
                                          <p:attrName>ppt_y</p:attrName>
                                        </p:attrNameLst>
                                      </p:cBhvr>
                                      <p:tavLst>
                                        <p:tav tm="0">
                                          <p:val>
                                            <p:strVal val="#ppt_y+#ppt_h*1.125000"/>
                                          </p:val>
                                        </p:tav>
                                        <p:tav tm="100000">
                                          <p:val>
                                            <p:strVal val="#ppt_y"/>
                                          </p:val>
                                        </p:tav>
                                      </p:tavLst>
                                    </p:anim>
                                    <p:animEffect transition="in" filter="wipe(up)">
                                      <p:cBhvr>
                                        <p:cTn id="60" dur="500"/>
                                        <p:tgtEl>
                                          <p:spTgt spid="56"/>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67"/>
                                        </p:tgtEl>
                                        <p:attrNameLst>
                                          <p:attrName>style.visibility</p:attrName>
                                        </p:attrNameLst>
                                      </p:cBhvr>
                                      <p:to>
                                        <p:strVal val="visible"/>
                                      </p:to>
                                    </p:set>
                                    <p:animEffect transition="in" filter="wipe(left)">
                                      <p:cBhvr>
                                        <p:cTn id="65" dur="500"/>
                                        <p:tgtEl>
                                          <p:spTgt spid="67"/>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nodeType="clickEffect">
                                  <p:stCondLst>
                                    <p:cond delay="0"/>
                                  </p:stCondLst>
                                  <p:childTnLst>
                                    <p:set>
                                      <p:cBhvr>
                                        <p:cTn id="69" dur="1" fill="hold">
                                          <p:stCondLst>
                                            <p:cond delay="0"/>
                                          </p:stCondLst>
                                        </p:cTn>
                                        <p:tgtEl>
                                          <p:spTgt spid="72"/>
                                        </p:tgtEl>
                                        <p:attrNameLst>
                                          <p:attrName>style.visibility</p:attrName>
                                        </p:attrNameLst>
                                      </p:cBhvr>
                                      <p:to>
                                        <p:strVal val="visible"/>
                                      </p:to>
                                    </p:set>
                                    <p:animEffect transition="in" filter="wipe(up)">
                                      <p:cBhvr>
                                        <p:cTn id="70" dur="500"/>
                                        <p:tgtEl>
                                          <p:spTgt spid="72"/>
                                        </p:tgtEl>
                                      </p:cBhvr>
                                    </p:animEffect>
                                  </p:childTnLst>
                                </p:cTn>
                              </p:par>
                              <p:par>
                                <p:cTn id="71" presetID="22" presetClass="entr" presetSubtype="1" fill="hold" nodeType="withEffect">
                                  <p:stCondLst>
                                    <p:cond delay="0"/>
                                  </p:stCondLst>
                                  <p:childTnLst>
                                    <p:set>
                                      <p:cBhvr>
                                        <p:cTn id="72" dur="1" fill="hold">
                                          <p:stCondLst>
                                            <p:cond delay="0"/>
                                          </p:stCondLst>
                                        </p:cTn>
                                        <p:tgtEl>
                                          <p:spTgt spid="73"/>
                                        </p:tgtEl>
                                        <p:attrNameLst>
                                          <p:attrName>style.visibility</p:attrName>
                                        </p:attrNameLst>
                                      </p:cBhvr>
                                      <p:to>
                                        <p:strVal val="visible"/>
                                      </p:to>
                                    </p:set>
                                    <p:animEffect transition="in" filter="wipe(up)">
                                      <p:cBhvr>
                                        <p:cTn id="73" dur="500"/>
                                        <p:tgtEl>
                                          <p:spTgt spid="73"/>
                                        </p:tgtEl>
                                      </p:cBhvr>
                                    </p:animEffect>
                                  </p:childTnLst>
                                </p:cTn>
                              </p:par>
                            </p:childTnLst>
                          </p:cTn>
                        </p:par>
                      </p:childTnLst>
                    </p:cTn>
                  </p:par>
                  <p:par>
                    <p:cTn id="74" fill="hold">
                      <p:stCondLst>
                        <p:cond delay="indefinite"/>
                      </p:stCondLst>
                      <p:childTnLst>
                        <p:par>
                          <p:cTn id="75" fill="hold">
                            <p:stCondLst>
                              <p:cond delay="0"/>
                            </p:stCondLst>
                            <p:childTnLst>
                              <p:par>
                                <p:cTn id="76" presetID="12" presetClass="entr" presetSubtype="4" fill="hold" grpId="0" nodeType="clickEffect">
                                  <p:stCondLst>
                                    <p:cond delay="0"/>
                                  </p:stCondLst>
                                  <p:childTnLst>
                                    <p:set>
                                      <p:cBhvr>
                                        <p:cTn id="77" dur="1" fill="hold">
                                          <p:stCondLst>
                                            <p:cond delay="0"/>
                                          </p:stCondLst>
                                        </p:cTn>
                                        <p:tgtEl>
                                          <p:spTgt spid="74"/>
                                        </p:tgtEl>
                                        <p:attrNameLst>
                                          <p:attrName>style.visibility</p:attrName>
                                        </p:attrNameLst>
                                      </p:cBhvr>
                                      <p:to>
                                        <p:strVal val="visible"/>
                                      </p:to>
                                    </p:set>
                                    <p:anim calcmode="lin" valueType="num">
                                      <p:cBhvr additive="base">
                                        <p:cTn id="78" dur="500"/>
                                        <p:tgtEl>
                                          <p:spTgt spid="74"/>
                                        </p:tgtEl>
                                        <p:attrNameLst>
                                          <p:attrName>ppt_y</p:attrName>
                                        </p:attrNameLst>
                                      </p:cBhvr>
                                      <p:tavLst>
                                        <p:tav tm="0">
                                          <p:val>
                                            <p:strVal val="#ppt_y+#ppt_h*1.125000"/>
                                          </p:val>
                                        </p:tav>
                                        <p:tav tm="100000">
                                          <p:val>
                                            <p:strVal val="#ppt_y"/>
                                          </p:val>
                                        </p:tav>
                                      </p:tavLst>
                                    </p:anim>
                                    <p:animEffect transition="in" filter="wipe(up)">
                                      <p:cBhvr>
                                        <p:cTn id="79" dur="500"/>
                                        <p:tgtEl>
                                          <p:spTgt spid="74"/>
                                        </p:tgtEl>
                                      </p:cBhvr>
                                    </p:animEffect>
                                  </p:childTnLst>
                                </p:cTn>
                              </p:par>
                              <p:par>
                                <p:cTn id="80" presetID="12" presetClass="entr" presetSubtype="4" fill="hold" grpId="0" nodeType="withEffect">
                                  <p:stCondLst>
                                    <p:cond delay="0"/>
                                  </p:stCondLst>
                                  <p:childTnLst>
                                    <p:set>
                                      <p:cBhvr>
                                        <p:cTn id="81" dur="1" fill="hold">
                                          <p:stCondLst>
                                            <p:cond delay="0"/>
                                          </p:stCondLst>
                                        </p:cTn>
                                        <p:tgtEl>
                                          <p:spTgt spid="75"/>
                                        </p:tgtEl>
                                        <p:attrNameLst>
                                          <p:attrName>style.visibility</p:attrName>
                                        </p:attrNameLst>
                                      </p:cBhvr>
                                      <p:to>
                                        <p:strVal val="visible"/>
                                      </p:to>
                                    </p:set>
                                    <p:anim calcmode="lin" valueType="num">
                                      <p:cBhvr additive="base">
                                        <p:cTn id="82" dur="500"/>
                                        <p:tgtEl>
                                          <p:spTgt spid="75"/>
                                        </p:tgtEl>
                                        <p:attrNameLst>
                                          <p:attrName>ppt_y</p:attrName>
                                        </p:attrNameLst>
                                      </p:cBhvr>
                                      <p:tavLst>
                                        <p:tav tm="0">
                                          <p:val>
                                            <p:strVal val="#ppt_y+#ppt_h*1.125000"/>
                                          </p:val>
                                        </p:tav>
                                        <p:tav tm="100000">
                                          <p:val>
                                            <p:strVal val="#ppt_y"/>
                                          </p:val>
                                        </p:tav>
                                      </p:tavLst>
                                    </p:anim>
                                    <p:animEffect transition="in" filter="wipe(up)">
                                      <p:cBhvr>
                                        <p:cTn id="83" dur="500"/>
                                        <p:tgtEl>
                                          <p:spTgt spid="75"/>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76"/>
                                        </p:tgtEl>
                                        <p:attrNameLst>
                                          <p:attrName>style.visibility</p:attrName>
                                        </p:attrNameLst>
                                      </p:cBhvr>
                                      <p:to>
                                        <p:strVal val="visible"/>
                                      </p:to>
                                    </p:set>
                                    <p:animEffect transition="in" filter="wipe(left)">
                                      <p:cBhvr>
                                        <p:cTn id="88" dur="500"/>
                                        <p:tgtEl>
                                          <p:spTgt spid="76"/>
                                        </p:tgtEl>
                                      </p:cBhvr>
                                    </p:animEffect>
                                  </p:childTnLst>
                                </p:cTn>
                              </p:par>
                            </p:childTnLst>
                          </p:cTn>
                        </p:par>
                      </p:childTnLst>
                    </p:cTn>
                  </p:par>
                  <p:par>
                    <p:cTn id="89" fill="hold">
                      <p:stCondLst>
                        <p:cond delay="indefinite"/>
                      </p:stCondLst>
                      <p:childTnLst>
                        <p:par>
                          <p:cTn id="90" fill="hold">
                            <p:stCondLst>
                              <p:cond delay="0"/>
                            </p:stCondLst>
                            <p:childTnLst>
                              <p:par>
                                <p:cTn id="91" presetID="12" presetClass="entr" presetSubtype="4" fill="hold" nodeType="clickEffect">
                                  <p:stCondLst>
                                    <p:cond delay="0"/>
                                  </p:stCondLst>
                                  <p:childTnLst>
                                    <p:set>
                                      <p:cBhvr>
                                        <p:cTn id="92" dur="1" fill="hold">
                                          <p:stCondLst>
                                            <p:cond delay="0"/>
                                          </p:stCondLst>
                                        </p:cTn>
                                        <p:tgtEl>
                                          <p:spTgt spid="91"/>
                                        </p:tgtEl>
                                        <p:attrNameLst>
                                          <p:attrName>style.visibility</p:attrName>
                                        </p:attrNameLst>
                                      </p:cBhvr>
                                      <p:to>
                                        <p:strVal val="visible"/>
                                      </p:to>
                                    </p:set>
                                    <p:anim calcmode="lin" valueType="num">
                                      <p:cBhvr additive="base">
                                        <p:cTn id="93" dur="500"/>
                                        <p:tgtEl>
                                          <p:spTgt spid="91"/>
                                        </p:tgtEl>
                                        <p:attrNameLst>
                                          <p:attrName>ppt_y</p:attrName>
                                        </p:attrNameLst>
                                      </p:cBhvr>
                                      <p:tavLst>
                                        <p:tav tm="0">
                                          <p:val>
                                            <p:strVal val="#ppt_y+#ppt_h*1.125000"/>
                                          </p:val>
                                        </p:tav>
                                        <p:tav tm="100000">
                                          <p:val>
                                            <p:strVal val="#ppt_y"/>
                                          </p:val>
                                        </p:tav>
                                      </p:tavLst>
                                    </p:anim>
                                    <p:animEffect transition="in" filter="wipe(up)">
                                      <p:cBhvr>
                                        <p:cTn id="94"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52" grpId="0"/>
      <p:bldP spid="53" grpId="0"/>
      <p:bldP spid="74" grpId="0"/>
      <p:bldP spid="7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1593215" y="1445260"/>
            <a:ext cx="8966200" cy="1008380"/>
            <a:chOff x="2389" y="2276"/>
            <a:chExt cx="14120" cy="1588"/>
          </a:xfrm>
        </p:grpSpPr>
        <p:sp>
          <p:nvSpPr>
            <p:cNvPr id="4" name="TextBox 2"/>
            <p:cNvSpPr txBox="1">
              <a:spLocks noChangeArrowheads="1"/>
            </p:cNvSpPr>
            <p:nvPr/>
          </p:nvSpPr>
          <p:spPr bwMode="auto">
            <a:xfrm>
              <a:off x="2389" y="2276"/>
              <a:ext cx="14121" cy="1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entury Gothic" panose="020B0502020202020204" pitchFamily="34" charset="0"/>
                  <a:ea typeface="宋体" panose="02010600030101010101" pitchFamily="2" charset="-122"/>
                </a:defRPr>
              </a:lvl1pPr>
              <a:lvl2pPr marL="742950" indent="-285750" eaLnBrk="0" hangingPunct="0">
                <a:defRPr>
                  <a:solidFill>
                    <a:schemeClr val="tx1"/>
                  </a:solidFill>
                  <a:latin typeface="Century Gothic" panose="020B0502020202020204" pitchFamily="34" charset="0"/>
                  <a:ea typeface="宋体" panose="02010600030101010101" pitchFamily="2" charset="-122"/>
                </a:defRPr>
              </a:lvl2pPr>
              <a:lvl3pPr marL="1143000" indent="-228600" eaLnBrk="0" hangingPunct="0">
                <a:defRPr>
                  <a:solidFill>
                    <a:schemeClr val="tx1"/>
                  </a:solidFill>
                  <a:latin typeface="Century Gothic" panose="020B0502020202020204" pitchFamily="34" charset="0"/>
                  <a:ea typeface="宋体" panose="02010600030101010101" pitchFamily="2" charset="-122"/>
                </a:defRPr>
              </a:lvl3pPr>
              <a:lvl4pPr marL="1600200" indent="-228600" eaLnBrk="0" hangingPunct="0">
                <a:defRPr>
                  <a:solidFill>
                    <a:schemeClr val="tx1"/>
                  </a:solidFill>
                  <a:latin typeface="Century Gothic" panose="020B0502020202020204" pitchFamily="34" charset="0"/>
                  <a:ea typeface="宋体" panose="02010600030101010101" pitchFamily="2" charset="-122"/>
                </a:defRPr>
              </a:lvl4pPr>
              <a:lvl5pPr marL="2057400" indent="-228600" eaLnBrk="0" hangingPunct="0">
                <a:defRPr>
                  <a:solidFill>
                    <a:schemeClr val="tx1"/>
                  </a:solidFill>
                  <a:latin typeface="Century Gothic" panose="020B0502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entury Gothic" panose="020B0502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entury Gothic" panose="020B0502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entury Gothic" panose="020B0502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entury Gothic" panose="020B0502020202020204" pitchFamily="34" charset="0"/>
                  <a:ea typeface="宋体" panose="02010600030101010101" pitchFamily="2" charset="-122"/>
                </a:defRPr>
              </a:lvl9pPr>
            </a:lstStyle>
            <a:p>
              <a:pPr eaLnBrk="1" hangingPunct="1">
                <a:lnSpc>
                  <a:spcPct val="200000"/>
                </a:lnSpc>
                <a:defRPr/>
              </a:pPr>
              <a:r>
                <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一头鲸长</a:t>
              </a:r>
              <a:r>
                <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28m</a:t>
              </a:r>
              <a:r>
                <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，一个人身高是鲸体长的   </a:t>
              </a:r>
              <a:r>
                <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。这个人身高多少米？</a:t>
              </a:r>
              <a:endPar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9" name="Group 6"/>
            <p:cNvGrpSpPr/>
            <p:nvPr/>
          </p:nvGrpSpPr>
          <p:grpSpPr>
            <a:xfrm>
              <a:off x="10590" y="2566"/>
              <a:ext cx="1210" cy="1298"/>
              <a:chOff x="4755" y="2840"/>
              <a:chExt cx="484" cy="519"/>
            </a:xfrm>
          </p:grpSpPr>
          <p:sp>
            <p:nvSpPr>
              <p:cNvPr id="60" name="Text Box 7"/>
              <p:cNvSpPr txBox="1"/>
              <p:nvPr/>
            </p:nvSpPr>
            <p:spPr>
              <a:xfrm>
                <a:off x="4755" y="2840"/>
                <a:ext cx="48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35</a:t>
                </a:r>
                <a:endParaRPr lang="en-US" altLang="zh-CN" sz="2800" dirty="0">
                  <a:solidFill>
                    <a:schemeClr val="tx1"/>
                  </a:solidFill>
                  <a:latin typeface="+mj-ea"/>
                  <a:ea typeface="+mj-ea"/>
                </a:endParaRPr>
              </a:p>
            </p:txBody>
          </p:sp>
          <p:sp>
            <p:nvSpPr>
              <p:cNvPr id="61"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nvGrpSpPr>
          <p:cNvPr id="8" name="组合 7"/>
          <p:cNvGrpSpPr/>
          <p:nvPr/>
        </p:nvGrpSpPr>
        <p:grpSpPr>
          <a:xfrm rot="0">
            <a:off x="3138764" y="3230245"/>
            <a:ext cx="1841542" cy="824230"/>
            <a:chOff x="12166" y="3120"/>
            <a:chExt cx="2900" cy="1298"/>
          </a:xfrm>
        </p:grpSpPr>
        <p:sp>
          <p:nvSpPr>
            <p:cNvPr id="12" name="文本框 11"/>
            <p:cNvSpPr txBox="1"/>
            <p:nvPr/>
          </p:nvSpPr>
          <p:spPr>
            <a:xfrm>
              <a:off x="12166" y="3225"/>
              <a:ext cx="2900" cy="822"/>
            </a:xfrm>
            <a:prstGeom prst="rect">
              <a:avLst/>
            </a:prstGeom>
            <a:noFill/>
          </p:spPr>
          <p:txBody>
            <a:bodyPr wrap="none" rtlCol="0" anchor="t">
              <a:spAutoFit/>
            </a:bodyPr>
            <a:p>
              <a:r>
                <a:rPr lang="en-US" altLang="zh-CN" sz="2800">
                  <a:latin typeface="Arial" panose="020B0604020202020204" pitchFamily="34" charset="0"/>
                </a:rPr>
                <a:t>28 </a:t>
              </a:r>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13" name="Group 6"/>
            <p:cNvGrpSpPr/>
            <p:nvPr/>
          </p:nvGrpSpPr>
          <p:grpSpPr>
            <a:xfrm>
              <a:off x="13485" y="3120"/>
              <a:ext cx="1058" cy="1298"/>
              <a:chOff x="4816" y="2856"/>
              <a:chExt cx="423" cy="519"/>
            </a:xfrm>
          </p:grpSpPr>
          <p:sp>
            <p:nvSpPr>
              <p:cNvPr id="15" name="Text Box 7"/>
              <p:cNvSpPr txBox="1"/>
              <p:nvPr/>
            </p:nvSpPr>
            <p:spPr>
              <a:xfrm>
                <a:off x="4816" y="2856"/>
                <a:ext cx="423"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35</a:t>
                </a:r>
                <a:endParaRPr lang="en-US" altLang="zh-CN" sz="2800" dirty="0">
                  <a:solidFill>
                    <a:schemeClr val="tx1"/>
                  </a:solidFill>
                  <a:latin typeface="+mj-ea"/>
                  <a:ea typeface="+mj-ea"/>
                </a:endParaRPr>
              </a:p>
            </p:txBody>
          </p:sp>
          <p:sp>
            <p:nvSpPr>
              <p:cNvPr id="16"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nvGrpSpPr>
          <p:cNvPr id="5" name="组合 4"/>
          <p:cNvGrpSpPr/>
          <p:nvPr/>
        </p:nvGrpSpPr>
        <p:grpSpPr>
          <a:xfrm rot="0">
            <a:off x="5067259" y="3296920"/>
            <a:ext cx="1841542" cy="824230"/>
            <a:chOff x="12166" y="3120"/>
            <a:chExt cx="2900" cy="1298"/>
          </a:xfrm>
        </p:grpSpPr>
        <p:sp>
          <p:nvSpPr>
            <p:cNvPr id="6" name="文本框 5"/>
            <p:cNvSpPr txBox="1"/>
            <p:nvPr/>
          </p:nvSpPr>
          <p:spPr>
            <a:xfrm>
              <a:off x="12166" y="3225"/>
              <a:ext cx="2900" cy="822"/>
            </a:xfrm>
            <a:prstGeom prst="rect">
              <a:avLst/>
            </a:prstGeom>
            <a:noFill/>
          </p:spPr>
          <p:txBody>
            <a:bodyPr wrap="none" rtlCol="0" anchor="t">
              <a:spAutoFit/>
            </a:bodyPr>
            <a:p>
              <a:r>
                <a:rPr lang="en-US" altLang="zh-CN" sz="2800">
                  <a:latin typeface="Arial" panose="020B0604020202020204" pitchFamily="34" charset="0"/>
                </a:rPr>
                <a:t>28 </a:t>
              </a:r>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7" name="Group 6"/>
            <p:cNvGrpSpPr/>
            <p:nvPr/>
          </p:nvGrpSpPr>
          <p:grpSpPr>
            <a:xfrm>
              <a:off x="13485" y="3120"/>
              <a:ext cx="1058" cy="1298"/>
              <a:chOff x="4816" y="2856"/>
              <a:chExt cx="423" cy="519"/>
            </a:xfrm>
          </p:grpSpPr>
          <p:sp>
            <p:nvSpPr>
              <p:cNvPr id="14" name="Text Box 7"/>
              <p:cNvSpPr txBox="1"/>
              <p:nvPr/>
            </p:nvSpPr>
            <p:spPr>
              <a:xfrm>
                <a:off x="4816" y="2856"/>
                <a:ext cx="423"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35</a:t>
                </a:r>
                <a:endParaRPr lang="en-US" altLang="zh-CN" sz="2800" dirty="0">
                  <a:solidFill>
                    <a:schemeClr val="tx1"/>
                  </a:solidFill>
                  <a:latin typeface="+mj-ea"/>
                  <a:ea typeface="+mj-ea"/>
                </a:endParaRPr>
              </a:p>
            </p:txBody>
          </p:sp>
          <p:sp>
            <p:nvSpPr>
              <p:cNvPr id="17"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cxnSp>
        <p:nvCxnSpPr>
          <p:cNvPr id="77" name="直接连接符 76"/>
          <p:cNvCxnSpPr/>
          <p:nvPr/>
        </p:nvCxnSpPr>
        <p:spPr>
          <a:xfrm>
            <a:off x="5133340" y="3445510"/>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6039485" y="3719830"/>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79" name="文本框 78"/>
          <p:cNvSpPr txBox="1"/>
          <p:nvPr/>
        </p:nvSpPr>
        <p:spPr>
          <a:xfrm>
            <a:off x="5135880" y="2892425"/>
            <a:ext cx="380365" cy="521970"/>
          </a:xfrm>
          <a:prstGeom prst="rect">
            <a:avLst/>
          </a:prstGeom>
          <a:noFill/>
        </p:spPr>
        <p:txBody>
          <a:bodyPr wrap="none" rtlCol="0">
            <a:spAutoFit/>
          </a:bodyPr>
          <a:p>
            <a:r>
              <a:rPr lang="en-US" altLang="zh-CN" sz="2800"/>
              <a:t>4</a:t>
            </a:r>
            <a:endParaRPr lang="en-US" altLang="zh-CN" sz="2800"/>
          </a:p>
        </p:txBody>
      </p:sp>
      <p:sp>
        <p:nvSpPr>
          <p:cNvPr id="80" name="文本框 79"/>
          <p:cNvSpPr txBox="1"/>
          <p:nvPr/>
        </p:nvSpPr>
        <p:spPr>
          <a:xfrm>
            <a:off x="6015355" y="4072890"/>
            <a:ext cx="380365" cy="521970"/>
          </a:xfrm>
          <a:prstGeom prst="rect">
            <a:avLst/>
          </a:prstGeom>
          <a:noFill/>
        </p:spPr>
        <p:txBody>
          <a:bodyPr wrap="none" rtlCol="0">
            <a:spAutoFit/>
          </a:bodyPr>
          <a:p>
            <a:r>
              <a:rPr lang="en-US" altLang="zh-CN" sz="2800"/>
              <a:t>5</a:t>
            </a:r>
            <a:endParaRPr lang="en-US" altLang="zh-CN" sz="2800"/>
          </a:p>
        </p:txBody>
      </p:sp>
      <p:grpSp>
        <p:nvGrpSpPr>
          <p:cNvPr id="76" name="组合 75"/>
          <p:cNvGrpSpPr/>
          <p:nvPr/>
        </p:nvGrpSpPr>
        <p:grpSpPr>
          <a:xfrm>
            <a:off x="6945630" y="3248660"/>
            <a:ext cx="1621155" cy="824230"/>
            <a:chOff x="7072" y="5689"/>
            <a:chExt cx="2553" cy="1298"/>
          </a:xfrm>
        </p:grpSpPr>
        <p:grpSp>
          <p:nvGrpSpPr>
            <p:cNvPr id="18" name="Group 6"/>
            <p:cNvGrpSpPr/>
            <p:nvPr/>
          </p:nvGrpSpPr>
          <p:grpSpPr>
            <a:xfrm>
              <a:off x="7072" y="5689"/>
              <a:ext cx="1210" cy="1298"/>
              <a:chOff x="4755" y="2840"/>
              <a:chExt cx="484" cy="519"/>
            </a:xfrm>
          </p:grpSpPr>
          <p:sp>
            <p:nvSpPr>
              <p:cNvPr id="19" name="Text Box 7"/>
              <p:cNvSpPr txBox="1"/>
              <p:nvPr/>
            </p:nvSpPr>
            <p:spPr>
              <a:xfrm>
                <a:off x="4755" y="2840"/>
                <a:ext cx="48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8</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5</a:t>
                </a:r>
                <a:endParaRPr lang="en-US" altLang="zh-CN" sz="2800" dirty="0">
                  <a:solidFill>
                    <a:schemeClr val="tx1"/>
                  </a:solidFill>
                  <a:latin typeface="+mj-ea"/>
                  <a:ea typeface="+mj-ea"/>
                </a:endParaRPr>
              </a:p>
            </p:txBody>
          </p:sp>
          <p:sp>
            <p:nvSpPr>
              <p:cNvPr id="20"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sp>
          <p:nvSpPr>
            <p:cNvPr id="21" name="文本框 20"/>
            <p:cNvSpPr txBox="1"/>
            <p:nvPr/>
          </p:nvSpPr>
          <p:spPr>
            <a:xfrm>
              <a:off x="7897" y="5889"/>
              <a:ext cx="1728" cy="725"/>
            </a:xfrm>
            <a:prstGeom prst="rect">
              <a:avLst/>
            </a:prstGeom>
            <a:noFill/>
          </p:spPr>
          <p:txBody>
            <a:bodyPr wrap="none" rtlCol="0">
              <a:spAutoFit/>
            </a:bodyPr>
            <a:p>
              <a:r>
                <a:rPr lang="zh-CN" altLang="en-US" sz="2400"/>
                <a:t>（米）</a:t>
              </a:r>
              <a:endParaRPr lang="zh-CN" altLang="en-US" sz="2400"/>
            </a:p>
          </p:txBody>
        </p:sp>
      </p:grpSp>
      <p:grpSp>
        <p:nvGrpSpPr>
          <p:cNvPr id="28" name="组合 27"/>
          <p:cNvGrpSpPr/>
          <p:nvPr/>
        </p:nvGrpSpPr>
        <p:grpSpPr>
          <a:xfrm>
            <a:off x="4208145" y="5030470"/>
            <a:ext cx="3376930" cy="824230"/>
            <a:chOff x="6647" y="8762"/>
            <a:chExt cx="5318" cy="1298"/>
          </a:xfrm>
        </p:grpSpPr>
        <p:sp>
          <p:nvSpPr>
            <p:cNvPr id="22" name="文本框 21"/>
            <p:cNvSpPr txBox="1"/>
            <p:nvPr/>
          </p:nvSpPr>
          <p:spPr>
            <a:xfrm>
              <a:off x="6647" y="8914"/>
              <a:ext cx="5318" cy="725"/>
            </a:xfrm>
            <a:prstGeom prst="rect">
              <a:avLst/>
            </a:prstGeom>
            <a:noFill/>
          </p:spPr>
          <p:txBody>
            <a:bodyPr wrap="none" rtlCol="0" anchor="t">
              <a:spAutoFit/>
            </a:bodyPr>
            <a:p>
              <a:r>
                <a:rPr lang="zh-CN" altLang="en-US" sz="2400" kern="0" dirty="0">
                  <a:latin typeface="微软雅黑" panose="020B0503020204020204" pitchFamily="34" charset="-122"/>
                  <a:ea typeface="微软雅黑" panose="020B0503020204020204" pitchFamily="34" charset="-122"/>
                  <a:cs typeface="微软雅黑" panose="020B0503020204020204" pitchFamily="34" charset="-122"/>
                  <a:sym typeface="+mn-ea"/>
                </a:rPr>
                <a:t>答：这个人身高</a:t>
              </a:r>
              <a:r>
                <a:rPr lang="en-US" altLang="zh-CN" sz="2400" kern="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kern="0" dirty="0">
                  <a:latin typeface="微软雅黑" panose="020B0503020204020204" pitchFamily="34" charset="-122"/>
                  <a:ea typeface="微软雅黑" panose="020B0503020204020204" pitchFamily="34" charset="-122"/>
                  <a:cs typeface="微软雅黑" panose="020B0503020204020204" pitchFamily="34" charset="-122"/>
                  <a:sym typeface="+mn-ea"/>
                </a:rPr>
                <a:t>米。</a:t>
              </a:r>
              <a:endParaRPr lang="zh-CN" altLang="en-US" sz="2400" kern="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4" name="Group 6"/>
            <p:cNvGrpSpPr/>
            <p:nvPr/>
          </p:nvGrpSpPr>
          <p:grpSpPr>
            <a:xfrm rot="0">
              <a:off x="9843" y="8762"/>
              <a:ext cx="1210" cy="1298"/>
              <a:chOff x="4755" y="2864"/>
              <a:chExt cx="484" cy="519"/>
            </a:xfrm>
          </p:grpSpPr>
          <p:sp>
            <p:nvSpPr>
              <p:cNvPr id="25" name="Text Box 7"/>
              <p:cNvSpPr txBox="1"/>
              <p:nvPr/>
            </p:nvSpPr>
            <p:spPr>
              <a:xfrm>
                <a:off x="4755" y="2864"/>
                <a:ext cx="48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8</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5</a:t>
                </a:r>
                <a:endParaRPr lang="en-US" altLang="zh-CN" sz="2800" dirty="0">
                  <a:solidFill>
                    <a:schemeClr val="tx1"/>
                  </a:solidFill>
                  <a:latin typeface="+mj-ea"/>
                  <a:ea typeface="+mj-ea"/>
                </a:endParaRPr>
              </a:p>
            </p:txBody>
          </p:sp>
          <p:sp>
            <p:nvSpPr>
              <p:cNvPr id="26"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pic>
        <p:nvPicPr>
          <p:cNvPr id="29" name="图片 28" descr="861bc27e-e97d-45ac-b778-2cc43ff7f8be"/>
          <p:cNvPicPr>
            <a:picLocks noChangeAspect="1"/>
          </p:cNvPicPr>
          <p:nvPr/>
        </p:nvPicPr>
        <p:blipFill>
          <a:blip r:embed="rId2"/>
          <a:stretch>
            <a:fillRect/>
          </a:stretch>
        </p:blipFill>
        <p:spPr>
          <a:xfrm>
            <a:off x="467995" y="4594860"/>
            <a:ext cx="1989455" cy="1989455"/>
          </a:xfrm>
          <a:prstGeom prst="rect">
            <a:avLst/>
          </a:prstGeom>
        </p:spPr>
      </p:pic>
      <p:sp>
        <p:nvSpPr>
          <p:cNvPr id="30" name="文本框 29"/>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wipe(up)">
                                      <p:cBhvr>
                                        <p:cTn id="17" dur="500"/>
                                        <p:tgtEl>
                                          <p:spTgt spid="77"/>
                                        </p:tgtEl>
                                      </p:cBhvr>
                                    </p:animEffect>
                                  </p:childTnLst>
                                </p:cTn>
                              </p:par>
                              <p:par>
                                <p:cTn id="18" presetID="22" presetClass="entr" presetSubtype="1" fill="hold" nodeType="withEffect">
                                  <p:stCondLst>
                                    <p:cond delay="0"/>
                                  </p:stCondLst>
                                  <p:childTnLst>
                                    <p:set>
                                      <p:cBhvr>
                                        <p:cTn id="19" dur="1" fill="hold">
                                          <p:stCondLst>
                                            <p:cond delay="0"/>
                                          </p:stCondLst>
                                        </p:cTn>
                                        <p:tgtEl>
                                          <p:spTgt spid="78"/>
                                        </p:tgtEl>
                                        <p:attrNameLst>
                                          <p:attrName>style.visibility</p:attrName>
                                        </p:attrNameLst>
                                      </p:cBhvr>
                                      <p:to>
                                        <p:strVal val="visible"/>
                                      </p:to>
                                    </p:set>
                                    <p:animEffect transition="in" filter="wipe(up)">
                                      <p:cBhvr>
                                        <p:cTn id="20" dur="500"/>
                                        <p:tgtEl>
                                          <p:spTgt spid="78"/>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79"/>
                                        </p:tgtEl>
                                        <p:attrNameLst>
                                          <p:attrName>style.visibility</p:attrName>
                                        </p:attrNameLst>
                                      </p:cBhvr>
                                      <p:to>
                                        <p:strVal val="visible"/>
                                      </p:to>
                                    </p:set>
                                    <p:anim calcmode="lin" valueType="num">
                                      <p:cBhvr additive="base">
                                        <p:cTn id="25" dur="500"/>
                                        <p:tgtEl>
                                          <p:spTgt spid="79"/>
                                        </p:tgtEl>
                                        <p:attrNameLst>
                                          <p:attrName>ppt_y</p:attrName>
                                        </p:attrNameLst>
                                      </p:cBhvr>
                                      <p:tavLst>
                                        <p:tav tm="0">
                                          <p:val>
                                            <p:strVal val="#ppt_y+#ppt_h*1.125000"/>
                                          </p:val>
                                        </p:tav>
                                        <p:tav tm="100000">
                                          <p:val>
                                            <p:strVal val="#ppt_y"/>
                                          </p:val>
                                        </p:tav>
                                      </p:tavLst>
                                    </p:anim>
                                    <p:animEffect transition="in" filter="wipe(up)">
                                      <p:cBhvr>
                                        <p:cTn id="26" dur="500"/>
                                        <p:tgtEl>
                                          <p:spTgt spid="79"/>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80"/>
                                        </p:tgtEl>
                                        <p:attrNameLst>
                                          <p:attrName>style.visibility</p:attrName>
                                        </p:attrNameLst>
                                      </p:cBhvr>
                                      <p:to>
                                        <p:strVal val="visible"/>
                                      </p:to>
                                    </p:set>
                                    <p:anim calcmode="lin" valueType="num">
                                      <p:cBhvr additive="base">
                                        <p:cTn id="31" dur="500"/>
                                        <p:tgtEl>
                                          <p:spTgt spid="80"/>
                                        </p:tgtEl>
                                        <p:attrNameLst>
                                          <p:attrName>ppt_y</p:attrName>
                                        </p:attrNameLst>
                                      </p:cBhvr>
                                      <p:tavLst>
                                        <p:tav tm="0">
                                          <p:val>
                                            <p:strVal val="#ppt_y+#ppt_h*1.125000"/>
                                          </p:val>
                                        </p:tav>
                                        <p:tav tm="100000">
                                          <p:val>
                                            <p:strVal val="#ppt_y"/>
                                          </p:val>
                                        </p:tav>
                                      </p:tavLst>
                                    </p:anim>
                                    <p:animEffect transition="in" filter="wipe(up)">
                                      <p:cBhvr>
                                        <p:cTn id="32" dur="500"/>
                                        <p:tgtEl>
                                          <p:spTgt spid="8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wipe(left)">
                                      <p:cBhvr>
                                        <p:cTn id="37" dur="500"/>
                                        <p:tgtEl>
                                          <p:spTgt spid="76"/>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nodeType="click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p:tgtEl>
                                          <p:spTgt spid="28"/>
                                        </p:tgtEl>
                                        <p:attrNameLst>
                                          <p:attrName>ppt_y</p:attrName>
                                        </p:attrNameLst>
                                      </p:cBhvr>
                                      <p:tavLst>
                                        <p:tav tm="0">
                                          <p:val>
                                            <p:strVal val="#ppt_y+#ppt_h*1.125000"/>
                                          </p:val>
                                        </p:tav>
                                        <p:tav tm="100000">
                                          <p:val>
                                            <p:strVal val="#ppt_y"/>
                                          </p:val>
                                        </p:tav>
                                      </p:tavLst>
                                    </p:anim>
                                    <p:animEffect transition="in" filter="wipe(up)">
                                      <p:cBhvr>
                                        <p:cTn id="4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60" name="组合 59"/>
          <p:cNvGrpSpPr/>
          <p:nvPr/>
        </p:nvGrpSpPr>
        <p:grpSpPr>
          <a:xfrm>
            <a:off x="2004060" y="1622425"/>
            <a:ext cx="8070850" cy="824230"/>
            <a:chOff x="2796" y="2639"/>
            <a:chExt cx="12710" cy="1298"/>
          </a:xfrm>
        </p:grpSpPr>
        <p:sp>
          <p:nvSpPr>
            <p:cNvPr id="3" name="文本框 2"/>
            <p:cNvSpPr txBox="1"/>
            <p:nvPr/>
          </p:nvSpPr>
          <p:spPr>
            <a:xfrm>
              <a:off x="2796" y="2786"/>
              <a:ext cx="12710" cy="725"/>
            </a:xfrm>
            <a:prstGeom prst="rect">
              <a:avLst/>
            </a:prstGeom>
            <a:noFill/>
          </p:spPr>
          <p:txBody>
            <a:bodyPr wrap="none" rtlCol="0">
              <a:spAutoFit/>
            </a:bodyPr>
            <a:p>
              <a:r>
                <a:rPr lang="zh-CN" altLang="en-US" sz="2400"/>
                <a:t>王芳每小时能织围巾</a:t>
              </a:r>
              <a:r>
                <a:rPr lang="en-US" altLang="zh-CN" sz="2400"/>
                <a:t>       </a:t>
              </a:r>
              <a:r>
                <a:rPr lang="zh-CN" altLang="en-US" sz="2400"/>
                <a:t>米，她</a:t>
              </a:r>
              <a:r>
                <a:rPr lang="en-US" altLang="zh-CN" sz="2400"/>
                <a:t>       </a:t>
              </a:r>
              <a:r>
                <a:rPr lang="zh-CN" altLang="en-US" sz="2400"/>
                <a:t>小时能织围巾多少米？</a:t>
              </a:r>
              <a:endParaRPr lang="zh-CN" altLang="en-US" sz="2400"/>
            </a:p>
          </p:txBody>
        </p:sp>
        <p:grpSp>
          <p:nvGrpSpPr>
            <p:cNvPr id="18" name="Group 6"/>
            <p:cNvGrpSpPr/>
            <p:nvPr/>
          </p:nvGrpSpPr>
          <p:grpSpPr>
            <a:xfrm rot="0">
              <a:off x="9268" y="2639"/>
              <a:ext cx="1390" cy="1298"/>
              <a:chOff x="4683" y="2856"/>
              <a:chExt cx="556" cy="519"/>
            </a:xfrm>
          </p:grpSpPr>
          <p:sp>
            <p:nvSpPr>
              <p:cNvPr id="19" name="Text Box 7"/>
              <p:cNvSpPr txBox="1"/>
              <p:nvPr/>
            </p:nvSpPr>
            <p:spPr>
              <a:xfrm>
                <a:off x="4683" y="2856"/>
                <a:ext cx="556"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8</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15</a:t>
                </a:r>
                <a:endParaRPr lang="en-US" altLang="zh-CN" sz="2800" dirty="0">
                  <a:solidFill>
                    <a:schemeClr val="tx1"/>
                  </a:solidFill>
                  <a:latin typeface="+mj-ea"/>
                  <a:ea typeface="+mj-ea"/>
                </a:endParaRPr>
              </a:p>
            </p:txBody>
          </p:sp>
          <p:sp>
            <p:nvSpPr>
              <p:cNvPr id="20"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nvGrpSpPr>
            <p:cNvPr id="6" name="Group 6"/>
            <p:cNvGrpSpPr/>
            <p:nvPr/>
          </p:nvGrpSpPr>
          <p:grpSpPr>
            <a:xfrm rot="0">
              <a:off x="6933" y="2639"/>
              <a:ext cx="1390" cy="1298"/>
              <a:chOff x="4683" y="2856"/>
              <a:chExt cx="556" cy="519"/>
            </a:xfrm>
          </p:grpSpPr>
          <p:sp>
            <p:nvSpPr>
              <p:cNvPr id="7" name="Text Box 7"/>
              <p:cNvSpPr txBox="1"/>
              <p:nvPr/>
            </p:nvSpPr>
            <p:spPr>
              <a:xfrm>
                <a:off x="4683" y="2856"/>
                <a:ext cx="556"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4</a:t>
                </a:r>
                <a:endParaRPr lang="en-US" altLang="zh-CN" sz="2800" dirty="0">
                  <a:solidFill>
                    <a:schemeClr val="tx1"/>
                  </a:solidFill>
                  <a:latin typeface="+mj-ea"/>
                  <a:ea typeface="+mj-ea"/>
                </a:endParaRPr>
              </a:p>
            </p:txBody>
          </p:sp>
          <p:sp>
            <p:nvSpPr>
              <p:cNvPr id="8"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nvGrpSpPr>
          <p:cNvPr id="9" name="组合 8"/>
          <p:cNvGrpSpPr/>
          <p:nvPr/>
        </p:nvGrpSpPr>
        <p:grpSpPr>
          <a:xfrm rot="0">
            <a:off x="3269615" y="3484880"/>
            <a:ext cx="1568450" cy="848995"/>
            <a:chOff x="12046" y="3081"/>
            <a:chExt cx="2470" cy="1337"/>
          </a:xfrm>
        </p:grpSpPr>
        <p:grpSp>
          <p:nvGrpSpPr>
            <p:cNvPr id="10" name="Group 6"/>
            <p:cNvGrpSpPr/>
            <p:nvPr/>
          </p:nvGrpSpPr>
          <p:grpSpPr>
            <a:xfrm>
              <a:off x="12046" y="3081"/>
              <a:ext cx="1048" cy="1298"/>
              <a:chOff x="4820" y="2848"/>
              <a:chExt cx="419" cy="519"/>
            </a:xfrm>
          </p:grpSpPr>
          <p:sp>
            <p:nvSpPr>
              <p:cNvPr id="11" name="Text Box 7"/>
              <p:cNvSpPr txBox="1"/>
              <p:nvPr/>
            </p:nvSpPr>
            <p:spPr>
              <a:xfrm>
                <a:off x="4820" y="2848"/>
                <a:ext cx="419"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4</a:t>
                </a:r>
                <a:endParaRPr lang="en-US" altLang="zh-CN" sz="2800" dirty="0">
                  <a:solidFill>
                    <a:schemeClr val="tx1"/>
                  </a:solidFill>
                  <a:latin typeface="+mj-ea"/>
                  <a:ea typeface="+mj-ea"/>
                </a:endParaRPr>
              </a:p>
            </p:txBody>
          </p:sp>
          <p:sp>
            <p:nvSpPr>
              <p:cNvPr id="12" name="Line 8"/>
              <p:cNvSpPr/>
              <p:nvPr/>
            </p:nvSpPr>
            <p:spPr>
              <a:xfrm>
                <a:off x="4884" y="3070"/>
                <a:ext cx="272" cy="0"/>
              </a:xfrm>
              <a:prstGeom prst="line">
                <a:avLst/>
              </a:prstGeom>
              <a:ln w="22225" cap="flat" cmpd="sng">
                <a:solidFill>
                  <a:schemeClr val="tx1"/>
                </a:solidFill>
                <a:prstDash val="solid"/>
                <a:headEnd type="none" w="med" len="med"/>
                <a:tailEnd type="none" w="med" len="med"/>
              </a:ln>
            </p:spPr>
          </p:sp>
        </p:grpSp>
        <p:sp>
          <p:nvSpPr>
            <p:cNvPr id="13" name="文本框 12"/>
            <p:cNvSpPr txBox="1"/>
            <p:nvPr/>
          </p:nvSpPr>
          <p:spPr>
            <a:xfrm>
              <a:off x="12706" y="3225"/>
              <a:ext cx="1810" cy="822"/>
            </a:xfrm>
            <a:prstGeom prst="rect">
              <a:avLst/>
            </a:prstGeom>
            <a:noFill/>
          </p:spPr>
          <p:txBody>
            <a:bodyPr wrap="none" rtlCol="0" anchor="t">
              <a:spAutoFit/>
            </a:bodyPr>
            <a:p>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14" name="Group 6"/>
            <p:cNvGrpSpPr/>
            <p:nvPr/>
          </p:nvGrpSpPr>
          <p:grpSpPr>
            <a:xfrm>
              <a:off x="13187" y="3120"/>
              <a:ext cx="996" cy="1298"/>
              <a:chOff x="4697" y="2856"/>
              <a:chExt cx="398" cy="519"/>
            </a:xfrm>
          </p:grpSpPr>
          <p:sp>
            <p:nvSpPr>
              <p:cNvPr id="15" name="Text Box 7"/>
              <p:cNvSpPr txBox="1"/>
              <p:nvPr/>
            </p:nvSpPr>
            <p:spPr>
              <a:xfrm>
                <a:off x="4697" y="2856"/>
                <a:ext cx="398"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8</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15</a:t>
                </a:r>
                <a:endParaRPr lang="en-US" altLang="zh-CN" sz="2800" dirty="0">
                  <a:solidFill>
                    <a:schemeClr val="tx1"/>
                  </a:solidFill>
                  <a:latin typeface="+mj-ea"/>
                  <a:ea typeface="+mj-ea"/>
                </a:endParaRPr>
              </a:p>
            </p:txBody>
          </p:sp>
          <p:sp>
            <p:nvSpPr>
              <p:cNvPr id="16" name="Line 8"/>
              <p:cNvSpPr/>
              <p:nvPr/>
            </p:nvSpPr>
            <p:spPr>
              <a:xfrm>
                <a:off x="4756" y="3070"/>
                <a:ext cx="272" cy="0"/>
              </a:xfrm>
              <a:prstGeom prst="line">
                <a:avLst/>
              </a:prstGeom>
              <a:ln w="22225" cap="flat" cmpd="sng">
                <a:solidFill>
                  <a:schemeClr val="tx1"/>
                </a:solidFill>
                <a:prstDash val="solid"/>
                <a:headEnd type="none" w="med" len="med"/>
                <a:tailEnd type="none" w="med" len="med"/>
              </a:ln>
            </p:spPr>
          </p:sp>
        </p:grpSp>
      </p:grpSp>
      <p:grpSp>
        <p:nvGrpSpPr>
          <p:cNvPr id="17" name="组合 16"/>
          <p:cNvGrpSpPr/>
          <p:nvPr/>
        </p:nvGrpSpPr>
        <p:grpSpPr>
          <a:xfrm rot="0">
            <a:off x="4695752" y="3509645"/>
            <a:ext cx="1927934" cy="824230"/>
            <a:chOff x="11976" y="3081"/>
            <a:chExt cx="3036" cy="1298"/>
          </a:xfrm>
        </p:grpSpPr>
        <p:grpSp>
          <p:nvGrpSpPr>
            <p:cNvPr id="25" name="Group 6"/>
            <p:cNvGrpSpPr/>
            <p:nvPr/>
          </p:nvGrpSpPr>
          <p:grpSpPr>
            <a:xfrm>
              <a:off x="11976" y="3081"/>
              <a:ext cx="3036" cy="1298"/>
              <a:chOff x="4792" y="2848"/>
              <a:chExt cx="1214" cy="519"/>
            </a:xfrm>
          </p:grpSpPr>
          <p:sp>
            <p:nvSpPr>
              <p:cNvPr id="26" name="Text Box 7"/>
              <p:cNvSpPr txBox="1"/>
              <p:nvPr/>
            </p:nvSpPr>
            <p:spPr>
              <a:xfrm>
                <a:off x="4792" y="2848"/>
                <a:ext cx="121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1 </a:t>
                </a:r>
                <a:r>
                  <a:rPr lang="zh-CN" altLang="en-US" sz="2800">
                    <a:latin typeface="Arial" panose="020B0604020202020204" pitchFamily="34" charset="0"/>
                    <a:sym typeface="+mn-ea"/>
                  </a:rPr>
                  <a:t>×</a:t>
                </a:r>
                <a:r>
                  <a:rPr lang="en-US" altLang="zh-CN" sz="2800">
                    <a:latin typeface="Arial" panose="020B0604020202020204" pitchFamily="34" charset="0"/>
                    <a:sym typeface="+mn-ea"/>
                  </a:rPr>
                  <a:t> 8</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4</a:t>
                </a:r>
                <a:r>
                  <a:rPr lang="zh-CN" altLang="en-US" sz="2800">
                    <a:latin typeface="Arial" panose="020B0604020202020204" pitchFamily="34" charset="0"/>
                    <a:sym typeface="+mn-ea"/>
                  </a:rPr>
                  <a:t>×</a:t>
                </a:r>
                <a:r>
                  <a:rPr lang="en-US" altLang="zh-CN" sz="2800">
                    <a:latin typeface="Arial" panose="020B0604020202020204" pitchFamily="34" charset="0"/>
                    <a:sym typeface="+mn-ea"/>
                  </a:rPr>
                  <a:t> 15</a:t>
                </a:r>
                <a:endParaRPr lang="en-US" altLang="zh-CN" sz="2800" dirty="0">
                  <a:solidFill>
                    <a:schemeClr val="tx1"/>
                  </a:solidFill>
                  <a:latin typeface="Arial" panose="020B0604020202020204" pitchFamily="34" charset="0"/>
                  <a:ea typeface="+mj-ea"/>
                  <a:sym typeface="+mn-ea"/>
                </a:endParaRPr>
              </a:p>
            </p:txBody>
          </p:sp>
          <p:sp>
            <p:nvSpPr>
              <p:cNvPr id="27" name="Line 8"/>
              <p:cNvSpPr/>
              <p:nvPr/>
            </p:nvSpPr>
            <p:spPr>
              <a:xfrm>
                <a:off x="4852" y="3070"/>
                <a:ext cx="725" cy="0"/>
              </a:xfrm>
              <a:prstGeom prst="line">
                <a:avLst/>
              </a:prstGeom>
              <a:ln w="22225" cap="flat" cmpd="sng">
                <a:solidFill>
                  <a:schemeClr val="tx1"/>
                </a:solidFill>
                <a:prstDash val="solid"/>
                <a:headEnd type="none" w="med" len="med"/>
                <a:tailEnd type="none" w="med" len="med"/>
              </a:ln>
            </p:spPr>
          </p:sp>
        </p:grpSp>
        <p:sp>
          <p:nvSpPr>
            <p:cNvPr id="28" name="文本框 27"/>
            <p:cNvSpPr txBox="1"/>
            <p:nvPr/>
          </p:nvSpPr>
          <p:spPr>
            <a:xfrm>
              <a:off x="14057" y="3205"/>
              <a:ext cx="615" cy="822"/>
            </a:xfrm>
            <a:prstGeom prst="rect">
              <a:avLst/>
            </a:prstGeom>
            <a:noFill/>
          </p:spPr>
          <p:txBody>
            <a:bodyPr wrap="none" rtlCol="0" anchor="t">
              <a:spAutoFit/>
            </a:bodyPr>
            <a:p>
              <a:r>
                <a:rPr lang="en-US" altLang="zh-CN" sz="2800">
                  <a:latin typeface="Arial" panose="020B0604020202020204" pitchFamily="34" charset="0"/>
                </a:rPr>
                <a:t>=</a:t>
              </a:r>
              <a:endParaRPr lang="en-US" altLang="zh-CN" sz="2800">
                <a:latin typeface="Arial" panose="020B0604020202020204" pitchFamily="34" charset="0"/>
              </a:endParaRPr>
            </a:p>
          </p:txBody>
        </p:sp>
      </p:grpSp>
      <p:grpSp>
        <p:nvGrpSpPr>
          <p:cNvPr id="30" name="组合 29"/>
          <p:cNvGrpSpPr/>
          <p:nvPr/>
        </p:nvGrpSpPr>
        <p:grpSpPr>
          <a:xfrm>
            <a:off x="6267450" y="3497580"/>
            <a:ext cx="1621155" cy="824230"/>
            <a:chOff x="7072" y="5689"/>
            <a:chExt cx="2553" cy="1298"/>
          </a:xfrm>
        </p:grpSpPr>
        <p:grpSp>
          <p:nvGrpSpPr>
            <p:cNvPr id="31" name="Group 6"/>
            <p:cNvGrpSpPr/>
            <p:nvPr/>
          </p:nvGrpSpPr>
          <p:grpSpPr>
            <a:xfrm>
              <a:off x="7072" y="5689"/>
              <a:ext cx="1448" cy="1298"/>
              <a:chOff x="4755" y="2840"/>
              <a:chExt cx="579" cy="519"/>
            </a:xfrm>
          </p:grpSpPr>
          <p:sp>
            <p:nvSpPr>
              <p:cNvPr id="32" name="Text Box 7"/>
              <p:cNvSpPr txBox="1"/>
              <p:nvPr/>
            </p:nvSpPr>
            <p:spPr>
              <a:xfrm>
                <a:off x="4755" y="2840"/>
                <a:ext cx="579"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15</a:t>
                </a:r>
                <a:endParaRPr lang="en-US" altLang="zh-CN" sz="2800" dirty="0">
                  <a:solidFill>
                    <a:schemeClr val="tx1"/>
                  </a:solidFill>
                  <a:latin typeface="+mj-ea"/>
                  <a:ea typeface="+mj-ea"/>
                </a:endParaRPr>
              </a:p>
            </p:txBody>
          </p:sp>
          <p:sp>
            <p:nvSpPr>
              <p:cNvPr id="42"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sp>
          <p:nvSpPr>
            <p:cNvPr id="44" name="文本框 43"/>
            <p:cNvSpPr txBox="1"/>
            <p:nvPr/>
          </p:nvSpPr>
          <p:spPr>
            <a:xfrm>
              <a:off x="7897" y="5889"/>
              <a:ext cx="1728" cy="725"/>
            </a:xfrm>
            <a:prstGeom prst="rect">
              <a:avLst/>
            </a:prstGeom>
            <a:noFill/>
          </p:spPr>
          <p:txBody>
            <a:bodyPr wrap="none" rtlCol="0">
              <a:spAutoFit/>
            </a:bodyPr>
            <a:p>
              <a:r>
                <a:rPr lang="zh-CN" altLang="en-US" sz="2400"/>
                <a:t>（米）</a:t>
              </a:r>
              <a:endParaRPr lang="zh-CN" altLang="en-US" sz="2400"/>
            </a:p>
          </p:txBody>
        </p:sp>
      </p:grpSp>
      <p:cxnSp>
        <p:nvCxnSpPr>
          <p:cNvPr id="77" name="直接连接符 76"/>
          <p:cNvCxnSpPr/>
          <p:nvPr/>
        </p:nvCxnSpPr>
        <p:spPr>
          <a:xfrm>
            <a:off x="4902200" y="3974465"/>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5582285" y="3484880"/>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79" name="文本框 78"/>
          <p:cNvSpPr txBox="1"/>
          <p:nvPr/>
        </p:nvSpPr>
        <p:spPr>
          <a:xfrm>
            <a:off x="5581015" y="2919730"/>
            <a:ext cx="380365" cy="521970"/>
          </a:xfrm>
          <a:prstGeom prst="rect">
            <a:avLst/>
          </a:prstGeom>
          <a:noFill/>
        </p:spPr>
        <p:txBody>
          <a:bodyPr wrap="none" rtlCol="0">
            <a:spAutoFit/>
          </a:bodyPr>
          <a:p>
            <a:r>
              <a:rPr lang="en-US" altLang="zh-CN" sz="2800"/>
              <a:t>2</a:t>
            </a:r>
            <a:endParaRPr lang="en-US" altLang="zh-CN" sz="2800"/>
          </a:p>
        </p:txBody>
      </p:sp>
      <p:sp>
        <p:nvSpPr>
          <p:cNvPr id="80" name="文本框 79"/>
          <p:cNvSpPr txBox="1"/>
          <p:nvPr/>
        </p:nvSpPr>
        <p:spPr>
          <a:xfrm>
            <a:off x="4904740" y="4401820"/>
            <a:ext cx="380365" cy="521970"/>
          </a:xfrm>
          <a:prstGeom prst="rect">
            <a:avLst/>
          </a:prstGeom>
          <a:noFill/>
        </p:spPr>
        <p:txBody>
          <a:bodyPr wrap="none" rtlCol="0">
            <a:spAutoFit/>
          </a:bodyPr>
          <a:p>
            <a:r>
              <a:rPr lang="en-US" altLang="zh-CN" sz="2800"/>
              <a:t>1</a:t>
            </a:r>
            <a:endParaRPr lang="en-US" altLang="zh-CN" sz="2800"/>
          </a:p>
        </p:txBody>
      </p:sp>
      <p:grpSp>
        <p:nvGrpSpPr>
          <p:cNvPr id="59" name="组合 58"/>
          <p:cNvGrpSpPr/>
          <p:nvPr/>
        </p:nvGrpSpPr>
        <p:grpSpPr>
          <a:xfrm>
            <a:off x="3557905" y="5105400"/>
            <a:ext cx="4718050" cy="824230"/>
            <a:chOff x="6083" y="8040"/>
            <a:chExt cx="7430" cy="1298"/>
          </a:xfrm>
        </p:grpSpPr>
        <p:sp>
          <p:nvSpPr>
            <p:cNvPr id="45" name="文本框 44"/>
            <p:cNvSpPr txBox="1"/>
            <p:nvPr/>
          </p:nvSpPr>
          <p:spPr>
            <a:xfrm>
              <a:off x="6083" y="8187"/>
              <a:ext cx="7430" cy="725"/>
            </a:xfrm>
            <a:prstGeom prst="rect">
              <a:avLst/>
            </a:prstGeom>
            <a:noFill/>
          </p:spPr>
          <p:txBody>
            <a:bodyPr wrap="none" rtlCol="0">
              <a:spAutoFit/>
            </a:bodyPr>
            <a:p>
              <a:r>
                <a:rPr lang="zh-CN" altLang="en-US" sz="2400"/>
                <a:t>答：她</a:t>
              </a:r>
              <a:r>
                <a:rPr lang="en-US" altLang="zh-CN" sz="2400"/>
                <a:t>       </a:t>
              </a:r>
              <a:r>
                <a:rPr lang="zh-CN" altLang="en-US" sz="2400"/>
                <a:t>小时能织围巾</a:t>
              </a:r>
              <a:r>
                <a:rPr lang="en-US" altLang="zh-CN" sz="2400"/>
                <a:t>       </a:t>
              </a:r>
              <a:r>
                <a:rPr lang="zh-CN" altLang="en-US" sz="2400"/>
                <a:t>米。</a:t>
              </a:r>
              <a:endParaRPr lang="zh-CN" altLang="en-US" sz="2400"/>
            </a:p>
          </p:txBody>
        </p:sp>
        <p:grpSp>
          <p:nvGrpSpPr>
            <p:cNvPr id="46" name="Group 6"/>
            <p:cNvGrpSpPr/>
            <p:nvPr/>
          </p:nvGrpSpPr>
          <p:grpSpPr>
            <a:xfrm rot="0">
              <a:off x="7375" y="8040"/>
              <a:ext cx="1390" cy="1298"/>
              <a:chOff x="4683" y="2856"/>
              <a:chExt cx="556" cy="519"/>
            </a:xfrm>
          </p:grpSpPr>
          <p:sp>
            <p:nvSpPr>
              <p:cNvPr id="52" name="Text Box 7"/>
              <p:cNvSpPr txBox="1"/>
              <p:nvPr/>
            </p:nvSpPr>
            <p:spPr>
              <a:xfrm>
                <a:off x="4683" y="2856"/>
                <a:ext cx="556"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8</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15</a:t>
                </a:r>
                <a:endParaRPr lang="en-US" altLang="zh-CN" sz="2800" dirty="0">
                  <a:solidFill>
                    <a:schemeClr val="tx1"/>
                  </a:solidFill>
                  <a:latin typeface="+mj-ea"/>
                  <a:ea typeface="+mj-ea"/>
                </a:endParaRPr>
              </a:p>
            </p:txBody>
          </p:sp>
          <p:sp>
            <p:nvSpPr>
              <p:cNvPr id="53"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nvGrpSpPr>
            <p:cNvPr id="56" name="Group 6"/>
            <p:cNvGrpSpPr/>
            <p:nvPr/>
          </p:nvGrpSpPr>
          <p:grpSpPr>
            <a:xfrm rot="0">
              <a:off x="11033" y="8040"/>
              <a:ext cx="1390" cy="1298"/>
              <a:chOff x="4683" y="2856"/>
              <a:chExt cx="556" cy="519"/>
            </a:xfrm>
          </p:grpSpPr>
          <p:sp>
            <p:nvSpPr>
              <p:cNvPr id="57" name="Text Box 7"/>
              <p:cNvSpPr txBox="1"/>
              <p:nvPr/>
            </p:nvSpPr>
            <p:spPr>
              <a:xfrm>
                <a:off x="4683" y="2856"/>
                <a:ext cx="556"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15</a:t>
                </a:r>
                <a:endParaRPr lang="en-US" altLang="zh-CN" sz="2800" dirty="0">
                  <a:solidFill>
                    <a:schemeClr val="tx1"/>
                  </a:solidFill>
                  <a:latin typeface="+mj-ea"/>
                  <a:ea typeface="+mj-ea"/>
                </a:endParaRPr>
              </a:p>
            </p:txBody>
          </p:sp>
          <p:sp>
            <p:nvSpPr>
              <p:cNvPr id="58"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pic>
        <p:nvPicPr>
          <p:cNvPr id="61" name="图片 60" descr="40b8fb7f-5fcd-442b-a23e-89f32839e43b"/>
          <p:cNvPicPr>
            <a:picLocks noChangeAspect="1"/>
          </p:cNvPicPr>
          <p:nvPr/>
        </p:nvPicPr>
        <p:blipFill>
          <a:blip r:embed="rId2"/>
          <a:stretch>
            <a:fillRect/>
          </a:stretch>
        </p:blipFill>
        <p:spPr>
          <a:xfrm>
            <a:off x="472440" y="4681220"/>
            <a:ext cx="1934210" cy="19342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77"/>
                                        </p:tgtEl>
                                        <p:attrNameLst>
                                          <p:attrName>style.visibility</p:attrName>
                                        </p:attrNameLst>
                                      </p:cBhvr>
                                      <p:to>
                                        <p:strVal val="visible"/>
                                      </p:to>
                                    </p:set>
                                    <p:animEffect transition="in" filter="wipe(up)">
                                      <p:cBhvr>
                                        <p:cTn id="18" dur="500"/>
                                        <p:tgtEl>
                                          <p:spTgt spid="77"/>
                                        </p:tgtEl>
                                      </p:cBhvr>
                                    </p:animEffect>
                                  </p:childTnLst>
                                </p:cTn>
                              </p:par>
                              <p:par>
                                <p:cTn id="19" presetID="22" presetClass="entr" presetSubtype="1" fill="hold" nodeType="withEffect">
                                  <p:stCondLst>
                                    <p:cond delay="0"/>
                                  </p:stCondLst>
                                  <p:childTnLst>
                                    <p:set>
                                      <p:cBhvr>
                                        <p:cTn id="20" dur="1" fill="hold">
                                          <p:stCondLst>
                                            <p:cond delay="0"/>
                                          </p:stCondLst>
                                        </p:cTn>
                                        <p:tgtEl>
                                          <p:spTgt spid="78"/>
                                        </p:tgtEl>
                                        <p:attrNameLst>
                                          <p:attrName>style.visibility</p:attrName>
                                        </p:attrNameLst>
                                      </p:cBhvr>
                                      <p:to>
                                        <p:strVal val="visible"/>
                                      </p:to>
                                    </p:set>
                                    <p:animEffect transition="in" filter="wipe(up)">
                                      <p:cBhvr>
                                        <p:cTn id="21" dur="500"/>
                                        <p:tgtEl>
                                          <p:spTgt spid="78"/>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grpId="0" nodeType="clickEffect">
                                  <p:stCondLst>
                                    <p:cond delay="0"/>
                                  </p:stCondLst>
                                  <p:childTnLst>
                                    <p:set>
                                      <p:cBhvr>
                                        <p:cTn id="25" dur="1" fill="hold">
                                          <p:stCondLst>
                                            <p:cond delay="0"/>
                                          </p:stCondLst>
                                        </p:cTn>
                                        <p:tgtEl>
                                          <p:spTgt spid="79"/>
                                        </p:tgtEl>
                                        <p:attrNameLst>
                                          <p:attrName>style.visibility</p:attrName>
                                        </p:attrNameLst>
                                      </p:cBhvr>
                                      <p:to>
                                        <p:strVal val="visible"/>
                                      </p:to>
                                    </p:set>
                                    <p:anim calcmode="lin" valueType="num">
                                      <p:cBhvr additive="base">
                                        <p:cTn id="26" dur="500"/>
                                        <p:tgtEl>
                                          <p:spTgt spid="79"/>
                                        </p:tgtEl>
                                        <p:attrNameLst>
                                          <p:attrName>ppt_y</p:attrName>
                                        </p:attrNameLst>
                                      </p:cBhvr>
                                      <p:tavLst>
                                        <p:tav tm="0">
                                          <p:val>
                                            <p:strVal val="#ppt_y+#ppt_h*1.125000"/>
                                          </p:val>
                                        </p:tav>
                                        <p:tav tm="100000">
                                          <p:val>
                                            <p:strVal val="#ppt_y"/>
                                          </p:val>
                                        </p:tav>
                                      </p:tavLst>
                                    </p:anim>
                                    <p:animEffect transition="in" filter="wipe(up)">
                                      <p:cBhvr>
                                        <p:cTn id="27" dur="500"/>
                                        <p:tgtEl>
                                          <p:spTgt spid="79"/>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80"/>
                                        </p:tgtEl>
                                        <p:attrNameLst>
                                          <p:attrName>style.visibility</p:attrName>
                                        </p:attrNameLst>
                                      </p:cBhvr>
                                      <p:to>
                                        <p:strVal val="visible"/>
                                      </p:to>
                                    </p:set>
                                    <p:anim calcmode="lin" valueType="num">
                                      <p:cBhvr additive="base">
                                        <p:cTn id="32" dur="500"/>
                                        <p:tgtEl>
                                          <p:spTgt spid="80"/>
                                        </p:tgtEl>
                                        <p:attrNameLst>
                                          <p:attrName>ppt_y</p:attrName>
                                        </p:attrNameLst>
                                      </p:cBhvr>
                                      <p:tavLst>
                                        <p:tav tm="0">
                                          <p:val>
                                            <p:strVal val="#ppt_y+#ppt_h*1.125000"/>
                                          </p:val>
                                        </p:tav>
                                        <p:tav tm="100000">
                                          <p:val>
                                            <p:strVal val="#ppt_y"/>
                                          </p:val>
                                        </p:tav>
                                      </p:tavLst>
                                    </p:anim>
                                    <p:animEffect transition="in" filter="wipe(up)">
                                      <p:cBhvr>
                                        <p:cTn id="33" dur="500"/>
                                        <p:tgtEl>
                                          <p:spTgt spid="8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wipe(left)">
                                      <p:cBhvr>
                                        <p:cTn id="38" dur="500"/>
                                        <p:tgtEl>
                                          <p:spTgt spid="30"/>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59"/>
                                        </p:tgtEl>
                                        <p:attrNameLst>
                                          <p:attrName>style.visibility</p:attrName>
                                        </p:attrNameLst>
                                      </p:cBhvr>
                                      <p:to>
                                        <p:strVal val="visible"/>
                                      </p:to>
                                    </p:set>
                                    <p:anim calcmode="lin" valueType="num">
                                      <p:cBhvr additive="base">
                                        <p:cTn id="43" dur="500"/>
                                        <p:tgtEl>
                                          <p:spTgt spid="59"/>
                                        </p:tgtEl>
                                        <p:attrNameLst>
                                          <p:attrName>ppt_y</p:attrName>
                                        </p:attrNameLst>
                                      </p:cBhvr>
                                      <p:tavLst>
                                        <p:tav tm="0">
                                          <p:val>
                                            <p:strVal val="#ppt_y+#ppt_h*1.125000"/>
                                          </p:val>
                                        </p:tav>
                                        <p:tav tm="100000">
                                          <p:val>
                                            <p:strVal val="#ppt_y"/>
                                          </p:val>
                                        </p:tav>
                                      </p:tavLst>
                                    </p:anim>
                                    <p:animEffect transition="in" filter="wipe(up)">
                                      <p:cBhvr>
                                        <p:cTn id="44"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grpSp>
        <p:nvGrpSpPr>
          <p:cNvPr id="6" name="组合 5"/>
          <p:cNvGrpSpPr/>
          <p:nvPr/>
        </p:nvGrpSpPr>
        <p:grpSpPr>
          <a:xfrm>
            <a:off x="3684905" y="811530"/>
            <a:ext cx="6295390" cy="5605780"/>
            <a:chOff x="4643" y="1278"/>
            <a:chExt cx="9914" cy="8828"/>
          </a:xfrm>
        </p:grpSpPr>
        <p:pic>
          <p:nvPicPr>
            <p:cNvPr id="4" name="图片 3" descr="468945892650385476"/>
            <p:cNvPicPr>
              <a:picLocks noChangeAspect="1"/>
            </p:cNvPicPr>
            <p:nvPr/>
          </p:nvPicPr>
          <p:blipFill>
            <a:blip r:embed="rId2"/>
            <a:stretch>
              <a:fillRect/>
            </a:stretch>
          </p:blipFill>
          <p:spPr>
            <a:xfrm>
              <a:off x="4643" y="1278"/>
              <a:ext cx="9914" cy="8829"/>
            </a:xfrm>
            <a:prstGeom prst="rect">
              <a:avLst/>
            </a:prstGeom>
          </p:spPr>
        </p:pic>
        <p:sp>
          <p:nvSpPr>
            <p:cNvPr id="3" name="文本框 2"/>
            <p:cNvSpPr txBox="1"/>
            <p:nvPr/>
          </p:nvSpPr>
          <p:spPr>
            <a:xfrm>
              <a:off x="5551" y="2732"/>
              <a:ext cx="8099" cy="1888"/>
            </a:xfrm>
            <a:prstGeom prst="rect">
              <a:avLst/>
            </a:prstGeom>
            <a:noFill/>
          </p:spPr>
          <p:txBody>
            <a:bodyPr wrap="square" rtlCol="0" anchor="t">
              <a:spAutoFit/>
            </a:bodyPr>
            <a:p>
              <a:pP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分数乘分数在计算过程中，也可以先约分再相乘，这样可以使计算简便。</a:t>
              </a:r>
              <a:endParaRPr lang="zh-CN" altLang="en-US"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grpSp>
      <p:pic>
        <p:nvPicPr>
          <p:cNvPr id="5" name="图片 4" descr="图片69"/>
          <p:cNvPicPr>
            <a:picLocks noChangeAspect="1"/>
          </p:cNvPicPr>
          <p:nvPr/>
        </p:nvPicPr>
        <p:blipFill>
          <a:blip r:embed="rId3"/>
          <a:stretch>
            <a:fillRect/>
          </a:stretch>
        </p:blipFill>
        <p:spPr>
          <a:xfrm>
            <a:off x="1026795" y="1461770"/>
            <a:ext cx="3502660" cy="495617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8" name="组合 47"/>
          <p:cNvGrpSpPr/>
          <p:nvPr/>
        </p:nvGrpSpPr>
        <p:grpSpPr>
          <a:xfrm>
            <a:off x="5476875" y="2024380"/>
            <a:ext cx="2749550" cy="1098550"/>
            <a:chOff x="11741" y="2771"/>
            <a:chExt cx="4330" cy="1730"/>
          </a:xfrm>
        </p:grpSpPr>
        <p:sp>
          <p:nvSpPr>
            <p:cNvPr id="44" name="圆角矩形标注 43"/>
            <p:cNvSpPr/>
            <p:nvPr/>
          </p:nvSpPr>
          <p:spPr>
            <a:xfrm>
              <a:off x="11741" y="2771"/>
              <a:ext cx="4330" cy="1730"/>
            </a:xfrm>
            <a:prstGeom prst="wedgeRoundRectCallout">
              <a:avLst/>
            </a:prstGeom>
            <a:gradFill>
              <a:gsLst>
                <a:gs pos="0">
                  <a:schemeClr val="accent6">
                    <a:lumMod val="40000"/>
                    <a:lumOff val="60000"/>
                  </a:schemeClr>
                </a:gs>
                <a:gs pos="100000">
                  <a:schemeClr val="accent6">
                    <a:lumMod val="75000"/>
                  </a:schemeClr>
                </a:gs>
              </a:gsLst>
              <a:lin ang="5400000" scaled="0"/>
            </a:gradFill>
            <a:ln>
              <a:noFill/>
            </a:ln>
            <a:effectLst>
              <a:outerShdw blurRad="63500" sx="102000" sy="102000" algn="ctr"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 name="组合 6"/>
            <p:cNvGrpSpPr/>
            <p:nvPr/>
          </p:nvGrpSpPr>
          <p:grpSpPr>
            <a:xfrm>
              <a:off x="12186" y="3061"/>
              <a:ext cx="2802" cy="1357"/>
              <a:chOff x="12186" y="3061"/>
              <a:chExt cx="2802" cy="1357"/>
            </a:xfrm>
          </p:grpSpPr>
          <p:grpSp>
            <p:nvGrpSpPr>
              <p:cNvPr id="14" name="Group 6"/>
              <p:cNvGrpSpPr/>
              <p:nvPr/>
            </p:nvGrpSpPr>
            <p:grpSpPr>
              <a:xfrm>
                <a:off x="12186" y="3061"/>
                <a:ext cx="908" cy="1298"/>
                <a:chOff x="4876" y="2840"/>
                <a:chExt cx="363" cy="519"/>
              </a:xfrm>
            </p:grpSpPr>
            <p:sp>
              <p:nvSpPr>
                <p:cNvPr id="15378"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15379"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sp>
            <p:nvSpPr>
              <p:cNvPr id="3" name="文本框 2"/>
              <p:cNvSpPr txBox="1"/>
              <p:nvPr/>
            </p:nvSpPr>
            <p:spPr>
              <a:xfrm>
                <a:off x="12866" y="3225"/>
                <a:ext cx="2122" cy="822"/>
              </a:xfrm>
              <a:prstGeom prst="rect">
                <a:avLst/>
              </a:prstGeom>
              <a:noFill/>
            </p:spPr>
            <p:txBody>
              <a:bodyPr wrap="none" rtlCol="0" anchor="t">
                <a:spAutoFit/>
              </a:bodyPr>
              <a:p>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4" name="Group 6"/>
              <p:cNvGrpSpPr/>
              <p:nvPr/>
            </p:nvGrpSpPr>
            <p:grpSpPr>
              <a:xfrm>
                <a:off x="13635" y="3120"/>
                <a:ext cx="908" cy="1298"/>
                <a:chOff x="4876" y="2856"/>
                <a:chExt cx="363" cy="519"/>
              </a:xfrm>
            </p:grpSpPr>
            <p:sp>
              <p:nvSpPr>
                <p:cNvPr id="5" name="Text Box 7"/>
                <p:cNvSpPr txBox="1"/>
                <p:nvPr/>
              </p:nvSpPr>
              <p:spPr>
                <a:xfrm>
                  <a:off x="4876" y="2856"/>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8</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6"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grpSp>
        <p:nvGrpSpPr>
          <p:cNvPr id="50" name="组合 49"/>
          <p:cNvGrpSpPr/>
          <p:nvPr/>
        </p:nvGrpSpPr>
        <p:grpSpPr>
          <a:xfrm>
            <a:off x="8942705" y="1945640"/>
            <a:ext cx="2749550" cy="1098550"/>
            <a:chOff x="11365" y="6088"/>
            <a:chExt cx="4330" cy="1730"/>
          </a:xfrm>
        </p:grpSpPr>
        <p:sp>
          <p:nvSpPr>
            <p:cNvPr id="45" name="圆角矩形标注 44"/>
            <p:cNvSpPr/>
            <p:nvPr/>
          </p:nvSpPr>
          <p:spPr>
            <a:xfrm>
              <a:off x="11365" y="6088"/>
              <a:ext cx="4330" cy="1730"/>
            </a:xfrm>
            <a:prstGeom prst="wedgeRoundRectCallout">
              <a:avLst/>
            </a:prstGeom>
            <a:gradFill>
              <a:gsLst>
                <a:gs pos="0">
                  <a:schemeClr val="accent3">
                    <a:lumMod val="40000"/>
                    <a:lumOff val="60000"/>
                  </a:schemeClr>
                </a:gs>
                <a:gs pos="100000">
                  <a:schemeClr val="accent3">
                    <a:lumMod val="75000"/>
                  </a:schemeClr>
                </a:gs>
              </a:gsLst>
              <a:lin ang="5400000" scaled="0"/>
            </a:gradFill>
            <a:ln>
              <a:noFill/>
            </a:ln>
            <a:effectLst>
              <a:outerShdw blurRad="63500" sx="102000" sy="102000" algn="ctr"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 name="组合 7"/>
            <p:cNvGrpSpPr/>
            <p:nvPr/>
          </p:nvGrpSpPr>
          <p:grpSpPr>
            <a:xfrm>
              <a:off x="11741" y="6421"/>
              <a:ext cx="2802" cy="1337"/>
              <a:chOff x="12186" y="3081"/>
              <a:chExt cx="2802" cy="1337"/>
            </a:xfrm>
          </p:grpSpPr>
          <p:grpSp>
            <p:nvGrpSpPr>
              <p:cNvPr id="9" name="Group 6"/>
              <p:cNvGrpSpPr/>
              <p:nvPr/>
            </p:nvGrpSpPr>
            <p:grpSpPr>
              <a:xfrm>
                <a:off x="12186" y="3081"/>
                <a:ext cx="908" cy="1298"/>
                <a:chOff x="4876" y="2848"/>
                <a:chExt cx="363" cy="519"/>
              </a:xfrm>
            </p:grpSpPr>
            <p:sp>
              <p:nvSpPr>
                <p:cNvPr id="10"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p:txBody>
            </p:sp>
            <p:sp>
              <p:nvSpPr>
                <p:cNvPr id="11"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sp>
            <p:nvSpPr>
              <p:cNvPr id="12" name="文本框 11"/>
              <p:cNvSpPr txBox="1"/>
              <p:nvPr/>
            </p:nvSpPr>
            <p:spPr>
              <a:xfrm>
                <a:off x="12866" y="3225"/>
                <a:ext cx="2122" cy="822"/>
              </a:xfrm>
              <a:prstGeom prst="rect">
                <a:avLst/>
              </a:prstGeom>
              <a:noFill/>
            </p:spPr>
            <p:txBody>
              <a:bodyPr wrap="none" rtlCol="0" anchor="t">
                <a:spAutoFit/>
              </a:bodyPr>
              <a:p>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13" name="Group 6"/>
              <p:cNvGrpSpPr/>
              <p:nvPr/>
            </p:nvGrpSpPr>
            <p:grpSpPr>
              <a:xfrm>
                <a:off x="13635" y="3120"/>
                <a:ext cx="908" cy="1298"/>
                <a:chOff x="4876" y="2856"/>
                <a:chExt cx="363" cy="519"/>
              </a:xfrm>
            </p:grpSpPr>
            <p:sp>
              <p:nvSpPr>
                <p:cNvPr id="15" name="Text Box 7"/>
                <p:cNvSpPr txBox="1"/>
                <p:nvPr/>
              </p:nvSpPr>
              <p:spPr>
                <a:xfrm>
                  <a:off x="4876" y="2856"/>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6</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7</a:t>
                  </a:r>
                  <a:endParaRPr lang="en-US" altLang="zh-CN" sz="2800" dirty="0">
                    <a:solidFill>
                      <a:schemeClr val="tx1"/>
                    </a:solidFill>
                    <a:latin typeface="+mj-ea"/>
                    <a:ea typeface="+mj-ea"/>
                  </a:endParaRPr>
                </a:p>
              </p:txBody>
            </p:sp>
            <p:sp>
              <p:nvSpPr>
                <p:cNvPr id="16"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grpSp>
        <p:nvGrpSpPr>
          <p:cNvPr id="47" name="组合 46"/>
          <p:cNvGrpSpPr/>
          <p:nvPr/>
        </p:nvGrpSpPr>
        <p:grpSpPr>
          <a:xfrm>
            <a:off x="1817370" y="2043430"/>
            <a:ext cx="2749550" cy="1098550"/>
            <a:chOff x="6706" y="2872"/>
            <a:chExt cx="4330" cy="1730"/>
          </a:xfrm>
        </p:grpSpPr>
        <p:sp>
          <p:nvSpPr>
            <p:cNvPr id="43" name="圆角矩形标注 42"/>
            <p:cNvSpPr/>
            <p:nvPr/>
          </p:nvSpPr>
          <p:spPr>
            <a:xfrm>
              <a:off x="6706" y="2872"/>
              <a:ext cx="4330" cy="1730"/>
            </a:xfrm>
            <a:prstGeom prst="wedgeRoundRectCallout">
              <a:avLst/>
            </a:prstGeom>
            <a:gradFill>
              <a:gsLst>
                <a:gs pos="0">
                  <a:schemeClr val="accent4">
                    <a:lumMod val="40000"/>
                    <a:lumOff val="60000"/>
                  </a:schemeClr>
                </a:gs>
                <a:gs pos="100000">
                  <a:schemeClr val="accent4">
                    <a:lumMod val="75000"/>
                  </a:schemeClr>
                </a:gs>
              </a:gsLst>
              <a:lin ang="5400000" scaled="0"/>
            </a:gradFill>
            <a:ln>
              <a:noFill/>
            </a:ln>
            <a:effectLst>
              <a:outerShdw blurRad="63500" sx="102000" sy="102000" algn="ctr"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7" name="组合 16"/>
            <p:cNvGrpSpPr/>
            <p:nvPr/>
          </p:nvGrpSpPr>
          <p:grpSpPr>
            <a:xfrm>
              <a:off x="6992" y="3245"/>
              <a:ext cx="2802" cy="1337"/>
              <a:chOff x="12186" y="3081"/>
              <a:chExt cx="2802" cy="1337"/>
            </a:xfrm>
          </p:grpSpPr>
          <p:grpSp>
            <p:nvGrpSpPr>
              <p:cNvPr id="18" name="Group 6"/>
              <p:cNvGrpSpPr/>
              <p:nvPr/>
            </p:nvGrpSpPr>
            <p:grpSpPr>
              <a:xfrm>
                <a:off x="12186" y="3081"/>
                <a:ext cx="908" cy="1298"/>
                <a:chOff x="4876" y="2848"/>
                <a:chExt cx="363" cy="519"/>
              </a:xfrm>
            </p:grpSpPr>
            <p:sp>
              <p:nvSpPr>
                <p:cNvPr id="19"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8</a:t>
                  </a:r>
                  <a:endParaRPr lang="en-US" altLang="zh-CN" sz="2800" dirty="0">
                    <a:solidFill>
                      <a:schemeClr val="tx1"/>
                    </a:solidFill>
                    <a:latin typeface="+mj-ea"/>
                    <a:ea typeface="+mj-ea"/>
                  </a:endParaRPr>
                </a:p>
              </p:txBody>
            </p:sp>
            <p:sp>
              <p:nvSpPr>
                <p:cNvPr id="20"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sp>
            <p:nvSpPr>
              <p:cNvPr id="21" name="文本框 20"/>
              <p:cNvSpPr txBox="1"/>
              <p:nvPr/>
            </p:nvSpPr>
            <p:spPr>
              <a:xfrm>
                <a:off x="12866" y="3225"/>
                <a:ext cx="2122" cy="822"/>
              </a:xfrm>
              <a:prstGeom prst="rect">
                <a:avLst/>
              </a:prstGeom>
              <a:noFill/>
            </p:spPr>
            <p:txBody>
              <a:bodyPr wrap="none" rtlCol="0" anchor="t">
                <a:spAutoFit/>
              </a:bodyPr>
              <a:p>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22" name="Group 6"/>
              <p:cNvGrpSpPr/>
              <p:nvPr/>
            </p:nvGrpSpPr>
            <p:grpSpPr>
              <a:xfrm>
                <a:off x="13635" y="3120"/>
                <a:ext cx="908" cy="1298"/>
                <a:chOff x="4876" y="2856"/>
                <a:chExt cx="363" cy="519"/>
              </a:xfrm>
            </p:grpSpPr>
            <p:sp>
              <p:nvSpPr>
                <p:cNvPr id="23" name="Text Box 7"/>
                <p:cNvSpPr txBox="1"/>
                <p:nvPr/>
              </p:nvSpPr>
              <p:spPr>
                <a:xfrm>
                  <a:off x="4876" y="2856"/>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7</a:t>
                  </a:r>
                  <a:endParaRPr lang="en-US" altLang="zh-CN" sz="2800" dirty="0">
                    <a:solidFill>
                      <a:schemeClr val="tx1"/>
                    </a:solidFill>
                    <a:latin typeface="+mj-ea"/>
                    <a:ea typeface="+mj-ea"/>
                  </a:endParaRPr>
                </a:p>
              </p:txBody>
            </p:sp>
            <p:sp>
              <p:nvSpPr>
                <p:cNvPr id="24"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grpSp>
        <p:nvGrpSpPr>
          <p:cNvPr id="51" name="组合 50"/>
          <p:cNvGrpSpPr/>
          <p:nvPr/>
        </p:nvGrpSpPr>
        <p:grpSpPr>
          <a:xfrm>
            <a:off x="7008495" y="4110990"/>
            <a:ext cx="2749550" cy="1098550"/>
            <a:chOff x="6306" y="6699"/>
            <a:chExt cx="4330" cy="1730"/>
          </a:xfrm>
        </p:grpSpPr>
        <p:sp>
          <p:nvSpPr>
            <p:cNvPr id="46" name="圆角矩形标注 45"/>
            <p:cNvSpPr/>
            <p:nvPr/>
          </p:nvSpPr>
          <p:spPr>
            <a:xfrm>
              <a:off x="6306" y="6699"/>
              <a:ext cx="4330" cy="1730"/>
            </a:xfrm>
            <a:prstGeom prst="wedgeRoundRectCallout">
              <a:avLst/>
            </a:prstGeom>
            <a:gradFill>
              <a:gsLst>
                <a:gs pos="0">
                  <a:schemeClr val="accent5">
                    <a:lumMod val="40000"/>
                    <a:lumOff val="60000"/>
                  </a:schemeClr>
                </a:gs>
                <a:gs pos="100000">
                  <a:schemeClr val="accent5">
                    <a:lumMod val="75000"/>
                  </a:schemeClr>
                </a:gs>
              </a:gsLst>
              <a:lin ang="5400000" scaled="0"/>
            </a:gradFill>
            <a:ln>
              <a:noFill/>
            </a:ln>
            <a:effectLst>
              <a:outerShdw blurRad="63500" sx="102000" sy="102000" algn="ctr"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6570" y="6995"/>
              <a:ext cx="2962" cy="1317"/>
              <a:chOff x="12026" y="3061"/>
              <a:chExt cx="2962" cy="1317"/>
            </a:xfrm>
          </p:grpSpPr>
          <p:grpSp>
            <p:nvGrpSpPr>
              <p:cNvPr id="26" name="Group 6"/>
              <p:cNvGrpSpPr/>
              <p:nvPr/>
            </p:nvGrpSpPr>
            <p:grpSpPr>
              <a:xfrm>
                <a:off x="12026" y="3061"/>
                <a:ext cx="1068" cy="1298"/>
                <a:chOff x="4812" y="2840"/>
                <a:chExt cx="427" cy="519"/>
              </a:xfrm>
            </p:grpSpPr>
            <p:sp>
              <p:nvSpPr>
                <p:cNvPr id="27" name="Text Box 7"/>
                <p:cNvSpPr txBox="1"/>
                <p:nvPr/>
              </p:nvSpPr>
              <p:spPr>
                <a:xfrm>
                  <a:off x="4812" y="2840"/>
                  <a:ext cx="427"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5</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24</a:t>
                  </a:r>
                  <a:endParaRPr lang="en-US" altLang="zh-CN" sz="2800" dirty="0">
                    <a:solidFill>
                      <a:schemeClr val="tx1"/>
                    </a:solidFill>
                    <a:latin typeface="+mj-ea"/>
                    <a:ea typeface="+mj-ea"/>
                  </a:endParaRPr>
                </a:p>
              </p:txBody>
            </p:sp>
            <p:sp>
              <p:nvSpPr>
                <p:cNvPr id="28"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sp>
            <p:nvSpPr>
              <p:cNvPr id="29" name="文本框 28"/>
              <p:cNvSpPr txBox="1"/>
              <p:nvPr/>
            </p:nvSpPr>
            <p:spPr>
              <a:xfrm>
                <a:off x="12866" y="3225"/>
                <a:ext cx="2122" cy="822"/>
              </a:xfrm>
              <a:prstGeom prst="rect">
                <a:avLst/>
              </a:prstGeom>
              <a:noFill/>
            </p:spPr>
            <p:txBody>
              <a:bodyPr wrap="none" rtlCol="0" anchor="t">
                <a:spAutoFit/>
              </a:bodyPr>
              <a:p>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30" name="Group 6"/>
              <p:cNvGrpSpPr/>
              <p:nvPr/>
            </p:nvGrpSpPr>
            <p:grpSpPr>
              <a:xfrm>
                <a:off x="13635" y="3080"/>
                <a:ext cx="908" cy="1298"/>
                <a:chOff x="4876" y="2840"/>
                <a:chExt cx="363" cy="519"/>
              </a:xfrm>
            </p:grpSpPr>
            <p:sp>
              <p:nvSpPr>
                <p:cNvPr id="31"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8</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32"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grpSp>
        <p:nvGrpSpPr>
          <p:cNvPr id="49" name="组合 48"/>
          <p:cNvGrpSpPr/>
          <p:nvPr/>
        </p:nvGrpSpPr>
        <p:grpSpPr>
          <a:xfrm>
            <a:off x="2727325" y="4100830"/>
            <a:ext cx="2749550" cy="1098550"/>
            <a:chOff x="5019" y="4700"/>
            <a:chExt cx="4330" cy="1730"/>
          </a:xfrm>
        </p:grpSpPr>
        <p:sp>
          <p:nvSpPr>
            <p:cNvPr id="41" name="圆角矩形标注 40"/>
            <p:cNvSpPr/>
            <p:nvPr/>
          </p:nvSpPr>
          <p:spPr>
            <a:xfrm>
              <a:off x="5019" y="4700"/>
              <a:ext cx="4330" cy="1730"/>
            </a:xfrm>
            <a:prstGeom prst="wedgeRoundRectCallout">
              <a:avLst/>
            </a:prstGeom>
            <a:gradFill>
              <a:gsLst>
                <a:gs pos="0">
                  <a:schemeClr val="accent2">
                    <a:lumMod val="40000"/>
                    <a:lumOff val="60000"/>
                  </a:schemeClr>
                </a:gs>
                <a:gs pos="100000">
                  <a:srgbClr val="00B0F0"/>
                </a:gs>
              </a:gsLst>
              <a:lin ang="5400000" scaled="0"/>
            </a:gradFill>
            <a:ln>
              <a:noFill/>
            </a:ln>
            <a:effectLst>
              <a:outerShdw blurRad="63500" sx="102000" sy="102000" algn="ctr"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257" y="5026"/>
              <a:ext cx="2922" cy="1337"/>
              <a:chOff x="12066" y="3061"/>
              <a:chExt cx="2922" cy="1337"/>
            </a:xfrm>
          </p:grpSpPr>
          <p:grpSp>
            <p:nvGrpSpPr>
              <p:cNvPr id="34" name="Group 6"/>
              <p:cNvGrpSpPr/>
              <p:nvPr/>
            </p:nvGrpSpPr>
            <p:grpSpPr>
              <a:xfrm>
                <a:off x="12066" y="3061"/>
                <a:ext cx="1028" cy="1298"/>
                <a:chOff x="4828" y="2840"/>
                <a:chExt cx="411" cy="519"/>
              </a:xfrm>
            </p:grpSpPr>
            <p:sp>
              <p:nvSpPr>
                <p:cNvPr id="35" name="Text Box 7"/>
                <p:cNvSpPr txBox="1"/>
                <p:nvPr/>
              </p:nvSpPr>
              <p:spPr>
                <a:xfrm>
                  <a:off x="4828" y="2840"/>
                  <a:ext cx="411"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8</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25</a:t>
                  </a:r>
                  <a:endParaRPr lang="en-US" altLang="zh-CN" sz="2800" dirty="0">
                    <a:solidFill>
                      <a:schemeClr val="tx1"/>
                    </a:solidFill>
                    <a:latin typeface="+mj-ea"/>
                    <a:ea typeface="+mj-ea"/>
                  </a:endParaRPr>
                </a:p>
              </p:txBody>
            </p:sp>
            <p:sp>
              <p:nvSpPr>
                <p:cNvPr id="36"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sp>
            <p:nvSpPr>
              <p:cNvPr id="37" name="文本框 36"/>
              <p:cNvSpPr txBox="1"/>
              <p:nvPr/>
            </p:nvSpPr>
            <p:spPr>
              <a:xfrm>
                <a:off x="12866" y="3225"/>
                <a:ext cx="2122" cy="822"/>
              </a:xfrm>
              <a:prstGeom prst="rect">
                <a:avLst/>
              </a:prstGeom>
              <a:noFill/>
            </p:spPr>
            <p:txBody>
              <a:bodyPr wrap="none" rtlCol="0" anchor="t">
                <a:spAutoFit/>
              </a:bodyPr>
              <a:p>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38" name="Group 6"/>
              <p:cNvGrpSpPr/>
              <p:nvPr/>
            </p:nvGrpSpPr>
            <p:grpSpPr>
              <a:xfrm>
                <a:off x="13635" y="3100"/>
                <a:ext cx="908" cy="1298"/>
                <a:chOff x="4876" y="2848"/>
                <a:chExt cx="363" cy="519"/>
              </a:xfrm>
            </p:grpSpPr>
            <p:sp>
              <p:nvSpPr>
                <p:cNvPr id="39"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6</a:t>
                  </a:r>
                  <a:endParaRPr lang="en-US" altLang="zh-CN" sz="2800" dirty="0">
                    <a:solidFill>
                      <a:schemeClr val="tx1"/>
                    </a:solidFill>
                    <a:latin typeface="+mj-ea"/>
                    <a:ea typeface="+mj-ea"/>
                  </a:endParaRPr>
                </a:p>
              </p:txBody>
            </p:sp>
            <p:sp>
              <p:nvSpPr>
                <p:cNvPr id="40"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grpSp>
        <p:nvGrpSpPr>
          <p:cNvPr id="52" name="Group 6"/>
          <p:cNvGrpSpPr/>
          <p:nvPr/>
        </p:nvGrpSpPr>
        <p:grpSpPr>
          <a:xfrm>
            <a:off x="3643947" y="2292668"/>
            <a:ext cx="768351" cy="823913"/>
            <a:chOff x="4755" y="2840"/>
            <a:chExt cx="484" cy="519"/>
          </a:xfrm>
        </p:grpSpPr>
        <p:sp>
          <p:nvSpPr>
            <p:cNvPr id="53" name="Text Box 7"/>
            <p:cNvSpPr txBox="1"/>
            <p:nvPr/>
          </p:nvSpPr>
          <p:spPr>
            <a:xfrm>
              <a:off x="4755" y="2840"/>
              <a:ext cx="48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5</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14</a:t>
              </a:r>
              <a:endParaRPr lang="en-US" altLang="zh-CN" sz="2800" dirty="0">
                <a:solidFill>
                  <a:schemeClr val="tx1"/>
                </a:solidFill>
                <a:latin typeface="+mj-ea"/>
                <a:ea typeface="+mj-ea"/>
              </a:endParaRPr>
            </a:p>
          </p:txBody>
        </p:sp>
        <p:sp>
          <p:nvSpPr>
            <p:cNvPr id="54"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nvGrpSpPr>
          <p:cNvPr id="57" name="组合 56"/>
          <p:cNvGrpSpPr/>
          <p:nvPr/>
        </p:nvGrpSpPr>
        <p:grpSpPr>
          <a:xfrm>
            <a:off x="3310890" y="351155"/>
            <a:ext cx="3044190" cy="1330960"/>
            <a:chOff x="5889" y="3566"/>
            <a:chExt cx="4794" cy="2096"/>
          </a:xfrm>
        </p:grpSpPr>
        <p:pic>
          <p:nvPicPr>
            <p:cNvPr id="55" name="图片 54" descr="00c6f25c-2d4e-428e-9d7a-0f3b6a4c3e8b"/>
            <p:cNvPicPr>
              <a:picLocks noChangeAspect="1"/>
            </p:cNvPicPr>
            <p:nvPr/>
          </p:nvPicPr>
          <p:blipFill>
            <a:blip r:embed="rId2"/>
            <a:stretch>
              <a:fillRect/>
            </a:stretch>
          </p:blipFill>
          <p:spPr>
            <a:xfrm>
              <a:off x="5889" y="3566"/>
              <a:ext cx="4794" cy="2097"/>
            </a:xfrm>
            <a:prstGeom prst="rect">
              <a:avLst/>
            </a:prstGeom>
          </p:spPr>
        </p:pic>
        <p:sp>
          <p:nvSpPr>
            <p:cNvPr id="56" name="文本框 55"/>
            <p:cNvSpPr txBox="1"/>
            <p:nvPr/>
          </p:nvSpPr>
          <p:spPr>
            <a:xfrm>
              <a:off x="6615" y="4454"/>
              <a:ext cx="3168" cy="725"/>
            </a:xfrm>
            <a:prstGeom prst="rect">
              <a:avLst/>
            </a:prstGeom>
            <a:noFill/>
          </p:spPr>
          <p:txBody>
            <a:bodyPr wrap="none" rtlCol="0">
              <a:spAutoFit/>
            </a:bodyPr>
            <a:p>
              <a:r>
                <a:rPr lang="zh-CN" altLang="en-US" sz="2400"/>
                <a:t>计算下面各题</a:t>
              </a:r>
              <a:endParaRPr lang="zh-CN" altLang="en-US" sz="2400"/>
            </a:p>
          </p:txBody>
        </p:sp>
      </p:grpSp>
      <p:grpSp>
        <p:nvGrpSpPr>
          <p:cNvPr id="58" name="Group 6"/>
          <p:cNvGrpSpPr/>
          <p:nvPr/>
        </p:nvGrpSpPr>
        <p:grpSpPr>
          <a:xfrm>
            <a:off x="8870632" y="4310698"/>
            <a:ext cx="768351" cy="823913"/>
            <a:chOff x="4755" y="2840"/>
            <a:chExt cx="484" cy="519"/>
          </a:xfrm>
        </p:grpSpPr>
        <p:sp>
          <p:nvSpPr>
            <p:cNvPr id="59" name="Text Box 7"/>
            <p:cNvSpPr txBox="1"/>
            <p:nvPr/>
          </p:nvSpPr>
          <p:spPr>
            <a:xfrm>
              <a:off x="4755" y="2840"/>
              <a:ext cx="48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5</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27</a:t>
              </a:r>
              <a:endParaRPr lang="en-US" altLang="zh-CN" sz="2800" dirty="0">
                <a:solidFill>
                  <a:schemeClr val="tx1"/>
                </a:solidFill>
                <a:latin typeface="+mj-ea"/>
                <a:ea typeface="+mj-ea"/>
              </a:endParaRPr>
            </a:p>
          </p:txBody>
        </p:sp>
        <p:sp>
          <p:nvSpPr>
            <p:cNvPr id="60"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nvGrpSpPr>
          <p:cNvPr id="61" name="Group 6"/>
          <p:cNvGrpSpPr/>
          <p:nvPr/>
        </p:nvGrpSpPr>
        <p:grpSpPr>
          <a:xfrm>
            <a:off x="7391717" y="2220278"/>
            <a:ext cx="768351" cy="823913"/>
            <a:chOff x="4755" y="2840"/>
            <a:chExt cx="484" cy="519"/>
          </a:xfrm>
        </p:grpSpPr>
        <p:sp>
          <p:nvSpPr>
            <p:cNvPr id="62" name="Text Box 7"/>
            <p:cNvSpPr txBox="1"/>
            <p:nvPr/>
          </p:nvSpPr>
          <p:spPr>
            <a:xfrm>
              <a:off x="4755" y="2840"/>
              <a:ext cx="48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3</a:t>
              </a:r>
              <a:endParaRPr lang="en-US" altLang="zh-CN" sz="2800" dirty="0">
                <a:solidFill>
                  <a:schemeClr val="tx1"/>
                </a:solidFill>
                <a:latin typeface="+mj-ea"/>
                <a:ea typeface="+mj-ea"/>
              </a:endParaRPr>
            </a:p>
          </p:txBody>
        </p:sp>
        <p:sp>
          <p:nvSpPr>
            <p:cNvPr id="63"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nvGrpSpPr>
          <p:cNvPr id="64" name="Group 6"/>
          <p:cNvGrpSpPr/>
          <p:nvPr/>
        </p:nvGrpSpPr>
        <p:grpSpPr>
          <a:xfrm>
            <a:off x="4491037" y="4337368"/>
            <a:ext cx="768351" cy="823913"/>
            <a:chOff x="4755" y="2840"/>
            <a:chExt cx="484" cy="519"/>
          </a:xfrm>
        </p:grpSpPr>
        <p:sp>
          <p:nvSpPr>
            <p:cNvPr id="65" name="Text Box 7"/>
            <p:cNvSpPr txBox="1"/>
            <p:nvPr/>
          </p:nvSpPr>
          <p:spPr>
            <a:xfrm>
              <a:off x="4755" y="2840"/>
              <a:ext cx="48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4</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15</a:t>
              </a:r>
              <a:endParaRPr lang="en-US" altLang="zh-CN" sz="2800" dirty="0">
                <a:solidFill>
                  <a:schemeClr val="tx1"/>
                </a:solidFill>
                <a:latin typeface="+mj-ea"/>
                <a:ea typeface="+mj-ea"/>
              </a:endParaRPr>
            </a:p>
          </p:txBody>
        </p:sp>
        <p:sp>
          <p:nvSpPr>
            <p:cNvPr id="66"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nvGrpSpPr>
          <p:cNvPr id="67" name="Group 6"/>
          <p:cNvGrpSpPr/>
          <p:nvPr/>
        </p:nvGrpSpPr>
        <p:grpSpPr>
          <a:xfrm>
            <a:off x="10816272" y="2156778"/>
            <a:ext cx="768351" cy="823913"/>
            <a:chOff x="4755" y="2840"/>
            <a:chExt cx="484" cy="519"/>
          </a:xfrm>
        </p:grpSpPr>
        <p:sp>
          <p:nvSpPr>
            <p:cNvPr id="68" name="Text Box 7"/>
            <p:cNvSpPr txBox="1"/>
            <p:nvPr/>
          </p:nvSpPr>
          <p:spPr>
            <a:xfrm>
              <a:off x="4755" y="2840"/>
              <a:ext cx="48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7</a:t>
              </a:r>
              <a:endParaRPr lang="en-US" altLang="zh-CN" sz="2800" dirty="0">
                <a:solidFill>
                  <a:schemeClr val="tx1"/>
                </a:solidFill>
                <a:latin typeface="+mj-ea"/>
                <a:ea typeface="+mj-ea"/>
              </a:endParaRPr>
            </a:p>
          </p:txBody>
        </p:sp>
        <p:sp>
          <p:nvSpPr>
            <p:cNvPr id="69"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ssolve">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dissolve">
                                      <p:cBhvr>
                                        <p:cTn id="12" dur="500"/>
                                        <p:tgtEl>
                                          <p:spTgt spid="6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dissolve">
                                      <p:cBhvr>
                                        <p:cTn id="17" dur="500"/>
                                        <p:tgtEl>
                                          <p:spTgt spid="67"/>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4"/>
                                        </p:tgtEl>
                                        <p:attrNameLst>
                                          <p:attrName>style.visibility</p:attrName>
                                        </p:attrNameLst>
                                      </p:cBhvr>
                                      <p:to>
                                        <p:strVal val="visible"/>
                                      </p:to>
                                    </p:set>
                                    <p:animEffect transition="in" filter="dissolve">
                                      <p:cBhvr>
                                        <p:cTn id="22" dur="500"/>
                                        <p:tgtEl>
                                          <p:spTgt spid="64"/>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dissolve">
                                      <p:cBhvr>
                                        <p:cTn id="2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2" name="组合 11"/>
          <p:cNvGrpSpPr/>
          <p:nvPr/>
        </p:nvGrpSpPr>
        <p:grpSpPr>
          <a:xfrm>
            <a:off x="1407795" y="885190"/>
            <a:ext cx="9429750" cy="2201545"/>
            <a:chOff x="1837" y="1334"/>
            <a:chExt cx="14850" cy="3467"/>
          </a:xfrm>
        </p:grpSpPr>
        <p:sp>
          <p:nvSpPr>
            <p:cNvPr id="9" name="圆角矩形 8"/>
            <p:cNvSpPr/>
            <p:nvPr/>
          </p:nvSpPr>
          <p:spPr>
            <a:xfrm>
              <a:off x="1837" y="1475"/>
              <a:ext cx="14850" cy="3326"/>
            </a:xfrm>
            <a:prstGeom prst="round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1520" name="图片 21519" descr="12"/>
            <p:cNvPicPr>
              <a:picLocks noChangeAspect="1"/>
            </p:cNvPicPr>
            <p:nvPr/>
          </p:nvPicPr>
          <p:blipFill>
            <a:blip r:embed="rId2"/>
            <a:stretch>
              <a:fillRect/>
            </a:stretch>
          </p:blipFill>
          <p:spPr>
            <a:xfrm>
              <a:off x="11281" y="1906"/>
              <a:ext cx="4720" cy="2267"/>
            </a:xfrm>
            <a:prstGeom prst="roundRect">
              <a:avLst/>
            </a:prstGeom>
            <a:noFill/>
            <a:ln w="9525">
              <a:noFill/>
            </a:ln>
          </p:spPr>
        </p:pic>
        <p:grpSp>
          <p:nvGrpSpPr>
            <p:cNvPr id="5" name="组合 4"/>
            <p:cNvGrpSpPr/>
            <p:nvPr/>
          </p:nvGrpSpPr>
          <p:grpSpPr>
            <a:xfrm>
              <a:off x="2558" y="1334"/>
              <a:ext cx="7214" cy="3145"/>
              <a:chOff x="3041" y="2216"/>
              <a:chExt cx="7214" cy="3145"/>
            </a:xfrm>
          </p:grpSpPr>
          <p:sp>
            <p:nvSpPr>
              <p:cNvPr id="3" name="TextBox 3"/>
              <p:cNvSpPr txBox="1"/>
              <p:nvPr/>
            </p:nvSpPr>
            <p:spPr>
              <a:xfrm>
                <a:off x="3041" y="2216"/>
                <a:ext cx="7215" cy="2858"/>
              </a:xfrm>
              <a:prstGeom prst="rect">
                <a:avLst/>
              </a:prstGeom>
              <a:noFill/>
            </p:spPr>
            <p:txBody>
              <a:bodyPr wrap="square" rtlCol="0">
                <a:spAutoFit/>
              </a:bodyPr>
              <a:p>
                <a:pPr>
                  <a:lnSpc>
                    <a:spcPct val="200000"/>
                  </a:lnSpc>
                </a:pP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无脊椎动物中游泳最快的是乌贼，它每分钟可游     </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km</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 name="Group 6"/>
              <p:cNvGrpSpPr/>
              <p:nvPr/>
            </p:nvGrpSpPr>
            <p:grpSpPr>
              <a:xfrm>
                <a:off x="8122" y="4063"/>
                <a:ext cx="1110" cy="1298"/>
                <a:chOff x="4796" y="2864"/>
                <a:chExt cx="444" cy="519"/>
              </a:xfrm>
            </p:grpSpPr>
            <p:sp>
              <p:nvSpPr>
                <p:cNvPr id="15378" name="Text Box 7"/>
                <p:cNvSpPr txBox="1"/>
                <p:nvPr/>
              </p:nvSpPr>
              <p:spPr>
                <a:xfrm>
                  <a:off x="4796" y="2864"/>
                  <a:ext cx="44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9</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p:txBody>
            </p:sp>
            <p:sp>
              <p:nvSpPr>
                <p:cNvPr id="15379"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grpSp>
        <p:nvGrpSpPr>
          <p:cNvPr id="10" name="组合 9"/>
          <p:cNvGrpSpPr/>
          <p:nvPr/>
        </p:nvGrpSpPr>
        <p:grpSpPr>
          <a:xfrm rot="0">
            <a:off x="1586230" y="3420110"/>
            <a:ext cx="9301480" cy="1060450"/>
            <a:chOff x="2700" y="6091"/>
            <a:chExt cx="14648" cy="1670"/>
          </a:xfrm>
        </p:grpSpPr>
        <p:sp>
          <p:nvSpPr>
            <p:cNvPr id="11" name="文本框 9"/>
            <p:cNvSpPr txBox="1"/>
            <p:nvPr/>
          </p:nvSpPr>
          <p:spPr bwMode="auto">
            <a:xfrm>
              <a:off x="2700" y="6091"/>
              <a:ext cx="14649" cy="1666"/>
            </a:xfrm>
            <a:prstGeom prst="rect">
              <a:avLst/>
            </a:prstGeom>
            <a:noFill/>
          </p:spPr>
          <p:txBody>
            <a:bodyPr anchor="ctr">
              <a:noAutofit/>
            </a:bodyPr>
            <a:p>
              <a:pPr eaLnBrk="1" fontAlgn="auto" hangingPunct="1">
                <a:lnSpc>
                  <a:spcPct val="170000"/>
                </a:lnSpc>
                <a:spcBef>
                  <a:spcPts val="0"/>
                </a:spcBef>
                <a:spcAft>
                  <a:spcPts val="0"/>
                </a:spcAft>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李叔叔每分钟游的距离是乌贼的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。李叔叔每分钟游多少千米？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 name="Group 6"/>
            <p:cNvGrpSpPr/>
            <p:nvPr/>
          </p:nvGrpSpPr>
          <p:grpSpPr>
            <a:xfrm>
              <a:off x="9570" y="6631"/>
              <a:ext cx="908" cy="1130"/>
              <a:chOff x="4876" y="2880"/>
              <a:chExt cx="363" cy="452"/>
            </a:xfrm>
          </p:grpSpPr>
          <p:sp>
            <p:nvSpPr>
              <p:cNvPr id="7" name="Text Box 7"/>
              <p:cNvSpPr txBox="1"/>
              <p:nvPr/>
            </p:nvSpPr>
            <p:spPr>
              <a:xfrm>
                <a:off x="4876" y="288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45</a:t>
                </a:r>
                <a:endParaRPr lang="en-US" altLang="zh-CN" sz="2400" dirty="0">
                  <a:solidFill>
                    <a:schemeClr val="tx1"/>
                  </a:solidFill>
                  <a:latin typeface="+mj-ea"/>
                  <a:ea typeface="+mj-ea"/>
                </a:endParaRPr>
              </a:p>
            </p:txBody>
          </p:sp>
          <p:sp>
            <p:nvSpPr>
              <p:cNvPr id="8" name="Line 8"/>
              <p:cNvSpPr/>
              <p:nvPr/>
            </p:nvSpPr>
            <p:spPr>
              <a:xfrm>
                <a:off x="4908" y="3070"/>
                <a:ext cx="272" cy="0"/>
              </a:xfrm>
              <a:prstGeom prst="line">
                <a:avLst/>
              </a:prstGeom>
              <a:ln w="22225" cap="flat" cmpd="sng">
                <a:solidFill>
                  <a:schemeClr val="tx1"/>
                </a:solidFill>
                <a:prstDash val="solid"/>
                <a:headEnd type="none" w="med" len="med"/>
                <a:tailEnd type="none" w="med" len="med"/>
              </a:ln>
            </p:spPr>
          </p:sp>
        </p:grpSp>
      </p:grpSp>
      <p:grpSp>
        <p:nvGrpSpPr>
          <p:cNvPr id="31" name="组合 30"/>
          <p:cNvGrpSpPr/>
          <p:nvPr/>
        </p:nvGrpSpPr>
        <p:grpSpPr>
          <a:xfrm>
            <a:off x="4673600" y="4811395"/>
            <a:ext cx="4869180" cy="1527175"/>
            <a:chOff x="7883" y="7577"/>
            <a:chExt cx="7668" cy="2405"/>
          </a:xfrm>
        </p:grpSpPr>
        <p:grpSp>
          <p:nvGrpSpPr>
            <p:cNvPr id="25" name="组合 24"/>
            <p:cNvGrpSpPr/>
            <p:nvPr/>
          </p:nvGrpSpPr>
          <p:grpSpPr>
            <a:xfrm rot="0">
              <a:off x="7883" y="7820"/>
              <a:ext cx="7669" cy="2163"/>
              <a:chOff x="5488" y="1621"/>
              <a:chExt cx="12197" cy="3351"/>
            </a:xfrm>
          </p:grpSpPr>
          <p:grpSp>
            <p:nvGrpSpPr>
              <p:cNvPr id="27" name="组合 26"/>
              <p:cNvGrpSpPr/>
              <p:nvPr/>
            </p:nvGrpSpPr>
            <p:grpSpPr>
              <a:xfrm>
                <a:off x="5488" y="1621"/>
                <a:ext cx="12197" cy="3351"/>
                <a:chOff x="5488" y="1621"/>
                <a:chExt cx="12197" cy="3351"/>
              </a:xfrm>
            </p:grpSpPr>
            <p:sp>
              <p:nvSpPr>
                <p:cNvPr id="28" name="圆角矩形 27"/>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圆角矩形 28"/>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0" name="圆角矩形 29"/>
              <p:cNvSpPr/>
              <p:nvPr/>
            </p:nvSpPr>
            <p:spPr>
              <a:xfrm>
                <a:off x="5652" y="1808"/>
                <a:ext cx="11881" cy="297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6" name="Rectangle 2"/>
            <p:cNvSpPr>
              <a:spLocks noChangeArrowheads="1"/>
            </p:cNvSpPr>
            <p:nvPr/>
          </p:nvSpPr>
          <p:spPr bwMode="auto">
            <a:xfrm>
              <a:off x="8219" y="7577"/>
              <a:ext cx="6810" cy="2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defRPr>
                  <a:solidFill>
                    <a:schemeClr val="tx1"/>
                  </a:solidFill>
                  <a:latin typeface="Gulim" panose="020B0600000101010101" pitchFamily="34" charset="-127"/>
                  <a:ea typeface="Gulim" panose="020B0600000101010101" pitchFamily="34" charset="-127"/>
                  <a:cs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cs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cs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cs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cs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cs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cs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cs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cs typeface="Gulim" panose="020B0600000101010101" pitchFamily="34" charset="-127"/>
                </a:defRPr>
              </a:lvl9pPr>
            </a:lstStyle>
            <a:p>
              <a:pPr eaLnBrk="1" latinLnBrk="1" hangingPunct="1">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把乌贼的速度平均分成</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份，李叔叔的游泳速度有这样的</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份。</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1" name="圆角矩形 20"/>
          <p:cNvSpPr/>
          <p:nvPr/>
        </p:nvSpPr>
        <p:spPr>
          <a:xfrm>
            <a:off x="1407795" y="3495675"/>
            <a:ext cx="5303520" cy="1137920"/>
          </a:xfrm>
          <a:prstGeom prst="roundRect">
            <a:avLst/>
          </a:prstGeom>
          <a:noFill/>
          <a:ln w="57150" cmpd="sng">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4" name="图片 23" descr="图片289"/>
          <p:cNvPicPr>
            <a:picLocks noChangeAspect="1"/>
          </p:cNvPicPr>
          <p:nvPr/>
        </p:nvPicPr>
        <p:blipFill>
          <a:blip r:embed="rId3"/>
          <a:stretch>
            <a:fillRect/>
          </a:stretch>
        </p:blipFill>
        <p:spPr>
          <a:xfrm flipV="1">
            <a:off x="3479800" y="4464050"/>
            <a:ext cx="932180" cy="12807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528" fill="hold" grpId="0" nodeType="clickEffect">
                                  <p:stCondLst>
                                    <p:cond delay="0"/>
                                  </p:stCondLst>
                                  <p:childTnLst>
                                    <p:set>
                                      <p:cBhvr>
                                        <p:cTn id="12" dur="500"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 calcmode="lin" valueType="num">
                                      <p:cBhvr>
                                        <p:cTn id="15" dur="500" fill="hold"/>
                                        <p:tgtEl>
                                          <p:spTgt spid="21"/>
                                        </p:tgtEl>
                                        <p:attrNameLst>
                                          <p:attrName>ppt_x</p:attrName>
                                        </p:attrNameLst>
                                      </p:cBhvr>
                                      <p:tavLst>
                                        <p:tav tm="0">
                                          <p:val>
                                            <p:fltVal val="0.5"/>
                                          </p:val>
                                        </p:tav>
                                        <p:tav tm="100000">
                                          <p:val>
                                            <p:strVal val="#ppt_x"/>
                                          </p:val>
                                        </p:tav>
                                      </p:tavLst>
                                    </p:anim>
                                    <p:anim calcmode="lin" valueType="num">
                                      <p:cBhvr>
                                        <p:cTn id="16" dur="500" fill="hold"/>
                                        <p:tgtEl>
                                          <p:spTgt spid="21"/>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wipe(up)">
                                      <p:cBhvr>
                                        <p:cTn id="21" dur="500"/>
                                        <p:tgtEl>
                                          <p:spTgt spid="24"/>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500" fill="hold"/>
                                        <p:tgtEl>
                                          <p:spTgt spid="31"/>
                                        </p:tgtEl>
                                        <p:attrNameLst>
                                          <p:attrName>ppt_x</p:attrName>
                                        </p:attrNameLst>
                                      </p:cBhvr>
                                      <p:tavLst>
                                        <p:tav tm="0">
                                          <p:val>
                                            <p:strVal val="#ppt_x"/>
                                          </p:val>
                                        </p:tav>
                                        <p:tav tm="100000">
                                          <p:val>
                                            <p:strVal val="#ppt_x"/>
                                          </p:val>
                                        </p:tav>
                                      </p:tavLst>
                                    </p:anim>
                                    <p:anim calcmode="lin" valueType="num">
                                      <p:cBhvr additive="base">
                                        <p:cTn id="27"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18" name="图片 17" descr="0x300a0a0"/>
          <p:cNvPicPr>
            <a:picLocks noChangeAspect="1"/>
          </p:cNvPicPr>
          <p:nvPr/>
        </p:nvPicPr>
        <p:blipFill>
          <a:blip r:embed="rId2"/>
          <a:stretch>
            <a:fillRect/>
          </a:stretch>
        </p:blipFill>
        <p:spPr>
          <a:xfrm>
            <a:off x="-245110" y="3966845"/>
            <a:ext cx="2765425" cy="2765425"/>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2" name="组合 11"/>
          <p:cNvGrpSpPr/>
          <p:nvPr/>
        </p:nvGrpSpPr>
        <p:grpSpPr>
          <a:xfrm>
            <a:off x="1407795" y="885190"/>
            <a:ext cx="9429750" cy="2201545"/>
            <a:chOff x="1837" y="1334"/>
            <a:chExt cx="14850" cy="3467"/>
          </a:xfrm>
        </p:grpSpPr>
        <p:sp>
          <p:nvSpPr>
            <p:cNvPr id="9" name="圆角矩形 8"/>
            <p:cNvSpPr/>
            <p:nvPr/>
          </p:nvSpPr>
          <p:spPr>
            <a:xfrm>
              <a:off x="1837" y="1475"/>
              <a:ext cx="14850" cy="3326"/>
            </a:xfrm>
            <a:prstGeom prst="round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1520" name="图片 21519" descr="12"/>
            <p:cNvPicPr>
              <a:picLocks noChangeAspect="1"/>
            </p:cNvPicPr>
            <p:nvPr/>
          </p:nvPicPr>
          <p:blipFill>
            <a:blip r:embed="rId3"/>
            <a:stretch>
              <a:fillRect/>
            </a:stretch>
          </p:blipFill>
          <p:spPr>
            <a:xfrm>
              <a:off x="11281" y="1906"/>
              <a:ext cx="4720" cy="2267"/>
            </a:xfrm>
            <a:prstGeom prst="roundRect">
              <a:avLst/>
            </a:prstGeom>
            <a:noFill/>
            <a:ln w="9525">
              <a:noFill/>
            </a:ln>
          </p:spPr>
        </p:pic>
        <p:grpSp>
          <p:nvGrpSpPr>
            <p:cNvPr id="5" name="组合 4"/>
            <p:cNvGrpSpPr/>
            <p:nvPr/>
          </p:nvGrpSpPr>
          <p:grpSpPr>
            <a:xfrm>
              <a:off x="2558" y="1334"/>
              <a:ext cx="7214" cy="3145"/>
              <a:chOff x="3041" y="2216"/>
              <a:chExt cx="7214" cy="3145"/>
            </a:xfrm>
          </p:grpSpPr>
          <p:sp>
            <p:nvSpPr>
              <p:cNvPr id="3" name="TextBox 3"/>
              <p:cNvSpPr txBox="1"/>
              <p:nvPr/>
            </p:nvSpPr>
            <p:spPr>
              <a:xfrm>
                <a:off x="3041" y="2216"/>
                <a:ext cx="7215" cy="2858"/>
              </a:xfrm>
              <a:prstGeom prst="rect">
                <a:avLst/>
              </a:prstGeom>
              <a:noFill/>
            </p:spPr>
            <p:txBody>
              <a:bodyPr wrap="square" rtlCol="0">
                <a:spAutoFit/>
              </a:bodyPr>
              <a:p>
                <a:pPr>
                  <a:lnSpc>
                    <a:spcPct val="200000"/>
                  </a:lnSpc>
                </a:pP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无脊椎动物中游泳最快的是乌贼，它每分钟可游     </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km</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 name="Group 6"/>
              <p:cNvGrpSpPr/>
              <p:nvPr/>
            </p:nvGrpSpPr>
            <p:grpSpPr>
              <a:xfrm>
                <a:off x="8122" y="4063"/>
                <a:ext cx="1110" cy="1298"/>
                <a:chOff x="4796" y="2864"/>
                <a:chExt cx="444" cy="519"/>
              </a:xfrm>
            </p:grpSpPr>
            <p:sp>
              <p:nvSpPr>
                <p:cNvPr id="15378" name="Text Box 7"/>
                <p:cNvSpPr txBox="1"/>
                <p:nvPr/>
              </p:nvSpPr>
              <p:spPr>
                <a:xfrm>
                  <a:off x="4796" y="2864"/>
                  <a:ext cx="44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9</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p:txBody>
            </p:sp>
            <p:sp>
              <p:nvSpPr>
                <p:cNvPr id="15379"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grpSp>
        <p:nvGrpSpPr>
          <p:cNvPr id="10" name="组合 9"/>
          <p:cNvGrpSpPr/>
          <p:nvPr/>
        </p:nvGrpSpPr>
        <p:grpSpPr>
          <a:xfrm rot="0">
            <a:off x="1586230" y="3420110"/>
            <a:ext cx="9301480" cy="1060450"/>
            <a:chOff x="2700" y="6091"/>
            <a:chExt cx="14648" cy="1670"/>
          </a:xfrm>
        </p:grpSpPr>
        <p:sp>
          <p:nvSpPr>
            <p:cNvPr id="11" name="文本框 9"/>
            <p:cNvSpPr txBox="1"/>
            <p:nvPr/>
          </p:nvSpPr>
          <p:spPr bwMode="auto">
            <a:xfrm>
              <a:off x="2700" y="6091"/>
              <a:ext cx="14649" cy="1666"/>
            </a:xfrm>
            <a:prstGeom prst="rect">
              <a:avLst/>
            </a:prstGeom>
            <a:noFill/>
          </p:spPr>
          <p:txBody>
            <a:bodyPr anchor="ctr">
              <a:noAutofit/>
            </a:bodyPr>
            <a:p>
              <a:pPr eaLnBrk="1" fontAlgn="auto" hangingPunct="1">
                <a:lnSpc>
                  <a:spcPct val="170000"/>
                </a:lnSpc>
                <a:spcBef>
                  <a:spcPts val="0"/>
                </a:spcBef>
                <a:spcAft>
                  <a:spcPts val="0"/>
                </a:spcAft>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李叔叔每分钟游的距离是乌贼的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。李叔叔每分钟游多少千米？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 name="Group 6"/>
            <p:cNvGrpSpPr/>
            <p:nvPr/>
          </p:nvGrpSpPr>
          <p:grpSpPr>
            <a:xfrm>
              <a:off x="9570" y="6631"/>
              <a:ext cx="908" cy="1130"/>
              <a:chOff x="4876" y="2880"/>
              <a:chExt cx="363" cy="452"/>
            </a:xfrm>
          </p:grpSpPr>
          <p:sp>
            <p:nvSpPr>
              <p:cNvPr id="7" name="Text Box 7"/>
              <p:cNvSpPr txBox="1"/>
              <p:nvPr/>
            </p:nvSpPr>
            <p:spPr>
              <a:xfrm>
                <a:off x="4876" y="288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45</a:t>
                </a:r>
                <a:endParaRPr lang="en-US" altLang="zh-CN" sz="2400" dirty="0">
                  <a:solidFill>
                    <a:schemeClr val="tx1"/>
                  </a:solidFill>
                  <a:latin typeface="+mj-ea"/>
                  <a:ea typeface="+mj-ea"/>
                </a:endParaRPr>
              </a:p>
            </p:txBody>
          </p:sp>
          <p:sp>
            <p:nvSpPr>
              <p:cNvPr id="8" name="Line 8"/>
              <p:cNvSpPr/>
              <p:nvPr/>
            </p:nvSpPr>
            <p:spPr>
              <a:xfrm>
                <a:off x="4908" y="3070"/>
                <a:ext cx="272" cy="0"/>
              </a:xfrm>
              <a:prstGeom prst="line">
                <a:avLst/>
              </a:prstGeom>
              <a:ln w="22225" cap="flat" cmpd="sng">
                <a:solidFill>
                  <a:schemeClr val="tx1"/>
                </a:solidFill>
                <a:prstDash val="solid"/>
                <a:headEnd type="none" w="med" len="med"/>
                <a:tailEnd type="none" w="med" len="med"/>
              </a:ln>
            </p:spPr>
          </p:sp>
        </p:grpSp>
      </p:grpSp>
      <p:grpSp>
        <p:nvGrpSpPr>
          <p:cNvPr id="25" name="组合 24"/>
          <p:cNvGrpSpPr/>
          <p:nvPr/>
        </p:nvGrpSpPr>
        <p:grpSpPr>
          <a:xfrm>
            <a:off x="2391410" y="4490085"/>
            <a:ext cx="4145280" cy="1113790"/>
            <a:chOff x="3766" y="7071"/>
            <a:chExt cx="6528" cy="1754"/>
          </a:xfrm>
        </p:grpSpPr>
        <p:grpSp>
          <p:nvGrpSpPr>
            <p:cNvPr id="24" name="组合 23"/>
            <p:cNvGrpSpPr/>
            <p:nvPr/>
          </p:nvGrpSpPr>
          <p:grpSpPr>
            <a:xfrm>
              <a:off x="3766" y="7071"/>
              <a:ext cx="6528" cy="1754"/>
              <a:chOff x="3766" y="7071"/>
              <a:chExt cx="6528" cy="1754"/>
            </a:xfrm>
          </p:grpSpPr>
          <p:grpSp>
            <p:nvGrpSpPr>
              <p:cNvPr id="21" name="组合 20"/>
              <p:cNvGrpSpPr/>
              <p:nvPr/>
            </p:nvGrpSpPr>
            <p:grpSpPr>
              <a:xfrm>
                <a:off x="3766" y="7071"/>
                <a:ext cx="6528" cy="1754"/>
                <a:chOff x="3766" y="7071"/>
                <a:chExt cx="6528" cy="1754"/>
              </a:xfrm>
            </p:grpSpPr>
            <p:grpSp>
              <p:nvGrpSpPr>
                <p:cNvPr id="64" name="组合 63"/>
                <p:cNvGrpSpPr/>
                <p:nvPr/>
              </p:nvGrpSpPr>
              <p:grpSpPr>
                <a:xfrm rot="0">
                  <a:off x="3766" y="7071"/>
                  <a:ext cx="6528" cy="1754"/>
                  <a:chOff x="10439" y="4084"/>
                  <a:chExt cx="6280" cy="3054"/>
                </a:xfrm>
              </p:grpSpPr>
              <p:sp>
                <p:nvSpPr>
                  <p:cNvPr id="63" name="圆角矩形 62"/>
                  <p:cNvSpPr/>
                  <p:nvPr/>
                </p:nvSpPr>
                <p:spPr>
                  <a:xfrm>
                    <a:off x="10619" y="4282"/>
                    <a:ext cx="5921" cy="265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圆角矩形标注 60"/>
                  <p:cNvSpPr/>
                  <p:nvPr/>
                </p:nvSpPr>
                <p:spPr>
                  <a:xfrm>
                    <a:off x="10439" y="4084"/>
                    <a:ext cx="6281" cy="3054"/>
                  </a:xfrm>
                  <a:prstGeom prst="wedgeRoundRectCallout">
                    <a:avLst>
                      <a:gd name="adj1" fmla="val -60764"/>
                      <a:gd name="adj2" fmla="val 9064"/>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grpSp>
            <p:sp>
              <p:nvSpPr>
                <p:cNvPr id="4" name="文本框 3"/>
                <p:cNvSpPr txBox="1"/>
                <p:nvPr/>
              </p:nvSpPr>
              <p:spPr>
                <a:xfrm>
                  <a:off x="3969" y="7586"/>
                  <a:ext cx="6256" cy="725"/>
                </a:xfrm>
                <a:prstGeom prst="rect">
                  <a:avLst/>
                </a:prstGeom>
                <a:noFill/>
              </p:spPr>
              <p:txBody>
                <a:bodyPr wrap="square" rtlCol="0">
                  <a:spAutoFit/>
                </a:bodyPr>
                <a:p>
                  <a:r>
                    <a:rPr lang="zh-CN" altLang="en-US" sz="2400"/>
                    <a:t>就是求</a:t>
                  </a:r>
                  <a:r>
                    <a:rPr lang="en-US" altLang="zh-CN" sz="2400"/>
                    <a:t>        </a:t>
                  </a:r>
                  <a:r>
                    <a:rPr lang="zh-CN" altLang="en-US" sz="2400"/>
                    <a:t>的</a:t>
                  </a:r>
                  <a:r>
                    <a:rPr lang="en-US" altLang="zh-CN" sz="2400"/>
                    <a:t>        </a:t>
                  </a:r>
                  <a:r>
                    <a:rPr lang="zh-CN" altLang="en-US" sz="2400"/>
                    <a:t>是多少。</a:t>
                  </a:r>
                  <a:endParaRPr lang="zh-CN" altLang="en-US" sz="2400"/>
                </a:p>
              </p:txBody>
            </p:sp>
          </p:grpSp>
          <p:sp>
            <p:nvSpPr>
              <p:cNvPr id="13" name="Text Box 7"/>
              <p:cNvSpPr txBox="1"/>
              <p:nvPr/>
            </p:nvSpPr>
            <p:spPr>
              <a:xfrm>
                <a:off x="7111" y="7464"/>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45</a:t>
                </a:r>
                <a:endParaRPr lang="en-US" altLang="zh-CN" sz="2400" dirty="0">
                  <a:solidFill>
                    <a:schemeClr val="tx1"/>
                  </a:solidFill>
                  <a:latin typeface="+mj-ea"/>
                  <a:ea typeface="+mj-ea"/>
                </a:endParaRPr>
              </a:p>
            </p:txBody>
          </p:sp>
          <p:sp>
            <p:nvSpPr>
              <p:cNvPr id="16" name="Text Box 7"/>
              <p:cNvSpPr txBox="1"/>
              <p:nvPr/>
            </p:nvSpPr>
            <p:spPr>
              <a:xfrm>
                <a:off x="5684" y="7464"/>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10</a:t>
                </a:r>
                <a:endParaRPr lang="en-US" altLang="zh-CN" sz="2400" dirty="0">
                  <a:solidFill>
                    <a:schemeClr val="tx1"/>
                  </a:solidFill>
                  <a:latin typeface="+mj-ea"/>
                  <a:ea typeface="+mj-ea"/>
                </a:endParaRPr>
              </a:p>
            </p:txBody>
          </p:sp>
        </p:grpSp>
        <p:sp>
          <p:nvSpPr>
            <p:cNvPr id="15" name="Line 8"/>
            <p:cNvSpPr/>
            <p:nvPr/>
          </p:nvSpPr>
          <p:spPr>
            <a:xfrm>
              <a:off x="7191" y="7939"/>
              <a:ext cx="680" cy="0"/>
            </a:xfrm>
            <a:prstGeom prst="line">
              <a:avLst/>
            </a:prstGeom>
            <a:ln w="22225" cap="flat" cmpd="sng">
              <a:solidFill>
                <a:schemeClr val="tx1"/>
              </a:solidFill>
              <a:prstDash val="solid"/>
              <a:headEnd type="none" w="med" len="med"/>
              <a:tailEnd type="none" w="med" len="med"/>
            </a:ln>
          </p:spPr>
        </p:sp>
        <p:sp>
          <p:nvSpPr>
            <p:cNvPr id="17" name="Line 8"/>
            <p:cNvSpPr/>
            <p:nvPr/>
          </p:nvSpPr>
          <p:spPr>
            <a:xfrm>
              <a:off x="5764" y="7939"/>
              <a:ext cx="680" cy="0"/>
            </a:xfrm>
            <a:prstGeom prst="line">
              <a:avLst/>
            </a:prstGeom>
            <a:ln w="22225" cap="flat" cmpd="sng">
              <a:solidFill>
                <a:schemeClr val="tx1"/>
              </a:solidFill>
              <a:prstDash val="solid"/>
              <a:headEnd type="none" w="med" len="med"/>
              <a:tailEnd type="none" w="med" len="med"/>
            </a:ln>
          </p:spPr>
        </p:sp>
      </p:grpSp>
      <p:grpSp>
        <p:nvGrpSpPr>
          <p:cNvPr id="19" name="组合 18"/>
          <p:cNvGrpSpPr/>
          <p:nvPr/>
        </p:nvGrpSpPr>
        <p:grpSpPr>
          <a:xfrm rot="0">
            <a:off x="7476417" y="4912360"/>
            <a:ext cx="2011753" cy="848995"/>
            <a:chOff x="11976" y="3081"/>
            <a:chExt cx="3168" cy="1337"/>
          </a:xfrm>
        </p:grpSpPr>
        <p:grpSp>
          <p:nvGrpSpPr>
            <p:cNvPr id="20" name="Group 6"/>
            <p:cNvGrpSpPr/>
            <p:nvPr/>
          </p:nvGrpSpPr>
          <p:grpSpPr>
            <a:xfrm>
              <a:off x="11976" y="3081"/>
              <a:ext cx="1118" cy="1298"/>
              <a:chOff x="4792" y="2848"/>
              <a:chExt cx="447" cy="519"/>
            </a:xfrm>
          </p:grpSpPr>
          <p:sp>
            <p:nvSpPr>
              <p:cNvPr id="22" name="Text Box 7"/>
              <p:cNvSpPr txBox="1"/>
              <p:nvPr/>
            </p:nvSpPr>
            <p:spPr>
              <a:xfrm>
                <a:off x="4792" y="2848"/>
                <a:ext cx="447"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9</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p:txBody>
          </p:sp>
          <p:sp>
            <p:nvSpPr>
              <p:cNvPr id="23"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sp>
          <p:nvSpPr>
            <p:cNvPr id="32" name="文本框 31"/>
            <p:cNvSpPr txBox="1"/>
            <p:nvPr/>
          </p:nvSpPr>
          <p:spPr>
            <a:xfrm>
              <a:off x="12866" y="3225"/>
              <a:ext cx="2278" cy="822"/>
            </a:xfrm>
            <a:prstGeom prst="rect">
              <a:avLst/>
            </a:prstGeom>
            <a:noFill/>
          </p:spPr>
          <p:txBody>
            <a:bodyPr wrap="none" rtlCol="0" anchor="t">
              <a:spAutoFit/>
            </a:bodyPr>
            <a:p>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33" name="Group 6"/>
            <p:cNvGrpSpPr/>
            <p:nvPr/>
          </p:nvGrpSpPr>
          <p:grpSpPr>
            <a:xfrm>
              <a:off x="13495" y="3120"/>
              <a:ext cx="1048" cy="1298"/>
              <a:chOff x="4820" y="2856"/>
              <a:chExt cx="419" cy="519"/>
            </a:xfrm>
          </p:grpSpPr>
          <p:sp>
            <p:nvSpPr>
              <p:cNvPr id="34" name="Text Box 7"/>
              <p:cNvSpPr txBox="1"/>
              <p:nvPr/>
            </p:nvSpPr>
            <p:spPr>
              <a:xfrm>
                <a:off x="4820" y="2856"/>
                <a:ext cx="419"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4</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45</a:t>
                </a:r>
                <a:endParaRPr lang="en-US" altLang="zh-CN" sz="2800" dirty="0">
                  <a:solidFill>
                    <a:schemeClr val="tx1"/>
                  </a:solidFill>
                  <a:latin typeface="+mj-ea"/>
                  <a:ea typeface="+mj-ea"/>
                </a:endParaRPr>
              </a:p>
            </p:txBody>
          </p:sp>
          <p:sp>
            <p:nvSpPr>
              <p:cNvPr id="35"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par>
                                <p:cTn id="8" presetID="22" presetClass="entr" presetSubtype="4"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p:tgtEl>
                                          <p:spTgt spid="19"/>
                                        </p:tgtEl>
                                        <p:attrNameLst>
                                          <p:attrName>ppt_y</p:attrName>
                                        </p:attrNameLst>
                                      </p:cBhvr>
                                      <p:tavLst>
                                        <p:tav tm="0">
                                          <p:val>
                                            <p:strVal val="#ppt_y+#ppt_h*1.125000"/>
                                          </p:val>
                                        </p:tav>
                                        <p:tav tm="100000">
                                          <p:val>
                                            <p:strVal val="#ppt_y"/>
                                          </p:val>
                                        </p:tav>
                                      </p:tavLst>
                                    </p:anim>
                                    <p:animEffect transition="in" filter="wipe(up)">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rot="0">
            <a:off x="1445260" y="922655"/>
            <a:ext cx="9301480" cy="1060450"/>
            <a:chOff x="2700" y="6091"/>
            <a:chExt cx="14648" cy="1670"/>
          </a:xfrm>
        </p:grpSpPr>
        <p:sp>
          <p:nvSpPr>
            <p:cNvPr id="11" name="文本框 9"/>
            <p:cNvSpPr txBox="1"/>
            <p:nvPr/>
          </p:nvSpPr>
          <p:spPr bwMode="auto">
            <a:xfrm>
              <a:off x="2700" y="6091"/>
              <a:ext cx="14649" cy="1666"/>
            </a:xfrm>
            <a:prstGeom prst="rect">
              <a:avLst/>
            </a:prstGeom>
            <a:noFill/>
          </p:spPr>
          <p:txBody>
            <a:bodyPr anchor="ctr">
              <a:noAutofit/>
            </a:bodyPr>
            <a:p>
              <a:pPr eaLnBrk="1" fontAlgn="auto" hangingPunct="1">
                <a:lnSpc>
                  <a:spcPct val="170000"/>
                </a:lnSpc>
                <a:spcBef>
                  <a:spcPts val="0"/>
                </a:spcBef>
                <a:spcAft>
                  <a:spcPts val="0"/>
                </a:spcAft>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李叔叔每分钟游的距离是乌贼的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。李叔叔每分钟游多少千米？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 name="Group 6"/>
            <p:cNvGrpSpPr/>
            <p:nvPr/>
          </p:nvGrpSpPr>
          <p:grpSpPr>
            <a:xfrm>
              <a:off x="9570" y="6631"/>
              <a:ext cx="908" cy="1130"/>
              <a:chOff x="4876" y="2880"/>
              <a:chExt cx="363" cy="452"/>
            </a:xfrm>
          </p:grpSpPr>
          <p:sp>
            <p:nvSpPr>
              <p:cNvPr id="7" name="Text Box 7"/>
              <p:cNvSpPr txBox="1"/>
              <p:nvPr/>
            </p:nvSpPr>
            <p:spPr>
              <a:xfrm>
                <a:off x="4876" y="288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45</a:t>
                </a:r>
                <a:endParaRPr lang="en-US" altLang="zh-CN" sz="2400" dirty="0">
                  <a:solidFill>
                    <a:schemeClr val="tx1"/>
                  </a:solidFill>
                  <a:latin typeface="+mj-ea"/>
                  <a:ea typeface="+mj-ea"/>
                </a:endParaRPr>
              </a:p>
            </p:txBody>
          </p:sp>
          <p:sp>
            <p:nvSpPr>
              <p:cNvPr id="8" name="Line 8"/>
              <p:cNvSpPr/>
              <p:nvPr/>
            </p:nvSpPr>
            <p:spPr>
              <a:xfrm>
                <a:off x="4908" y="3070"/>
                <a:ext cx="272" cy="0"/>
              </a:xfrm>
              <a:prstGeom prst="line">
                <a:avLst/>
              </a:prstGeom>
              <a:ln w="22225" cap="flat" cmpd="sng">
                <a:solidFill>
                  <a:schemeClr val="tx1"/>
                </a:solidFill>
                <a:prstDash val="solid"/>
                <a:headEnd type="none" w="med" len="med"/>
                <a:tailEnd type="none" w="med" len="med"/>
              </a:ln>
            </p:spPr>
          </p:sp>
        </p:grpSp>
      </p:grpSp>
      <p:grpSp>
        <p:nvGrpSpPr>
          <p:cNvPr id="3" name="组合 2"/>
          <p:cNvGrpSpPr/>
          <p:nvPr/>
        </p:nvGrpSpPr>
        <p:grpSpPr>
          <a:xfrm rot="0">
            <a:off x="4101392" y="3973195"/>
            <a:ext cx="1966035" cy="824230"/>
            <a:chOff x="11976" y="3081"/>
            <a:chExt cx="3096" cy="1298"/>
          </a:xfrm>
        </p:grpSpPr>
        <p:grpSp>
          <p:nvGrpSpPr>
            <p:cNvPr id="4" name="Group 6"/>
            <p:cNvGrpSpPr/>
            <p:nvPr/>
          </p:nvGrpSpPr>
          <p:grpSpPr>
            <a:xfrm>
              <a:off x="11976" y="3081"/>
              <a:ext cx="3036" cy="1298"/>
              <a:chOff x="4792" y="2848"/>
              <a:chExt cx="1214" cy="519"/>
            </a:xfrm>
          </p:grpSpPr>
          <p:sp>
            <p:nvSpPr>
              <p:cNvPr id="5" name="Text Box 7"/>
              <p:cNvSpPr txBox="1"/>
              <p:nvPr/>
            </p:nvSpPr>
            <p:spPr>
              <a:xfrm>
                <a:off x="4792" y="2848"/>
                <a:ext cx="121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9  </a:t>
                </a:r>
                <a:r>
                  <a:rPr lang="zh-CN" altLang="en-US" sz="2800">
                    <a:latin typeface="Arial" panose="020B0604020202020204" pitchFamily="34" charset="0"/>
                    <a:sym typeface="+mn-ea"/>
                  </a:rPr>
                  <a:t>×</a:t>
                </a:r>
                <a:r>
                  <a:rPr lang="en-US" altLang="zh-CN" sz="2800">
                    <a:latin typeface="Arial" panose="020B0604020202020204" pitchFamily="34" charset="0"/>
                    <a:sym typeface="+mn-ea"/>
                  </a:rPr>
                  <a:t>  4</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 </a:t>
                </a:r>
                <a:r>
                  <a:rPr lang="zh-CN" altLang="en-US" sz="2800">
                    <a:latin typeface="Arial" panose="020B0604020202020204" pitchFamily="34" charset="0"/>
                    <a:sym typeface="+mn-ea"/>
                  </a:rPr>
                  <a:t>×</a:t>
                </a:r>
                <a:r>
                  <a:rPr lang="en-US" altLang="zh-CN" sz="2800">
                    <a:latin typeface="Arial" panose="020B0604020202020204" pitchFamily="34" charset="0"/>
                    <a:sym typeface="+mn-ea"/>
                  </a:rPr>
                  <a:t> 45</a:t>
                </a:r>
                <a:endParaRPr lang="en-US" altLang="zh-CN" sz="2800" dirty="0">
                  <a:solidFill>
                    <a:schemeClr val="tx1"/>
                  </a:solidFill>
                  <a:latin typeface="Arial" panose="020B0604020202020204" pitchFamily="34" charset="0"/>
                  <a:ea typeface="+mj-ea"/>
                  <a:sym typeface="+mn-ea"/>
                </a:endParaRPr>
              </a:p>
            </p:txBody>
          </p:sp>
          <p:sp>
            <p:nvSpPr>
              <p:cNvPr id="9" name="Line 8"/>
              <p:cNvSpPr/>
              <p:nvPr/>
            </p:nvSpPr>
            <p:spPr>
              <a:xfrm>
                <a:off x="4852" y="3070"/>
                <a:ext cx="816" cy="0"/>
              </a:xfrm>
              <a:prstGeom prst="line">
                <a:avLst/>
              </a:prstGeom>
              <a:ln w="22225" cap="flat" cmpd="sng">
                <a:solidFill>
                  <a:schemeClr val="tx1"/>
                </a:solidFill>
                <a:prstDash val="solid"/>
                <a:headEnd type="none" w="med" len="med"/>
                <a:tailEnd type="none" w="med" len="med"/>
              </a:ln>
            </p:spPr>
          </p:sp>
        </p:grpSp>
        <p:sp>
          <p:nvSpPr>
            <p:cNvPr id="12" name="文本框 11"/>
            <p:cNvSpPr txBox="1"/>
            <p:nvPr/>
          </p:nvSpPr>
          <p:spPr>
            <a:xfrm>
              <a:off x="14457" y="3205"/>
              <a:ext cx="615" cy="822"/>
            </a:xfrm>
            <a:prstGeom prst="rect">
              <a:avLst/>
            </a:prstGeom>
            <a:noFill/>
          </p:spPr>
          <p:txBody>
            <a:bodyPr wrap="none" rtlCol="0" anchor="t">
              <a:spAutoFit/>
            </a:bodyPr>
            <a:p>
              <a:r>
                <a:rPr lang="en-US" altLang="zh-CN" sz="2800">
                  <a:latin typeface="Arial" panose="020B0604020202020204" pitchFamily="34" charset="0"/>
                </a:rPr>
                <a:t>=</a:t>
              </a:r>
              <a:endParaRPr lang="en-US" altLang="zh-CN" sz="2800">
                <a:latin typeface="Arial" panose="020B0604020202020204" pitchFamily="34" charset="0"/>
              </a:endParaRPr>
            </a:p>
          </p:txBody>
        </p:sp>
      </p:grpSp>
      <p:grpSp>
        <p:nvGrpSpPr>
          <p:cNvPr id="16" name="组合 15"/>
          <p:cNvGrpSpPr/>
          <p:nvPr/>
        </p:nvGrpSpPr>
        <p:grpSpPr>
          <a:xfrm rot="0">
            <a:off x="1975412" y="3926205"/>
            <a:ext cx="2011753" cy="848995"/>
            <a:chOff x="11976" y="3081"/>
            <a:chExt cx="3168" cy="1337"/>
          </a:xfrm>
        </p:grpSpPr>
        <p:grpSp>
          <p:nvGrpSpPr>
            <p:cNvPr id="17" name="Group 6"/>
            <p:cNvGrpSpPr/>
            <p:nvPr/>
          </p:nvGrpSpPr>
          <p:grpSpPr>
            <a:xfrm>
              <a:off x="11976" y="3081"/>
              <a:ext cx="1118" cy="1298"/>
              <a:chOff x="4792" y="2848"/>
              <a:chExt cx="447" cy="519"/>
            </a:xfrm>
          </p:grpSpPr>
          <p:sp>
            <p:nvSpPr>
              <p:cNvPr id="18" name="Text Box 7"/>
              <p:cNvSpPr txBox="1"/>
              <p:nvPr/>
            </p:nvSpPr>
            <p:spPr>
              <a:xfrm>
                <a:off x="4792" y="2848"/>
                <a:ext cx="447"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9</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p:txBody>
          </p:sp>
          <p:sp>
            <p:nvSpPr>
              <p:cNvPr id="21"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sp>
          <p:nvSpPr>
            <p:cNvPr id="24" name="文本框 23"/>
            <p:cNvSpPr txBox="1"/>
            <p:nvPr/>
          </p:nvSpPr>
          <p:spPr>
            <a:xfrm>
              <a:off x="12866" y="3225"/>
              <a:ext cx="2278" cy="822"/>
            </a:xfrm>
            <a:prstGeom prst="rect">
              <a:avLst/>
            </a:prstGeom>
            <a:noFill/>
          </p:spPr>
          <p:txBody>
            <a:bodyPr wrap="none" rtlCol="0" anchor="t">
              <a:spAutoFit/>
            </a:bodyPr>
            <a:p>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25" name="Group 6"/>
            <p:cNvGrpSpPr/>
            <p:nvPr/>
          </p:nvGrpSpPr>
          <p:grpSpPr>
            <a:xfrm>
              <a:off x="13495" y="3120"/>
              <a:ext cx="1048" cy="1298"/>
              <a:chOff x="4820" y="2856"/>
              <a:chExt cx="419" cy="519"/>
            </a:xfrm>
          </p:grpSpPr>
          <p:sp>
            <p:nvSpPr>
              <p:cNvPr id="26" name="Text Box 7"/>
              <p:cNvSpPr txBox="1"/>
              <p:nvPr/>
            </p:nvSpPr>
            <p:spPr>
              <a:xfrm>
                <a:off x="4820" y="2856"/>
                <a:ext cx="419"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4</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45</a:t>
                </a:r>
                <a:endParaRPr lang="en-US" altLang="zh-CN" sz="2800" dirty="0">
                  <a:solidFill>
                    <a:schemeClr val="tx1"/>
                  </a:solidFill>
                  <a:latin typeface="+mj-ea"/>
                  <a:ea typeface="+mj-ea"/>
                </a:endParaRPr>
              </a:p>
            </p:txBody>
          </p:sp>
          <p:sp>
            <p:nvSpPr>
              <p:cNvPr id="27"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nvGrpSpPr>
          <p:cNvPr id="28" name="组合 27"/>
          <p:cNvGrpSpPr/>
          <p:nvPr/>
        </p:nvGrpSpPr>
        <p:grpSpPr>
          <a:xfrm rot="0">
            <a:off x="6143770" y="3973195"/>
            <a:ext cx="1325702" cy="824230"/>
            <a:chOff x="11653" y="3081"/>
            <a:chExt cx="2088" cy="1298"/>
          </a:xfrm>
        </p:grpSpPr>
        <p:grpSp>
          <p:nvGrpSpPr>
            <p:cNvPr id="29" name="Group 6"/>
            <p:cNvGrpSpPr/>
            <p:nvPr/>
          </p:nvGrpSpPr>
          <p:grpSpPr>
            <a:xfrm>
              <a:off x="11653" y="3081"/>
              <a:ext cx="1441" cy="1298"/>
              <a:chOff x="4663" y="2848"/>
              <a:chExt cx="576" cy="519"/>
            </a:xfrm>
          </p:grpSpPr>
          <p:sp>
            <p:nvSpPr>
              <p:cNvPr id="30" name="Text Box 7"/>
              <p:cNvSpPr txBox="1"/>
              <p:nvPr/>
            </p:nvSpPr>
            <p:spPr>
              <a:xfrm>
                <a:off x="4663" y="2848"/>
                <a:ext cx="576"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36</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450</a:t>
                </a:r>
                <a:endParaRPr lang="en-US" altLang="zh-CN" sz="2800" dirty="0">
                  <a:solidFill>
                    <a:schemeClr val="tx1"/>
                  </a:solidFill>
                  <a:latin typeface="+mj-ea"/>
                  <a:ea typeface="+mj-ea"/>
                </a:endParaRPr>
              </a:p>
            </p:txBody>
          </p:sp>
          <p:sp>
            <p:nvSpPr>
              <p:cNvPr id="31" name="Line 8"/>
              <p:cNvSpPr/>
              <p:nvPr/>
            </p:nvSpPr>
            <p:spPr>
              <a:xfrm>
                <a:off x="4724" y="3070"/>
                <a:ext cx="408" cy="0"/>
              </a:xfrm>
              <a:prstGeom prst="line">
                <a:avLst/>
              </a:prstGeom>
              <a:ln w="22225" cap="flat" cmpd="sng">
                <a:solidFill>
                  <a:schemeClr val="tx1"/>
                </a:solidFill>
                <a:prstDash val="solid"/>
                <a:headEnd type="none" w="med" len="med"/>
                <a:tailEnd type="none" w="med" len="med"/>
              </a:ln>
            </p:spPr>
          </p:sp>
        </p:grpSp>
        <p:sp>
          <p:nvSpPr>
            <p:cNvPr id="36" name="文本框 35"/>
            <p:cNvSpPr txBox="1"/>
            <p:nvPr/>
          </p:nvSpPr>
          <p:spPr>
            <a:xfrm>
              <a:off x="13126" y="3225"/>
              <a:ext cx="615" cy="822"/>
            </a:xfrm>
            <a:prstGeom prst="rect">
              <a:avLst/>
            </a:prstGeom>
            <a:noFill/>
          </p:spPr>
          <p:txBody>
            <a:bodyPr wrap="none" rtlCol="0" anchor="t">
              <a:spAutoFit/>
            </a:bodyPr>
            <a:p>
              <a:r>
                <a:rPr lang="en-US" altLang="zh-CN" sz="2800">
                  <a:latin typeface="Arial" panose="020B0604020202020204" pitchFamily="34" charset="0"/>
                </a:rPr>
                <a:t>=</a:t>
              </a:r>
              <a:endParaRPr lang="en-US" altLang="zh-CN" sz="2800">
                <a:latin typeface="Arial" panose="020B0604020202020204" pitchFamily="34" charset="0"/>
              </a:endParaRPr>
            </a:p>
          </p:txBody>
        </p:sp>
      </p:grpSp>
      <p:cxnSp>
        <p:nvCxnSpPr>
          <p:cNvPr id="41" name="直接连接符 40"/>
          <p:cNvCxnSpPr/>
          <p:nvPr/>
        </p:nvCxnSpPr>
        <p:spPr>
          <a:xfrm>
            <a:off x="6181725" y="4376420"/>
            <a:ext cx="743585" cy="29146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181725" y="3926205"/>
            <a:ext cx="743585" cy="29146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6351905" y="3361055"/>
            <a:ext cx="380365" cy="521970"/>
          </a:xfrm>
          <a:prstGeom prst="rect">
            <a:avLst/>
          </a:prstGeom>
          <a:noFill/>
        </p:spPr>
        <p:txBody>
          <a:bodyPr wrap="none" rtlCol="0">
            <a:spAutoFit/>
          </a:bodyPr>
          <a:p>
            <a:r>
              <a:rPr lang="en-US" altLang="zh-CN" sz="2800"/>
              <a:t>2</a:t>
            </a:r>
            <a:endParaRPr lang="en-US" altLang="zh-CN" sz="2800"/>
          </a:p>
        </p:txBody>
      </p:sp>
      <p:sp>
        <p:nvSpPr>
          <p:cNvPr id="44" name="文本框 43"/>
          <p:cNvSpPr txBox="1"/>
          <p:nvPr/>
        </p:nvSpPr>
        <p:spPr>
          <a:xfrm>
            <a:off x="6269990" y="4788535"/>
            <a:ext cx="577850" cy="521970"/>
          </a:xfrm>
          <a:prstGeom prst="rect">
            <a:avLst/>
          </a:prstGeom>
          <a:noFill/>
        </p:spPr>
        <p:txBody>
          <a:bodyPr wrap="none" rtlCol="0">
            <a:spAutoFit/>
          </a:bodyPr>
          <a:p>
            <a:r>
              <a:rPr lang="en-US" altLang="zh-CN" sz="2800"/>
              <a:t>25</a:t>
            </a:r>
            <a:endParaRPr lang="en-US" altLang="zh-CN" sz="2800"/>
          </a:p>
        </p:txBody>
      </p:sp>
      <p:grpSp>
        <p:nvGrpSpPr>
          <p:cNvPr id="45" name="组合 44"/>
          <p:cNvGrpSpPr/>
          <p:nvPr/>
        </p:nvGrpSpPr>
        <p:grpSpPr>
          <a:xfrm rot="0">
            <a:off x="7489970" y="3964305"/>
            <a:ext cx="2172043" cy="824230"/>
            <a:chOff x="11653" y="3081"/>
            <a:chExt cx="3421" cy="1298"/>
          </a:xfrm>
        </p:grpSpPr>
        <p:grpSp>
          <p:nvGrpSpPr>
            <p:cNvPr id="46" name="Group 6"/>
            <p:cNvGrpSpPr/>
            <p:nvPr/>
          </p:nvGrpSpPr>
          <p:grpSpPr>
            <a:xfrm>
              <a:off x="11653" y="3081"/>
              <a:ext cx="1441" cy="1298"/>
              <a:chOff x="4663" y="2848"/>
              <a:chExt cx="576" cy="519"/>
            </a:xfrm>
          </p:grpSpPr>
          <p:sp>
            <p:nvSpPr>
              <p:cNvPr id="47" name="Text Box 7"/>
              <p:cNvSpPr txBox="1"/>
              <p:nvPr/>
            </p:nvSpPr>
            <p:spPr>
              <a:xfrm>
                <a:off x="4663" y="2848"/>
                <a:ext cx="576"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25</a:t>
                </a:r>
                <a:endParaRPr lang="en-US" altLang="zh-CN" sz="2800" dirty="0">
                  <a:solidFill>
                    <a:schemeClr val="tx1"/>
                  </a:solidFill>
                  <a:latin typeface="+mj-ea"/>
                  <a:ea typeface="+mj-ea"/>
                </a:endParaRPr>
              </a:p>
            </p:txBody>
          </p:sp>
          <p:sp>
            <p:nvSpPr>
              <p:cNvPr id="48" name="Line 8"/>
              <p:cNvSpPr/>
              <p:nvPr/>
            </p:nvSpPr>
            <p:spPr>
              <a:xfrm>
                <a:off x="4724" y="3070"/>
                <a:ext cx="295" cy="0"/>
              </a:xfrm>
              <a:prstGeom prst="line">
                <a:avLst/>
              </a:prstGeom>
              <a:ln w="22225" cap="flat" cmpd="sng">
                <a:solidFill>
                  <a:schemeClr val="tx1"/>
                </a:solidFill>
                <a:prstDash val="solid"/>
                <a:headEnd type="none" w="med" len="med"/>
                <a:tailEnd type="none" w="med" len="med"/>
              </a:ln>
            </p:spPr>
          </p:sp>
        </p:grpSp>
        <p:sp>
          <p:nvSpPr>
            <p:cNvPr id="49" name="文本框 48"/>
            <p:cNvSpPr txBox="1"/>
            <p:nvPr/>
          </p:nvSpPr>
          <p:spPr>
            <a:xfrm>
              <a:off x="12546" y="3225"/>
              <a:ext cx="2528" cy="822"/>
            </a:xfrm>
            <a:prstGeom prst="rect">
              <a:avLst/>
            </a:prstGeom>
            <a:noFill/>
          </p:spPr>
          <p:txBody>
            <a:bodyPr wrap="none" rtlCol="0" anchor="t">
              <a:spAutoFit/>
            </a:bodyPr>
            <a:p>
              <a:r>
                <a:rPr lang="zh-CN" altLang="en-US" sz="2800">
                  <a:latin typeface="Arial" panose="020B0604020202020204" pitchFamily="34" charset="0"/>
                </a:rPr>
                <a:t>（千米）</a:t>
              </a:r>
              <a:endParaRPr lang="en-US" altLang="zh-CN" sz="2800">
                <a:latin typeface="Arial" panose="020B0604020202020204" pitchFamily="34" charset="0"/>
              </a:endParaRPr>
            </a:p>
          </p:txBody>
        </p:sp>
      </p:grpSp>
      <p:grpSp>
        <p:nvGrpSpPr>
          <p:cNvPr id="19" name="组合 18"/>
          <p:cNvGrpSpPr/>
          <p:nvPr/>
        </p:nvGrpSpPr>
        <p:grpSpPr>
          <a:xfrm>
            <a:off x="1560830" y="2030095"/>
            <a:ext cx="3423920" cy="1236980"/>
            <a:chOff x="2458" y="3197"/>
            <a:chExt cx="5392" cy="1948"/>
          </a:xfrm>
        </p:grpSpPr>
        <p:grpSp>
          <p:nvGrpSpPr>
            <p:cNvPr id="40" name="组合 39"/>
            <p:cNvGrpSpPr/>
            <p:nvPr/>
          </p:nvGrpSpPr>
          <p:grpSpPr>
            <a:xfrm>
              <a:off x="2458" y="3197"/>
              <a:ext cx="5393" cy="1948"/>
              <a:chOff x="5755" y="1019"/>
              <a:chExt cx="5393" cy="1948"/>
            </a:xfrm>
          </p:grpSpPr>
          <p:sp>
            <p:nvSpPr>
              <p:cNvPr id="14" name="圆角矩形 13"/>
              <p:cNvSpPr/>
              <p:nvPr/>
            </p:nvSpPr>
            <p:spPr>
              <a:xfrm>
                <a:off x="6235" y="1724"/>
                <a:ext cx="4913" cy="1243"/>
              </a:xfrm>
              <a:prstGeom prst="roundRect">
                <a:avLst/>
              </a:prstGeom>
              <a:solidFill>
                <a:srgbClr val="F53C5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9" name="图片 3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5755" y="1019"/>
                <a:ext cx="1267" cy="1209"/>
              </a:xfrm>
              <a:prstGeom prst="rect">
                <a:avLst/>
              </a:prstGeom>
            </p:spPr>
          </p:pic>
        </p:grpSp>
        <p:sp>
          <p:nvSpPr>
            <p:cNvPr id="51" name="文本框 50"/>
            <p:cNvSpPr txBox="1"/>
            <p:nvPr/>
          </p:nvSpPr>
          <p:spPr>
            <a:xfrm>
              <a:off x="3981" y="4192"/>
              <a:ext cx="2688" cy="725"/>
            </a:xfrm>
            <a:prstGeom prst="rect">
              <a:avLst/>
            </a:prstGeom>
            <a:noFill/>
          </p:spPr>
          <p:txBody>
            <a:bodyPr wrap="none" rtlCol="0">
              <a:spAutoFit/>
            </a:bodyPr>
            <a:p>
              <a:r>
                <a:rPr lang="zh-CN" altLang="en-US" sz="2400"/>
                <a:t>先乘再约分</a:t>
              </a:r>
              <a:endParaRPr lang="zh-CN" altLang="en-US" sz="2400"/>
            </a:p>
          </p:txBody>
        </p:sp>
      </p:grpSp>
      <p:grpSp>
        <p:nvGrpSpPr>
          <p:cNvPr id="60" name="组合 59"/>
          <p:cNvGrpSpPr/>
          <p:nvPr/>
        </p:nvGrpSpPr>
        <p:grpSpPr>
          <a:xfrm>
            <a:off x="3028950" y="5431155"/>
            <a:ext cx="4381500" cy="824230"/>
            <a:chOff x="4770" y="8553"/>
            <a:chExt cx="6900" cy="1298"/>
          </a:xfrm>
        </p:grpSpPr>
        <p:sp>
          <p:nvSpPr>
            <p:cNvPr id="54" name="文本框 53"/>
            <p:cNvSpPr txBox="1"/>
            <p:nvPr/>
          </p:nvSpPr>
          <p:spPr>
            <a:xfrm>
              <a:off x="4770" y="8707"/>
              <a:ext cx="6900"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答：李叔叔每分钟游</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千米。</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56" name="Group 6"/>
            <p:cNvGrpSpPr/>
            <p:nvPr/>
          </p:nvGrpSpPr>
          <p:grpSpPr>
            <a:xfrm rot="0">
              <a:off x="9146" y="8553"/>
              <a:ext cx="1441" cy="1298"/>
              <a:chOff x="4663" y="2848"/>
              <a:chExt cx="576" cy="519"/>
            </a:xfrm>
          </p:grpSpPr>
          <p:sp>
            <p:nvSpPr>
              <p:cNvPr id="57" name="Text Box 7"/>
              <p:cNvSpPr txBox="1"/>
              <p:nvPr/>
            </p:nvSpPr>
            <p:spPr>
              <a:xfrm>
                <a:off x="4663" y="2848"/>
                <a:ext cx="576"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25</a:t>
                </a:r>
                <a:endParaRPr lang="en-US" altLang="zh-CN" sz="2800" dirty="0">
                  <a:solidFill>
                    <a:schemeClr val="tx1"/>
                  </a:solidFill>
                  <a:latin typeface="+mj-ea"/>
                  <a:ea typeface="+mj-ea"/>
                </a:endParaRPr>
              </a:p>
            </p:txBody>
          </p:sp>
          <p:sp>
            <p:nvSpPr>
              <p:cNvPr id="58" name="Line 8"/>
              <p:cNvSpPr/>
              <p:nvPr/>
            </p:nvSpPr>
            <p:spPr>
              <a:xfrm>
                <a:off x="4724" y="3070"/>
                <a:ext cx="295" cy="0"/>
              </a:xfrm>
              <a:prstGeom prst="line">
                <a:avLst/>
              </a:prstGeom>
              <a:ln w="22225" cap="flat" cmpd="sng">
                <a:solidFill>
                  <a:schemeClr val="tx1"/>
                </a:solidFill>
                <a:prstDash val="solid"/>
                <a:headEnd type="none" w="med" len="med"/>
                <a:tailEnd type="none" w="med" len="med"/>
              </a:ln>
            </p:spPr>
          </p:sp>
        </p:grpSp>
      </p:grpSp>
      <p:sp>
        <p:nvSpPr>
          <p:cNvPr id="20" name="文本框 19"/>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left)">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up)">
                                      <p:cBhvr>
                                        <p:cTn id="17" dur="500"/>
                                        <p:tgtEl>
                                          <p:spTgt spid="42"/>
                                        </p:tgtEl>
                                      </p:cBhvr>
                                    </p:animEffect>
                                  </p:childTnLst>
                                </p:cTn>
                              </p:par>
                              <p:par>
                                <p:cTn id="18" presetID="22" presetClass="entr" presetSubtype="1" fill="hold"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up)">
                                      <p:cBhvr>
                                        <p:cTn id="20" dur="500"/>
                                        <p:tgtEl>
                                          <p:spTgt spid="41"/>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500"/>
                                        <p:tgtEl>
                                          <p:spTgt spid="43"/>
                                        </p:tgtEl>
                                        <p:attrNameLst>
                                          <p:attrName>ppt_y</p:attrName>
                                        </p:attrNameLst>
                                      </p:cBhvr>
                                      <p:tavLst>
                                        <p:tav tm="0">
                                          <p:val>
                                            <p:strVal val="#ppt_y+#ppt_h*1.125000"/>
                                          </p:val>
                                        </p:tav>
                                        <p:tav tm="100000">
                                          <p:val>
                                            <p:strVal val="#ppt_y"/>
                                          </p:val>
                                        </p:tav>
                                      </p:tavLst>
                                    </p:anim>
                                    <p:animEffect transition="in" filter="wipe(up)">
                                      <p:cBhvr>
                                        <p:cTn id="26" dur="500"/>
                                        <p:tgtEl>
                                          <p:spTgt spid="43"/>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44"/>
                                        </p:tgtEl>
                                        <p:attrNameLst>
                                          <p:attrName>style.visibility</p:attrName>
                                        </p:attrNameLst>
                                      </p:cBhvr>
                                      <p:to>
                                        <p:strVal val="visible"/>
                                      </p:to>
                                    </p:set>
                                    <p:anim calcmode="lin" valueType="num">
                                      <p:cBhvr additive="base">
                                        <p:cTn id="29" dur="500"/>
                                        <p:tgtEl>
                                          <p:spTgt spid="44"/>
                                        </p:tgtEl>
                                        <p:attrNameLst>
                                          <p:attrName>ppt_y</p:attrName>
                                        </p:attrNameLst>
                                      </p:cBhvr>
                                      <p:tavLst>
                                        <p:tav tm="0">
                                          <p:val>
                                            <p:strVal val="#ppt_y+#ppt_h*1.125000"/>
                                          </p:val>
                                        </p:tav>
                                        <p:tav tm="100000">
                                          <p:val>
                                            <p:strVal val="#ppt_y"/>
                                          </p:val>
                                        </p:tav>
                                      </p:tavLst>
                                    </p:anim>
                                    <p:animEffect transition="in" filter="wipe(up)">
                                      <p:cBhvr>
                                        <p:cTn id="30" dur="500"/>
                                        <p:tgtEl>
                                          <p:spTgt spid="4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left)">
                                      <p:cBhvr>
                                        <p:cTn id="35" dur="500"/>
                                        <p:tgtEl>
                                          <p:spTgt spid="45"/>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nodeType="clickEffect">
                                  <p:stCondLst>
                                    <p:cond delay="0"/>
                                  </p:stCondLst>
                                  <p:childTnLst>
                                    <p:set>
                                      <p:cBhvr>
                                        <p:cTn id="39" dur="1" fill="hold">
                                          <p:stCondLst>
                                            <p:cond delay="0"/>
                                          </p:stCondLst>
                                        </p:cTn>
                                        <p:tgtEl>
                                          <p:spTgt spid="60"/>
                                        </p:tgtEl>
                                        <p:attrNameLst>
                                          <p:attrName>style.visibility</p:attrName>
                                        </p:attrNameLst>
                                      </p:cBhvr>
                                      <p:to>
                                        <p:strVal val="visible"/>
                                      </p:to>
                                    </p:set>
                                    <p:anim calcmode="lin" valueType="num">
                                      <p:cBhvr additive="base">
                                        <p:cTn id="40" dur="500"/>
                                        <p:tgtEl>
                                          <p:spTgt spid="60"/>
                                        </p:tgtEl>
                                        <p:attrNameLst>
                                          <p:attrName>ppt_y</p:attrName>
                                        </p:attrNameLst>
                                      </p:cBhvr>
                                      <p:tavLst>
                                        <p:tav tm="0">
                                          <p:val>
                                            <p:strVal val="#ppt_y+#ppt_h*1.125000"/>
                                          </p:val>
                                        </p:tav>
                                        <p:tav tm="100000">
                                          <p:val>
                                            <p:strVal val="#ppt_y"/>
                                          </p:val>
                                        </p:tav>
                                      </p:tavLst>
                                    </p:anim>
                                    <p:animEffect transition="in" filter="wipe(up)">
                                      <p:cBhvr>
                                        <p:cTn id="41" dur="500"/>
                                        <p:tgtEl>
                                          <p:spTgt spid="60"/>
                                        </p:tgtEl>
                                      </p:cBhvr>
                                    </p:animEffect>
                                  </p:childTnLst>
                                </p:cTn>
                              </p:par>
                            </p:childTnLst>
                          </p:cTn>
                        </p:par>
                      </p:childTnLst>
                    </p:cTn>
                  </p:par>
                  <p:par>
                    <p:cTn id="42" fill="hold">
                      <p:stCondLst>
                        <p:cond delay="indefinite"/>
                      </p:stCondLst>
                      <p:childTnLst>
                        <p:par>
                          <p:cTn id="43" fill="hold">
                            <p:stCondLst>
                              <p:cond delay="0"/>
                            </p:stCondLst>
                            <p:childTnLst>
                              <p:par>
                                <p:cTn id="44" presetID="23" presetClass="entr" presetSubtype="16" fill="hold" nodeType="click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p:cTn id="46" dur="500" fill="hold"/>
                                        <p:tgtEl>
                                          <p:spTgt spid="19"/>
                                        </p:tgtEl>
                                        <p:attrNameLst>
                                          <p:attrName>ppt_w</p:attrName>
                                        </p:attrNameLst>
                                      </p:cBhvr>
                                      <p:tavLst>
                                        <p:tav tm="0">
                                          <p:val>
                                            <p:fltVal val="0"/>
                                          </p:val>
                                        </p:tav>
                                        <p:tav tm="100000">
                                          <p:val>
                                            <p:strVal val="#ppt_w"/>
                                          </p:val>
                                        </p:tav>
                                      </p:tavLst>
                                    </p:anim>
                                    <p:anim calcmode="lin" valueType="num">
                                      <p:cBhvr>
                                        <p:cTn id="47" dur="500" fill="hold"/>
                                        <p:tgtEl>
                                          <p:spTgt spid="1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rot="0">
            <a:off x="1445260" y="922655"/>
            <a:ext cx="9301480" cy="1060450"/>
            <a:chOff x="2700" y="6091"/>
            <a:chExt cx="14648" cy="1670"/>
          </a:xfrm>
        </p:grpSpPr>
        <p:sp>
          <p:nvSpPr>
            <p:cNvPr id="11" name="文本框 9"/>
            <p:cNvSpPr txBox="1"/>
            <p:nvPr/>
          </p:nvSpPr>
          <p:spPr bwMode="auto">
            <a:xfrm>
              <a:off x="2700" y="6091"/>
              <a:ext cx="14649" cy="1666"/>
            </a:xfrm>
            <a:prstGeom prst="rect">
              <a:avLst/>
            </a:prstGeom>
            <a:noFill/>
          </p:spPr>
          <p:txBody>
            <a:bodyPr anchor="ctr">
              <a:noAutofit/>
            </a:bodyPr>
            <a:p>
              <a:pPr eaLnBrk="1" fontAlgn="auto" hangingPunct="1">
                <a:lnSpc>
                  <a:spcPct val="170000"/>
                </a:lnSpc>
                <a:spcBef>
                  <a:spcPts val="0"/>
                </a:spcBef>
                <a:spcAft>
                  <a:spcPts val="0"/>
                </a:spcAft>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李叔叔每分钟游的距离是乌贼的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。李叔叔每分钟游多少千米？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 name="Group 6"/>
            <p:cNvGrpSpPr/>
            <p:nvPr/>
          </p:nvGrpSpPr>
          <p:grpSpPr>
            <a:xfrm>
              <a:off x="9570" y="6631"/>
              <a:ext cx="908" cy="1130"/>
              <a:chOff x="4876" y="2880"/>
              <a:chExt cx="363" cy="452"/>
            </a:xfrm>
          </p:grpSpPr>
          <p:sp>
            <p:nvSpPr>
              <p:cNvPr id="7" name="Text Box 7"/>
              <p:cNvSpPr txBox="1"/>
              <p:nvPr/>
            </p:nvSpPr>
            <p:spPr>
              <a:xfrm>
                <a:off x="4876" y="288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45</a:t>
                </a:r>
                <a:endParaRPr lang="en-US" altLang="zh-CN" sz="2400" dirty="0">
                  <a:solidFill>
                    <a:schemeClr val="tx1"/>
                  </a:solidFill>
                  <a:latin typeface="+mj-ea"/>
                  <a:ea typeface="+mj-ea"/>
                </a:endParaRPr>
              </a:p>
            </p:txBody>
          </p:sp>
          <p:sp>
            <p:nvSpPr>
              <p:cNvPr id="8" name="Line 8"/>
              <p:cNvSpPr/>
              <p:nvPr/>
            </p:nvSpPr>
            <p:spPr>
              <a:xfrm>
                <a:off x="4908" y="3070"/>
                <a:ext cx="272" cy="0"/>
              </a:xfrm>
              <a:prstGeom prst="line">
                <a:avLst/>
              </a:prstGeom>
              <a:ln w="22225" cap="flat" cmpd="sng">
                <a:solidFill>
                  <a:schemeClr val="tx1"/>
                </a:solidFill>
                <a:prstDash val="solid"/>
                <a:headEnd type="none" w="med" len="med"/>
                <a:tailEnd type="none" w="med" len="med"/>
              </a:ln>
            </p:spPr>
          </p:sp>
        </p:grpSp>
      </p:grpSp>
      <p:grpSp>
        <p:nvGrpSpPr>
          <p:cNvPr id="3" name="组合 2"/>
          <p:cNvGrpSpPr/>
          <p:nvPr/>
        </p:nvGrpSpPr>
        <p:grpSpPr>
          <a:xfrm rot="0">
            <a:off x="5053892" y="3973195"/>
            <a:ext cx="1966035" cy="824230"/>
            <a:chOff x="11976" y="3081"/>
            <a:chExt cx="3096" cy="1298"/>
          </a:xfrm>
        </p:grpSpPr>
        <p:grpSp>
          <p:nvGrpSpPr>
            <p:cNvPr id="4" name="Group 6"/>
            <p:cNvGrpSpPr/>
            <p:nvPr/>
          </p:nvGrpSpPr>
          <p:grpSpPr>
            <a:xfrm>
              <a:off x="11976" y="3081"/>
              <a:ext cx="3036" cy="1298"/>
              <a:chOff x="4792" y="2848"/>
              <a:chExt cx="1214" cy="519"/>
            </a:xfrm>
          </p:grpSpPr>
          <p:sp>
            <p:nvSpPr>
              <p:cNvPr id="5" name="Text Box 7"/>
              <p:cNvSpPr txBox="1"/>
              <p:nvPr/>
            </p:nvSpPr>
            <p:spPr>
              <a:xfrm>
                <a:off x="4792" y="2848"/>
                <a:ext cx="121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9  </a:t>
                </a:r>
                <a:r>
                  <a:rPr lang="zh-CN" altLang="en-US" sz="2800">
                    <a:latin typeface="Arial" panose="020B0604020202020204" pitchFamily="34" charset="0"/>
                    <a:sym typeface="+mn-ea"/>
                  </a:rPr>
                  <a:t>×</a:t>
                </a:r>
                <a:r>
                  <a:rPr lang="en-US" altLang="zh-CN" sz="2800">
                    <a:latin typeface="Arial" panose="020B0604020202020204" pitchFamily="34" charset="0"/>
                    <a:sym typeface="+mn-ea"/>
                  </a:rPr>
                  <a:t>  4</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 </a:t>
                </a:r>
                <a:r>
                  <a:rPr lang="zh-CN" altLang="en-US" sz="2800">
                    <a:latin typeface="Arial" panose="020B0604020202020204" pitchFamily="34" charset="0"/>
                    <a:sym typeface="+mn-ea"/>
                  </a:rPr>
                  <a:t>×</a:t>
                </a:r>
                <a:r>
                  <a:rPr lang="en-US" altLang="zh-CN" sz="2800">
                    <a:latin typeface="Arial" panose="020B0604020202020204" pitchFamily="34" charset="0"/>
                    <a:sym typeface="+mn-ea"/>
                  </a:rPr>
                  <a:t> 45</a:t>
                </a:r>
                <a:endParaRPr lang="en-US" altLang="zh-CN" sz="2800" dirty="0">
                  <a:solidFill>
                    <a:schemeClr val="tx1"/>
                  </a:solidFill>
                  <a:latin typeface="Arial" panose="020B0604020202020204" pitchFamily="34" charset="0"/>
                  <a:ea typeface="+mj-ea"/>
                  <a:sym typeface="+mn-ea"/>
                </a:endParaRPr>
              </a:p>
            </p:txBody>
          </p:sp>
          <p:sp>
            <p:nvSpPr>
              <p:cNvPr id="9" name="Line 8"/>
              <p:cNvSpPr/>
              <p:nvPr/>
            </p:nvSpPr>
            <p:spPr>
              <a:xfrm>
                <a:off x="4852" y="3070"/>
                <a:ext cx="816" cy="0"/>
              </a:xfrm>
              <a:prstGeom prst="line">
                <a:avLst/>
              </a:prstGeom>
              <a:ln w="22225" cap="flat" cmpd="sng">
                <a:solidFill>
                  <a:schemeClr val="tx1"/>
                </a:solidFill>
                <a:prstDash val="solid"/>
                <a:headEnd type="none" w="med" len="med"/>
                <a:tailEnd type="none" w="med" len="med"/>
              </a:ln>
            </p:spPr>
          </p:sp>
        </p:grpSp>
        <p:sp>
          <p:nvSpPr>
            <p:cNvPr id="12" name="文本框 11"/>
            <p:cNvSpPr txBox="1"/>
            <p:nvPr/>
          </p:nvSpPr>
          <p:spPr>
            <a:xfrm>
              <a:off x="14457" y="3205"/>
              <a:ext cx="615" cy="822"/>
            </a:xfrm>
            <a:prstGeom prst="rect">
              <a:avLst/>
            </a:prstGeom>
            <a:noFill/>
          </p:spPr>
          <p:txBody>
            <a:bodyPr wrap="none" rtlCol="0" anchor="t">
              <a:spAutoFit/>
            </a:bodyPr>
            <a:p>
              <a:r>
                <a:rPr lang="en-US" altLang="zh-CN" sz="2800">
                  <a:latin typeface="Arial" panose="020B0604020202020204" pitchFamily="34" charset="0"/>
                </a:rPr>
                <a:t>=</a:t>
              </a:r>
              <a:endParaRPr lang="en-US" altLang="zh-CN" sz="2800">
                <a:latin typeface="Arial" panose="020B0604020202020204" pitchFamily="34" charset="0"/>
              </a:endParaRPr>
            </a:p>
          </p:txBody>
        </p:sp>
      </p:grpSp>
      <p:grpSp>
        <p:nvGrpSpPr>
          <p:cNvPr id="16" name="组合 15"/>
          <p:cNvGrpSpPr/>
          <p:nvPr/>
        </p:nvGrpSpPr>
        <p:grpSpPr>
          <a:xfrm rot="0">
            <a:off x="2927912" y="3926205"/>
            <a:ext cx="2011753" cy="848995"/>
            <a:chOff x="11976" y="3081"/>
            <a:chExt cx="3168" cy="1337"/>
          </a:xfrm>
        </p:grpSpPr>
        <p:grpSp>
          <p:nvGrpSpPr>
            <p:cNvPr id="17" name="Group 6"/>
            <p:cNvGrpSpPr/>
            <p:nvPr/>
          </p:nvGrpSpPr>
          <p:grpSpPr>
            <a:xfrm>
              <a:off x="11976" y="3081"/>
              <a:ext cx="1118" cy="1298"/>
              <a:chOff x="4792" y="2848"/>
              <a:chExt cx="447" cy="519"/>
            </a:xfrm>
          </p:grpSpPr>
          <p:sp>
            <p:nvSpPr>
              <p:cNvPr id="18" name="Text Box 7"/>
              <p:cNvSpPr txBox="1"/>
              <p:nvPr/>
            </p:nvSpPr>
            <p:spPr>
              <a:xfrm>
                <a:off x="4792" y="2848"/>
                <a:ext cx="447"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9</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p:txBody>
          </p:sp>
          <p:sp>
            <p:nvSpPr>
              <p:cNvPr id="21"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sp>
          <p:nvSpPr>
            <p:cNvPr id="24" name="文本框 23"/>
            <p:cNvSpPr txBox="1"/>
            <p:nvPr/>
          </p:nvSpPr>
          <p:spPr>
            <a:xfrm>
              <a:off x="12866" y="3225"/>
              <a:ext cx="2278" cy="822"/>
            </a:xfrm>
            <a:prstGeom prst="rect">
              <a:avLst/>
            </a:prstGeom>
            <a:noFill/>
          </p:spPr>
          <p:txBody>
            <a:bodyPr wrap="none" rtlCol="0" anchor="t">
              <a:spAutoFit/>
            </a:bodyPr>
            <a:p>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25" name="Group 6"/>
            <p:cNvGrpSpPr/>
            <p:nvPr/>
          </p:nvGrpSpPr>
          <p:grpSpPr>
            <a:xfrm>
              <a:off x="13495" y="3120"/>
              <a:ext cx="1048" cy="1298"/>
              <a:chOff x="4820" y="2856"/>
              <a:chExt cx="419" cy="519"/>
            </a:xfrm>
          </p:grpSpPr>
          <p:sp>
            <p:nvSpPr>
              <p:cNvPr id="26" name="Text Box 7"/>
              <p:cNvSpPr txBox="1"/>
              <p:nvPr/>
            </p:nvSpPr>
            <p:spPr>
              <a:xfrm>
                <a:off x="4820" y="2856"/>
                <a:ext cx="419"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4</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45</a:t>
                </a:r>
                <a:endParaRPr lang="en-US" altLang="zh-CN" sz="2800" dirty="0">
                  <a:solidFill>
                    <a:schemeClr val="tx1"/>
                  </a:solidFill>
                  <a:latin typeface="+mj-ea"/>
                  <a:ea typeface="+mj-ea"/>
                </a:endParaRPr>
              </a:p>
            </p:txBody>
          </p:sp>
          <p:sp>
            <p:nvSpPr>
              <p:cNvPr id="27"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cxnSp>
        <p:nvCxnSpPr>
          <p:cNvPr id="42" name="直接连接符 41"/>
          <p:cNvCxnSpPr/>
          <p:nvPr/>
        </p:nvCxnSpPr>
        <p:spPr>
          <a:xfrm>
            <a:off x="5175250" y="3886835"/>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5175250" y="3364865"/>
            <a:ext cx="380365" cy="521970"/>
          </a:xfrm>
          <a:prstGeom prst="rect">
            <a:avLst/>
          </a:prstGeom>
          <a:noFill/>
        </p:spPr>
        <p:txBody>
          <a:bodyPr wrap="none" rtlCol="0">
            <a:spAutoFit/>
          </a:bodyPr>
          <a:p>
            <a:r>
              <a:rPr lang="en-US" altLang="zh-CN" sz="2800"/>
              <a:t>1</a:t>
            </a:r>
            <a:endParaRPr lang="en-US" altLang="zh-CN" sz="2800"/>
          </a:p>
        </p:txBody>
      </p:sp>
      <p:grpSp>
        <p:nvGrpSpPr>
          <p:cNvPr id="45" name="组合 44"/>
          <p:cNvGrpSpPr/>
          <p:nvPr/>
        </p:nvGrpSpPr>
        <p:grpSpPr>
          <a:xfrm rot="0">
            <a:off x="7095635" y="3973195"/>
            <a:ext cx="2172043" cy="824230"/>
            <a:chOff x="11653" y="3081"/>
            <a:chExt cx="3421" cy="1298"/>
          </a:xfrm>
        </p:grpSpPr>
        <p:grpSp>
          <p:nvGrpSpPr>
            <p:cNvPr id="46" name="Group 6"/>
            <p:cNvGrpSpPr/>
            <p:nvPr/>
          </p:nvGrpSpPr>
          <p:grpSpPr>
            <a:xfrm>
              <a:off x="11653" y="3081"/>
              <a:ext cx="1441" cy="1298"/>
              <a:chOff x="4663" y="2848"/>
              <a:chExt cx="576" cy="519"/>
            </a:xfrm>
          </p:grpSpPr>
          <p:sp>
            <p:nvSpPr>
              <p:cNvPr id="47" name="Text Box 7"/>
              <p:cNvSpPr txBox="1"/>
              <p:nvPr/>
            </p:nvSpPr>
            <p:spPr>
              <a:xfrm>
                <a:off x="4663" y="2848"/>
                <a:ext cx="576"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25</a:t>
                </a:r>
                <a:endParaRPr lang="en-US" altLang="zh-CN" sz="2800" dirty="0">
                  <a:solidFill>
                    <a:schemeClr val="tx1"/>
                  </a:solidFill>
                  <a:latin typeface="+mj-ea"/>
                  <a:ea typeface="+mj-ea"/>
                </a:endParaRPr>
              </a:p>
            </p:txBody>
          </p:sp>
          <p:sp>
            <p:nvSpPr>
              <p:cNvPr id="48" name="Line 8"/>
              <p:cNvSpPr/>
              <p:nvPr/>
            </p:nvSpPr>
            <p:spPr>
              <a:xfrm>
                <a:off x="4724" y="3070"/>
                <a:ext cx="295" cy="0"/>
              </a:xfrm>
              <a:prstGeom prst="line">
                <a:avLst/>
              </a:prstGeom>
              <a:ln w="22225" cap="flat" cmpd="sng">
                <a:solidFill>
                  <a:schemeClr val="tx1"/>
                </a:solidFill>
                <a:prstDash val="solid"/>
                <a:headEnd type="none" w="med" len="med"/>
                <a:tailEnd type="none" w="med" len="med"/>
              </a:ln>
            </p:spPr>
          </p:sp>
        </p:grpSp>
        <p:sp>
          <p:nvSpPr>
            <p:cNvPr id="49" name="文本框 48"/>
            <p:cNvSpPr txBox="1"/>
            <p:nvPr/>
          </p:nvSpPr>
          <p:spPr>
            <a:xfrm>
              <a:off x="12546" y="3225"/>
              <a:ext cx="2528" cy="822"/>
            </a:xfrm>
            <a:prstGeom prst="rect">
              <a:avLst/>
            </a:prstGeom>
            <a:noFill/>
          </p:spPr>
          <p:txBody>
            <a:bodyPr wrap="none" rtlCol="0" anchor="t">
              <a:spAutoFit/>
            </a:bodyPr>
            <a:p>
              <a:r>
                <a:rPr lang="zh-CN" altLang="en-US" sz="2800">
                  <a:latin typeface="Arial" panose="020B0604020202020204" pitchFamily="34" charset="0"/>
                </a:rPr>
                <a:t>（千米）</a:t>
              </a:r>
              <a:endParaRPr lang="en-US" altLang="zh-CN" sz="2800">
                <a:latin typeface="Arial" panose="020B0604020202020204" pitchFamily="34" charset="0"/>
              </a:endParaRPr>
            </a:p>
          </p:txBody>
        </p:sp>
      </p:grpSp>
      <p:grpSp>
        <p:nvGrpSpPr>
          <p:cNvPr id="22" name="组合 21"/>
          <p:cNvGrpSpPr/>
          <p:nvPr/>
        </p:nvGrpSpPr>
        <p:grpSpPr>
          <a:xfrm>
            <a:off x="3549650" y="5431155"/>
            <a:ext cx="4381500" cy="824230"/>
            <a:chOff x="4770" y="8553"/>
            <a:chExt cx="6900" cy="1298"/>
          </a:xfrm>
        </p:grpSpPr>
        <p:sp>
          <p:nvSpPr>
            <p:cNvPr id="54" name="文本框 53"/>
            <p:cNvSpPr txBox="1"/>
            <p:nvPr/>
          </p:nvSpPr>
          <p:spPr>
            <a:xfrm>
              <a:off x="4770" y="8707"/>
              <a:ext cx="6900"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答：李叔叔每分钟游</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千米。</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56" name="Group 6"/>
            <p:cNvGrpSpPr/>
            <p:nvPr/>
          </p:nvGrpSpPr>
          <p:grpSpPr>
            <a:xfrm rot="0">
              <a:off x="9146" y="8553"/>
              <a:ext cx="1441" cy="1298"/>
              <a:chOff x="4663" y="2848"/>
              <a:chExt cx="576" cy="519"/>
            </a:xfrm>
          </p:grpSpPr>
          <p:sp>
            <p:nvSpPr>
              <p:cNvPr id="57" name="Text Box 7"/>
              <p:cNvSpPr txBox="1"/>
              <p:nvPr/>
            </p:nvSpPr>
            <p:spPr>
              <a:xfrm>
                <a:off x="4663" y="2848"/>
                <a:ext cx="576"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25</a:t>
                </a:r>
                <a:endParaRPr lang="en-US" altLang="zh-CN" sz="2800" dirty="0">
                  <a:solidFill>
                    <a:schemeClr val="tx1"/>
                  </a:solidFill>
                  <a:latin typeface="+mj-ea"/>
                  <a:ea typeface="+mj-ea"/>
                </a:endParaRPr>
              </a:p>
            </p:txBody>
          </p:sp>
          <p:sp>
            <p:nvSpPr>
              <p:cNvPr id="58" name="Line 8"/>
              <p:cNvSpPr/>
              <p:nvPr/>
            </p:nvSpPr>
            <p:spPr>
              <a:xfrm>
                <a:off x="4724" y="3070"/>
                <a:ext cx="295" cy="0"/>
              </a:xfrm>
              <a:prstGeom prst="line">
                <a:avLst/>
              </a:prstGeom>
              <a:ln w="22225" cap="flat" cmpd="sng">
                <a:solidFill>
                  <a:schemeClr val="tx1"/>
                </a:solidFill>
                <a:prstDash val="solid"/>
                <a:headEnd type="none" w="med" len="med"/>
                <a:tailEnd type="none" w="med" len="med"/>
              </a:ln>
            </p:spPr>
          </p:sp>
        </p:grpSp>
      </p:grpSp>
      <p:cxnSp>
        <p:nvCxnSpPr>
          <p:cNvPr id="2" name="直接连接符 1"/>
          <p:cNvCxnSpPr/>
          <p:nvPr/>
        </p:nvCxnSpPr>
        <p:spPr>
          <a:xfrm>
            <a:off x="6056630" y="3912235"/>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120640" y="4404360"/>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066155" y="4404360"/>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6064885" y="3341370"/>
            <a:ext cx="380365" cy="521970"/>
          </a:xfrm>
          <a:prstGeom prst="rect">
            <a:avLst/>
          </a:prstGeom>
          <a:noFill/>
        </p:spPr>
        <p:txBody>
          <a:bodyPr wrap="none" rtlCol="0">
            <a:spAutoFit/>
          </a:bodyPr>
          <a:p>
            <a:r>
              <a:rPr lang="en-US" altLang="zh-CN" sz="2800"/>
              <a:t>2</a:t>
            </a:r>
            <a:endParaRPr lang="en-US" altLang="zh-CN" sz="2800"/>
          </a:p>
        </p:txBody>
      </p:sp>
      <p:sp>
        <p:nvSpPr>
          <p:cNvPr id="19" name="文本框 18"/>
          <p:cNvSpPr txBox="1"/>
          <p:nvPr/>
        </p:nvSpPr>
        <p:spPr>
          <a:xfrm>
            <a:off x="5177790" y="4764405"/>
            <a:ext cx="380365" cy="521970"/>
          </a:xfrm>
          <a:prstGeom prst="rect">
            <a:avLst/>
          </a:prstGeom>
          <a:noFill/>
        </p:spPr>
        <p:txBody>
          <a:bodyPr wrap="none" rtlCol="0">
            <a:spAutoFit/>
          </a:bodyPr>
          <a:p>
            <a:r>
              <a:rPr lang="en-US" altLang="zh-CN" sz="2800"/>
              <a:t>5</a:t>
            </a:r>
            <a:endParaRPr lang="en-US" altLang="zh-CN" sz="2800"/>
          </a:p>
        </p:txBody>
      </p:sp>
      <p:sp>
        <p:nvSpPr>
          <p:cNvPr id="20" name="文本框 19"/>
          <p:cNvSpPr txBox="1"/>
          <p:nvPr/>
        </p:nvSpPr>
        <p:spPr>
          <a:xfrm>
            <a:off x="6064250" y="4733290"/>
            <a:ext cx="380365" cy="521970"/>
          </a:xfrm>
          <a:prstGeom prst="rect">
            <a:avLst/>
          </a:prstGeom>
          <a:noFill/>
        </p:spPr>
        <p:txBody>
          <a:bodyPr wrap="none" rtlCol="0">
            <a:spAutoFit/>
          </a:bodyPr>
          <a:p>
            <a:r>
              <a:rPr lang="en-US" altLang="zh-CN" sz="2800"/>
              <a:t>5</a:t>
            </a:r>
            <a:endParaRPr lang="en-US" altLang="zh-CN" sz="2800"/>
          </a:p>
        </p:txBody>
      </p:sp>
      <p:grpSp>
        <p:nvGrpSpPr>
          <p:cNvPr id="23" name="组合 22"/>
          <p:cNvGrpSpPr/>
          <p:nvPr/>
        </p:nvGrpSpPr>
        <p:grpSpPr>
          <a:xfrm>
            <a:off x="1560830" y="2030095"/>
            <a:ext cx="3424555" cy="1236980"/>
            <a:chOff x="2458" y="3197"/>
            <a:chExt cx="5393" cy="1948"/>
          </a:xfrm>
        </p:grpSpPr>
        <p:grpSp>
          <p:nvGrpSpPr>
            <p:cNvPr id="40" name="组合 39"/>
            <p:cNvGrpSpPr/>
            <p:nvPr/>
          </p:nvGrpSpPr>
          <p:grpSpPr>
            <a:xfrm>
              <a:off x="2458" y="3197"/>
              <a:ext cx="5393" cy="1948"/>
              <a:chOff x="5755" y="1019"/>
              <a:chExt cx="5393" cy="1948"/>
            </a:xfrm>
          </p:grpSpPr>
          <p:sp>
            <p:nvSpPr>
              <p:cNvPr id="28" name="圆角矩形 27"/>
              <p:cNvSpPr/>
              <p:nvPr/>
            </p:nvSpPr>
            <p:spPr>
              <a:xfrm>
                <a:off x="6235" y="1724"/>
                <a:ext cx="4913" cy="1243"/>
              </a:xfrm>
              <a:prstGeom prst="roundRect">
                <a:avLst/>
              </a:prstGeom>
              <a:solidFill>
                <a:srgbClr val="F53C5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9" name="图片 3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5755" y="1019"/>
                <a:ext cx="1267" cy="1209"/>
              </a:xfrm>
              <a:prstGeom prst="rect">
                <a:avLst/>
              </a:prstGeom>
            </p:spPr>
          </p:pic>
        </p:grpSp>
        <p:sp>
          <p:nvSpPr>
            <p:cNvPr id="29" name="文本框 28"/>
            <p:cNvSpPr txBox="1"/>
            <p:nvPr/>
          </p:nvSpPr>
          <p:spPr>
            <a:xfrm>
              <a:off x="3981" y="4192"/>
              <a:ext cx="2688" cy="725"/>
            </a:xfrm>
            <a:prstGeom prst="rect">
              <a:avLst/>
            </a:prstGeom>
            <a:noFill/>
          </p:spPr>
          <p:txBody>
            <a:bodyPr wrap="none" rtlCol="0">
              <a:spAutoFit/>
            </a:bodyPr>
            <a:p>
              <a:r>
                <a:rPr lang="zh-CN" altLang="en-US" sz="2400"/>
                <a:t>先约分再乘</a:t>
              </a:r>
              <a:endParaRPr lang="zh-CN" altLang="en-US" sz="2400"/>
            </a:p>
          </p:txBody>
        </p:sp>
      </p:grpSp>
      <p:sp>
        <p:nvSpPr>
          <p:cNvPr id="30" name="文本框 29"/>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up)">
                                      <p:cBhvr>
                                        <p:cTn id="7" dur="500"/>
                                        <p:tgtEl>
                                          <p:spTgt spid="42"/>
                                        </p:tgtEl>
                                      </p:cBhvr>
                                    </p:animEffect>
                                  </p:childTnLst>
                                </p:cTn>
                              </p:par>
                              <p:par>
                                <p:cTn id="8" presetID="22" presetClass="entr" presetSubtype="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up)">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p:tgtEl>
                                          <p:spTgt spid="43"/>
                                        </p:tgtEl>
                                        <p:attrNameLst>
                                          <p:attrName>ppt_y</p:attrName>
                                        </p:attrNameLst>
                                      </p:cBhvr>
                                      <p:tavLst>
                                        <p:tav tm="0">
                                          <p:val>
                                            <p:strVal val="#ppt_y+#ppt_h*1.125000"/>
                                          </p:val>
                                        </p:tav>
                                        <p:tav tm="100000">
                                          <p:val>
                                            <p:strVal val="#ppt_y"/>
                                          </p:val>
                                        </p:tav>
                                      </p:tavLst>
                                    </p:anim>
                                    <p:animEffect transition="in" filter="wipe(up)">
                                      <p:cBhvr>
                                        <p:cTn id="16" dur="500"/>
                                        <p:tgtEl>
                                          <p:spTgt spid="4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p:tgtEl>
                                          <p:spTgt spid="20"/>
                                        </p:tgtEl>
                                        <p:attrNameLst>
                                          <p:attrName>ppt_y</p:attrName>
                                        </p:attrNameLst>
                                      </p:cBhvr>
                                      <p:tavLst>
                                        <p:tav tm="0">
                                          <p:val>
                                            <p:strVal val="#ppt_y+#ppt_h*1.125000"/>
                                          </p:val>
                                        </p:tav>
                                        <p:tav tm="100000">
                                          <p:val>
                                            <p:strVal val="#ppt_y"/>
                                          </p:val>
                                        </p:tav>
                                      </p:tavLst>
                                    </p:anim>
                                    <p:animEffect transition="in" filter="wipe(up)">
                                      <p:cBhvr>
                                        <p:cTn id="20" dur="5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up)">
                                      <p:cBhvr>
                                        <p:cTn id="25" dur="500"/>
                                        <p:tgtEl>
                                          <p:spTgt spid="2"/>
                                        </p:tgtEl>
                                      </p:cBhvr>
                                    </p:animEffect>
                                  </p:childTnLst>
                                </p:cTn>
                              </p:par>
                              <p:par>
                                <p:cTn id="26" presetID="22" presetClass="entr" presetSubtype="1"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up)">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p:tgtEl>
                                          <p:spTgt spid="15"/>
                                        </p:tgtEl>
                                        <p:attrNameLst>
                                          <p:attrName>ppt_y</p:attrName>
                                        </p:attrNameLst>
                                      </p:cBhvr>
                                      <p:tavLst>
                                        <p:tav tm="0">
                                          <p:val>
                                            <p:strVal val="#ppt_y+#ppt_h*1.125000"/>
                                          </p:val>
                                        </p:tav>
                                        <p:tav tm="100000">
                                          <p:val>
                                            <p:strVal val="#ppt_y"/>
                                          </p:val>
                                        </p:tav>
                                      </p:tavLst>
                                    </p:anim>
                                    <p:animEffect transition="in" filter="wipe(up)">
                                      <p:cBhvr>
                                        <p:cTn id="34" dur="500"/>
                                        <p:tgtEl>
                                          <p:spTgt spid="15"/>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p:tgtEl>
                                          <p:spTgt spid="19"/>
                                        </p:tgtEl>
                                        <p:attrNameLst>
                                          <p:attrName>ppt_y</p:attrName>
                                        </p:attrNameLst>
                                      </p:cBhvr>
                                      <p:tavLst>
                                        <p:tav tm="0">
                                          <p:val>
                                            <p:strVal val="#ppt_y+#ppt_h*1.125000"/>
                                          </p:val>
                                        </p:tav>
                                        <p:tav tm="100000">
                                          <p:val>
                                            <p:strVal val="#ppt_y"/>
                                          </p:val>
                                        </p:tav>
                                      </p:tavLst>
                                    </p:anim>
                                    <p:animEffect transition="in" filter="wipe(up)">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wipe(left)">
                                      <p:cBhvr>
                                        <p:cTn id="43" dur="500"/>
                                        <p:tgtEl>
                                          <p:spTgt spid="45"/>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nodeType="click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additive="base">
                                        <p:cTn id="48" dur="500"/>
                                        <p:tgtEl>
                                          <p:spTgt spid="22"/>
                                        </p:tgtEl>
                                        <p:attrNameLst>
                                          <p:attrName>ppt_y</p:attrName>
                                        </p:attrNameLst>
                                      </p:cBhvr>
                                      <p:tavLst>
                                        <p:tav tm="0">
                                          <p:val>
                                            <p:strVal val="#ppt_y+#ppt_h*1.125000"/>
                                          </p:val>
                                        </p:tav>
                                        <p:tav tm="100000">
                                          <p:val>
                                            <p:strVal val="#ppt_y"/>
                                          </p:val>
                                        </p:tav>
                                      </p:tavLst>
                                    </p:anim>
                                    <p:animEffect transition="in" filter="wipe(up)">
                                      <p:cBhvr>
                                        <p:cTn id="49" dur="500"/>
                                        <p:tgtEl>
                                          <p:spTgt spid="22"/>
                                        </p:tgtEl>
                                      </p:cBhvr>
                                    </p:animEffect>
                                  </p:childTnLst>
                                </p:cTn>
                              </p:par>
                            </p:childTnLst>
                          </p:cTn>
                        </p:par>
                      </p:childTnLst>
                    </p:cTn>
                  </p:par>
                  <p:par>
                    <p:cTn id="50" fill="hold">
                      <p:stCondLst>
                        <p:cond delay="indefinite"/>
                      </p:stCondLst>
                      <p:childTnLst>
                        <p:par>
                          <p:cTn id="51" fill="hold">
                            <p:stCondLst>
                              <p:cond delay="0"/>
                            </p:stCondLst>
                            <p:childTnLst>
                              <p:par>
                                <p:cTn id="52" presetID="23" presetClass="entr" presetSubtype="16" fill="hold" nodeType="click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p:cTn id="54" dur="500" fill="hold"/>
                                        <p:tgtEl>
                                          <p:spTgt spid="23"/>
                                        </p:tgtEl>
                                        <p:attrNameLst>
                                          <p:attrName>ppt_w</p:attrName>
                                        </p:attrNameLst>
                                      </p:cBhvr>
                                      <p:tavLst>
                                        <p:tav tm="0">
                                          <p:val>
                                            <p:fltVal val="0"/>
                                          </p:val>
                                        </p:tav>
                                        <p:tav tm="100000">
                                          <p:val>
                                            <p:strVal val="#ppt_w"/>
                                          </p:val>
                                        </p:tav>
                                      </p:tavLst>
                                    </p:anim>
                                    <p:anim calcmode="lin" valueType="num">
                                      <p:cBhvr>
                                        <p:cTn id="55" dur="500" fill="hold"/>
                                        <p:tgtEl>
                                          <p:spTgt spid="2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20" grpId="0"/>
      <p:bldP spid="15"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2" name="组合 11"/>
          <p:cNvGrpSpPr/>
          <p:nvPr/>
        </p:nvGrpSpPr>
        <p:grpSpPr>
          <a:xfrm>
            <a:off x="1407795" y="885190"/>
            <a:ext cx="9429750" cy="2201545"/>
            <a:chOff x="1837" y="1334"/>
            <a:chExt cx="14850" cy="3467"/>
          </a:xfrm>
        </p:grpSpPr>
        <p:sp>
          <p:nvSpPr>
            <p:cNvPr id="9" name="圆角矩形 8"/>
            <p:cNvSpPr/>
            <p:nvPr/>
          </p:nvSpPr>
          <p:spPr>
            <a:xfrm>
              <a:off x="1837" y="1475"/>
              <a:ext cx="14850" cy="3326"/>
            </a:xfrm>
            <a:prstGeom prst="round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1520" name="图片 21519" descr="12"/>
            <p:cNvPicPr>
              <a:picLocks noChangeAspect="1"/>
            </p:cNvPicPr>
            <p:nvPr/>
          </p:nvPicPr>
          <p:blipFill>
            <a:blip r:embed="rId2"/>
            <a:stretch>
              <a:fillRect/>
            </a:stretch>
          </p:blipFill>
          <p:spPr>
            <a:xfrm>
              <a:off x="11281" y="1906"/>
              <a:ext cx="4720" cy="2267"/>
            </a:xfrm>
            <a:prstGeom prst="roundRect">
              <a:avLst/>
            </a:prstGeom>
            <a:noFill/>
            <a:ln w="9525">
              <a:noFill/>
            </a:ln>
          </p:spPr>
        </p:pic>
        <p:grpSp>
          <p:nvGrpSpPr>
            <p:cNvPr id="5" name="组合 4"/>
            <p:cNvGrpSpPr/>
            <p:nvPr/>
          </p:nvGrpSpPr>
          <p:grpSpPr>
            <a:xfrm>
              <a:off x="2558" y="1334"/>
              <a:ext cx="7214" cy="3145"/>
              <a:chOff x="3041" y="2216"/>
              <a:chExt cx="7214" cy="3145"/>
            </a:xfrm>
          </p:grpSpPr>
          <p:sp>
            <p:nvSpPr>
              <p:cNvPr id="3" name="TextBox 3"/>
              <p:cNvSpPr txBox="1"/>
              <p:nvPr/>
            </p:nvSpPr>
            <p:spPr>
              <a:xfrm>
                <a:off x="3041" y="2216"/>
                <a:ext cx="7215" cy="2858"/>
              </a:xfrm>
              <a:prstGeom prst="rect">
                <a:avLst/>
              </a:prstGeom>
              <a:noFill/>
            </p:spPr>
            <p:txBody>
              <a:bodyPr wrap="square" rtlCol="0">
                <a:spAutoFit/>
              </a:bodyPr>
              <a:p>
                <a:pPr>
                  <a:lnSpc>
                    <a:spcPct val="200000"/>
                  </a:lnSpc>
                </a:pP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无脊椎动物中游泳最快的是乌贼，它每分钟可游     </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km</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 name="Group 6"/>
              <p:cNvGrpSpPr/>
              <p:nvPr/>
            </p:nvGrpSpPr>
            <p:grpSpPr>
              <a:xfrm>
                <a:off x="8122" y="4063"/>
                <a:ext cx="1110" cy="1298"/>
                <a:chOff x="4796" y="2864"/>
                <a:chExt cx="444" cy="519"/>
              </a:xfrm>
            </p:grpSpPr>
            <p:sp>
              <p:nvSpPr>
                <p:cNvPr id="15378" name="Text Box 7"/>
                <p:cNvSpPr txBox="1"/>
                <p:nvPr/>
              </p:nvSpPr>
              <p:spPr>
                <a:xfrm>
                  <a:off x="4796" y="2864"/>
                  <a:ext cx="44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9</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p:txBody>
            </p:sp>
            <p:sp>
              <p:nvSpPr>
                <p:cNvPr id="15379"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grpSp>
      <p:sp>
        <p:nvSpPr>
          <p:cNvPr id="11" name="文本框 9"/>
          <p:cNvSpPr txBox="1"/>
          <p:nvPr/>
        </p:nvSpPr>
        <p:spPr bwMode="auto">
          <a:xfrm>
            <a:off x="1662430" y="3086735"/>
            <a:ext cx="4446270" cy="1057910"/>
          </a:xfrm>
          <a:prstGeom prst="rect">
            <a:avLst/>
          </a:prstGeom>
          <a:noFill/>
        </p:spPr>
        <p:txBody>
          <a:bodyPr anchor="ctr">
            <a:noAutofit/>
          </a:bodyPr>
          <a:p>
            <a:pPr eaLnBrk="1" fontAlgn="auto" hangingPunct="1">
              <a:lnSpc>
                <a:spcPct val="170000"/>
              </a:lnSpc>
              <a:spcBef>
                <a:spcPts val="0"/>
              </a:spcBef>
              <a:spcAft>
                <a:spcPts val="0"/>
              </a:spcAft>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乌贼</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分钟可以游多少千米？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6" name="组合 15"/>
          <p:cNvGrpSpPr/>
          <p:nvPr/>
        </p:nvGrpSpPr>
        <p:grpSpPr>
          <a:xfrm rot="0">
            <a:off x="3604822" y="4373245"/>
            <a:ext cx="1911419" cy="824230"/>
            <a:chOff x="11976" y="3081"/>
            <a:chExt cx="3010" cy="1298"/>
          </a:xfrm>
        </p:grpSpPr>
        <p:grpSp>
          <p:nvGrpSpPr>
            <p:cNvPr id="17" name="Group 6"/>
            <p:cNvGrpSpPr/>
            <p:nvPr/>
          </p:nvGrpSpPr>
          <p:grpSpPr>
            <a:xfrm>
              <a:off x="11976" y="3081"/>
              <a:ext cx="1118" cy="1298"/>
              <a:chOff x="4792" y="2848"/>
              <a:chExt cx="447" cy="519"/>
            </a:xfrm>
          </p:grpSpPr>
          <p:sp>
            <p:nvSpPr>
              <p:cNvPr id="18" name="Text Box 7"/>
              <p:cNvSpPr txBox="1"/>
              <p:nvPr/>
            </p:nvSpPr>
            <p:spPr>
              <a:xfrm>
                <a:off x="4792" y="2848"/>
                <a:ext cx="447"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9</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p:txBody>
          </p:sp>
          <p:sp>
            <p:nvSpPr>
              <p:cNvPr id="21"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sp>
          <p:nvSpPr>
            <p:cNvPr id="24" name="文本框 23"/>
            <p:cNvSpPr txBox="1"/>
            <p:nvPr/>
          </p:nvSpPr>
          <p:spPr>
            <a:xfrm>
              <a:off x="12866" y="3225"/>
              <a:ext cx="2120" cy="822"/>
            </a:xfrm>
            <a:prstGeom prst="rect">
              <a:avLst/>
            </a:prstGeom>
            <a:noFill/>
          </p:spPr>
          <p:txBody>
            <a:bodyPr wrap="none" rtlCol="0" anchor="t">
              <a:spAutoFit/>
            </a:bodyPr>
            <a:p>
              <a:r>
                <a:rPr lang="zh-CN" altLang="en-US" sz="2800">
                  <a:latin typeface="Arial" panose="020B0604020202020204" pitchFamily="34" charset="0"/>
                </a:rPr>
                <a:t>×</a:t>
              </a:r>
              <a:r>
                <a:rPr lang="en-US" altLang="zh-CN" sz="2800">
                  <a:latin typeface="Arial" panose="020B0604020202020204" pitchFamily="34" charset="0"/>
                </a:rPr>
                <a:t> 30  =</a:t>
              </a:r>
              <a:endParaRPr lang="en-US" altLang="zh-CN" sz="2800">
                <a:latin typeface="Arial" panose="020B0604020202020204" pitchFamily="34" charset="0"/>
              </a:endParaRPr>
            </a:p>
          </p:txBody>
        </p:sp>
      </p:grpSp>
      <p:grpSp>
        <p:nvGrpSpPr>
          <p:cNvPr id="8" name="组合 7"/>
          <p:cNvGrpSpPr/>
          <p:nvPr/>
        </p:nvGrpSpPr>
        <p:grpSpPr>
          <a:xfrm rot="0">
            <a:off x="5572687" y="4373245"/>
            <a:ext cx="1911419" cy="824230"/>
            <a:chOff x="11976" y="3081"/>
            <a:chExt cx="3010" cy="1298"/>
          </a:xfrm>
        </p:grpSpPr>
        <p:grpSp>
          <p:nvGrpSpPr>
            <p:cNvPr id="10" name="Group 6"/>
            <p:cNvGrpSpPr/>
            <p:nvPr/>
          </p:nvGrpSpPr>
          <p:grpSpPr>
            <a:xfrm>
              <a:off x="11976" y="3081"/>
              <a:ext cx="1118" cy="1298"/>
              <a:chOff x="4792" y="2848"/>
              <a:chExt cx="447" cy="519"/>
            </a:xfrm>
          </p:grpSpPr>
          <p:sp>
            <p:nvSpPr>
              <p:cNvPr id="13" name="Text Box 7"/>
              <p:cNvSpPr txBox="1"/>
              <p:nvPr/>
            </p:nvSpPr>
            <p:spPr>
              <a:xfrm>
                <a:off x="4792" y="2848"/>
                <a:ext cx="447"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9</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p:txBody>
          </p:sp>
          <p:sp>
            <p:nvSpPr>
              <p:cNvPr id="15"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sp>
          <p:nvSpPr>
            <p:cNvPr id="19" name="文本框 18"/>
            <p:cNvSpPr txBox="1"/>
            <p:nvPr/>
          </p:nvSpPr>
          <p:spPr>
            <a:xfrm>
              <a:off x="12866" y="3225"/>
              <a:ext cx="2120" cy="822"/>
            </a:xfrm>
            <a:prstGeom prst="rect">
              <a:avLst/>
            </a:prstGeom>
            <a:noFill/>
          </p:spPr>
          <p:txBody>
            <a:bodyPr wrap="none" rtlCol="0" anchor="t">
              <a:spAutoFit/>
            </a:bodyPr>
            <a:p>
              <a:r>
                <a:rPr lang="zh-CN" altLang="en-US" sz="2800">
                  <a:latin typeface="Arial" panose="020B0604020202020204" pitchFamily="34" charset="0"/>
                </a:rPr>
                <a:t>×</a:t>
              </a:r>
              <a:r>
                <a:rPr lang="en-US" altLang="zh-CN" sz="2800">
                  <a:latin typeface="Arial" panose="020B0604020202020204" pitchFamily="34" charset="0"/>
                </a:rPr>
                <a:t> 30  =</a:t>
              </a:r>
              <a:endParaRPr lang="en-US" altLang="zh-CN" sz="2800">
                <a:latin typeface="Arial" panose="020B0604020202020204" pitchFamily="34" charset="0"/>
              </a:endParaRPr>
            </a:p>
          </p:txBody>
        </p:sp>
      </p:grpSp>
      <p:cxnSp>
        <p:nvCxnSpPr>
          <p:cNvPr id="20" name="直接连接符 19"/>
          <p:cNvCxnSpPr/>
          <p:nvPr/>
        </p:nvCxnSpPr>
        <p:spPr>
          <a:xfrm>
            <a:off x="5757545" y="4771390"/>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645275" y="4578350"/>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6619240" y="4006215"/>
            <a:ext cx="380365" cy="521970"/>
          </a:xfrm>
          <a:prstGeom prst="rect">
            <a:avLst/>
          </a:prstGeom>
          <a:noFill/>
        </p:spPr>
        <p:txBody>
          <a:bodyPr wrap="none" rtlCol="0">
            <a:spAutoFit/>
          </a:bodyPr>
          <a:p>
            <a:r>
              <a:rPr lang="en-US" altLang="zh-CN" sz="2800"/>
              <a:t>3</a:t>
            </a:r>
            <a:endParaRPr lang="en-US" altLang="zh-CN" sz="2800"/>
          </a:p>
        </p:txBody>
      </p:sp>
      <p:sp>
        <p:nvSpPr>
          <p:cNvPr id="28" name="文本框 27"/>
          <p:cNvSpPr txBox="1"/>
          <p:nvPr/>
        </p:nvSpPr>
        <p:spPr>
          <a:xfrm>
            <a:off x="5693410" y="5146040"/>
            <a:ext cx="380365" cy="521970"/>
          </a:xfrm>
          <a:prstGeom prst="rect">
            <a:avLst/>
          </a:prstGeom>
          <a:noFill/>
        </p:spPr>
        <p:txBody>
          <a:bodyPr wrap="none" rtlCol="0">
            <a:spAutoFit/>
          </a:bodyPr>
          <a:p>
            <a:r>
              <a:rPr lang="en-US" altLang="zh-CN" sz="2800"/>
              <a:t>1</a:t>
            </a:r>
            <a:endParaRPr lang="en-US" altLang="zh-CN" sz="2800"/>
          </a:p>
        </p:txBody>
      </p:sp>
      <p:sp>
        <p:nvSpPr>
          <p:cNvPr id="29" name="文本框 28"/>
          <p:cNvSpPr txBox="1"/>
          <p:nvPr/>
        </p:nvSpPr>
        <p:spPr>
          <a:xfrm>
            <a:off x="7506970" y="4464050"/>
            <a:ext cx="2000250" cy="521970"/>
          </a:xfrm>
          <a:prstGeom prst="rect">
            <a:avLst/>
          </a:prstGeom>
          <a:noFill/>
        </p:spPr>
        <p:txBody>
          <a:bodyPr wrap="none" rtlCol="0">
            <a:spAutoFit/>
          </a:bodyPr>
          <a:p>
            <a:r>
              <a:rPr lang="en-US" altLang="zh-CN" sz="2800"/>
              <a:t>27</a:t>
            </a:r>
            <a:r>
              <a:rPr lang="zh-CN" altLang="en-US" sz="2800"/>
              <a:t>（千米）</a:t>
            </a:r>
            <a:endParaRPr lang="zh-CN" altLang="en-US" sz="2800"/>
          </a:p>
        </p:txBody>
      </p:sp>
      <p:sp>
        <p:nvSpPr>
          <p:cNvPr id="30" name="TextBox 17"/>
          <p:cNvSpPr txBox="1"/>
          <p:nvPr/>
        </p:nvSpPr>
        <p:spPr>
          <a:xfrm>
            <a:off x="4007703" y="5859988"/>
            <a:ext cx="5328588"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答：乌贼</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分钟可以游</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27</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千米。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up)">
                                      <p:cBhvr>
                                        <p:cTn id="22" dur="500"/>
                                        <p:tgtEl>
                                          <p:spTgt spid="20"/>
                                        </p:tgtEl>
                                      </p:cBhvr>
                                    </p:animEffect>
                                  </p:childTnLst>
                                </p:cTn>
                              </p:par>
                              <p:par>
                                <p:cTn id="23" presetID="22" presetClass="entr" presetSubtype="1"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up)">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p:tgtEl>
                                          <p:spTgt spid="23"/>
                                        </p:tgtEl>
                                        <p:attrNameLst>
                                          <p:attrName>ppt_y</p:attrName>
                                        </p:attrNameLst>
                                      </p:cBhvr>
                                      <p:tavLst>
                                        <p:tav tm="0">
                                          <p:val>
                                            <p:strVal val="#ppt_y+#ppt_h*1.125000"/>
                                          </p:val>
                                        </p:tav>
                                        <p:tav tm="100000">
                                          <p:val>
                                            <p:strVal val="#ppt_y"/>
                                          </p:val>
                                        </p:tav>
                                      </p:tavLst>
                                    </p:anim>
                                    <p:animEffect transition="in" filter="wipe(up)">
                                      <p:cBhvr>
                                        <p:cTn id="31" dur="500"/>
                                        <p:tgtEl>
                                          <p:spTgt spid="23"/>
                                        </p:tgtEl>
                                      </p:cBhvr>
                                    </p:animEffect>
                                  </p:childTnLst>
                                </p:cTn>
                              </p:par>
                              <p:par>
                                <p:cTn id="32" presetID="12" presetClass="entr" presetSubtype="4"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500"/>
                                        <p:tgtEl>
                                          <p:spTgt spid="28"/>
                                        </p:tgtEl>
                                        <p:attrNameLst>
                                          <p:attrName>ppt_y</p:attrName>
                                        </p:attrNameLst>
                                      </p:cBhvr>
                                      <p:tavLst>
                                        <p:tav tm="0">
                                          <p:val>
                                            <p:strVal val="#ppt_y+#ppt_h*1.125000"/>
                                          </p:val>
                                        </p:tav>
                                        <p:tav tm="100000">
                                          <p:val>
                                            <p:strVal val="#ppt_y"/>
                                          </p:val>
                                        </p:tav>
                                      </p:tavLst>
                                    </p:anim>
                                    <p:animEffect transition="in" filter="wipe(up)">
                                      <p:cBhvr>
                                        <p:cTn id="35" dur="500"/>
                                        <p:tgtEl>
                                          <p:spTgt spid="28"/>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p:tgtEl>
                                          <p:spTgt spid="29"/>
                                        </p:tgtEl>
                                        <p:attrNameLst>
                                          <p:attrName>ppt_y</p:attrName>
                                        </p:attrNameLst>
                                      </p:cBhvr>
                                      <p:tavLst>
                                        <p:tav tm="0">
                                          <p:val>
                                            <p:strVal val="#ppt_y+#ppt_h*1.125000"/>
                                          </p:val>
                                        </p:tav>
                                        <p:tav tm="100000">
                                          <p:val>
                                            <p:strVal val="#ppt_y"/>
                                          </p:val>
                                        </p:tav>
                                      </p:tavLst>
                                    </p:anim>
                                    <p:animEffect transition="in" filter="wipe(up)">
                                      <p:cBhvr>
                                        <p:cTn id="41" dur="500"/>
                                        <p:tgtEl>
                                          <p:spTgt spid="29"/>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1000"/>
                                        <p:tgtEl>
                                          <p:spTgt spid="30"/>
                                        </p:tgtEl>
                                      </p:cBhvr>
                                    </p:animEffect>
                                    <p:anim calcmode="lin" valueType="num">
                                      <p:cBhvr>
                                        <p:cTn id="47" dur="1000" fill="hold"/>
                                        <p:tgtEl>
                                          <p:spTgt spid="30"/>
                                        </p:tgtEl>
                                        <p:attrNameLst>
                                          <p:attrName>ppt_x</p:attrName>
                                        </p:attrNameLst>
                                      </p:cBhvr>
                                      <p:tavLst>
                                        <p:tav tm="0">
                                          <p:val>
                                            <p:strVal val="#ppt_x"/>
                                          </p:val>
                                        </p:tav>
                                        <p:tav tm="100000">
                                          <p:val>
                                            <p:strVal val="#ppt_x"/>
                                          </p:val>
                                        </p:tav>
                                      </p:tavLst>
                                    </p:anim>
                                    <p:anim calcmode="lin" valueType="num">
                                      <p:cBhvr>
                                        <p:cTn id="48"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11" grpId="0"/>
      <p:bldP spid="23" grpId="0"/>
      <p:bldP spid="28"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 name="组合 3"/>
          <p:cNvGrpSpPr/>
          <p:nvPr/>
        </p:nvGrpSpPr>
        <p:grpSpPr>
          <a:xfrm>
            <a:off x="2974975" y="-88900"/>
            <a:ext cx="6791960" cy="6409690"/>
            <a:chOff x="3960" y="-321"/>
            <a:chExt cx="10696" cy="10094"/>
          </a:xfrm>
        </p:grpSpPr>
        <p:pic>
          <p:nvPicPr>
            <p:cNvPr id="3" name="图片 2" descr="图片264"/>
            <p:cNvPicPr>
              <a:picLocks noChangeAspect="1"/>
            </p:cNvPicPr>
            <p:nvPr/>
          </p:nvPicPr>
          <p:blipFill>
            <a:blip r:embed="rId2"/>
            <a:stretch>
              <a:fillRect/>
            </a:stretch>
          </p:blipFill>
          <p:spPr>
            <a:xfrm>
              <a:off x="3960" y="-321"/>
              <a:ext cx="10696" cy="10094"/>
            </a:xfrm>
            <a:prstGeom prst="rect">
              <a:avLst/>
            </a:prstGeom>
          </p:spPr>
        </p:pic>
        <p:sp>
          <p:nvSpPr>
            <p:cNvPr id="6" name="矩形 5"/>
            <p:cNvSpPr/>
            <p:nvPr/>
          </p:nvSpPr>
          <p:spPr>
            <a:xfrm>
              <a:off x="5991" y="2937"/>
              <a:ext cx="6817" cy="2761"/>
            </a:xfrm>
            <a:prstGeom prst="rect">
              <a:avLst/>
            </a:prstGeom>
          </p:spPr>
          <p:txBody>
            <a:bodyPr wrap="square">
              <a:spAutoFit/>
            </a:bodyPr>
            <a:p>
              <a:pPr latinLnBrk="1">
                <a:lnSpc>
                  <a:spcPct val="150000"/>
                </a:lnSpc>
              </a:pPr>
              <a:r>
                <a:rPr lang="zh-CN" altLang="zh-CN" sz="2400" dirty="0">
                  <a:latin typeface="微软雅黑" panose="020B0503020204020204" pitchFamily="34" charset="-122"/>
                  <a:ea typeface="微软雅黑" panose="020B0503020204020204" pitchFamily="34" charset="-122"/>
                </a:rPr>
                <a:t>计算分数乘法时，应先观察分数分子和分母的特点，先约分，再计算，这样可以使计算简便。</a:t>
              </a:r>
              <a:endParaRPr lang="zh-CN" altLang="zh-CN" sz="2400" dirty="0">
                <a:latin typeface="微软雅黑" panose="020B0503020204020204" pitchFamily="34" charset="-122"/>
                <a:ea typeface="微软雅黑" panose="020B0503020204020204" pitchFamily="34" charset="-122"/>
              </a:endParaRPr>
            </a:p>
          </p:txBody>
        </p:sp>
      </p:grpSp>
      <p:pic>
        <p:nvPicPr>
          <p:cNvPr id="5" name="图片 4" descr="图片159"/>
          <p:cNvPicPr>
            <a:picLocks noChangeAspect="1"/>
          </p:cNvPicPr>
          <p:nvPr/>
        </p:nvPicPr>
        <p:blipFill>
          <a:blip r:embed="rId3"/>
          <a:stretch>
            <a:fillRect/>
          </a:stretch>
        </p:blipFill>
        <p:spPr>
          <a:xfrm>
            <a:off x="1859915" y="2197100"/>
            <a:ext cx="1800225" cy="39382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9" name="组合 38"/>
          <p:cNvGrpSpPr/>
          <p:nvPr/>
        </p:nvGrpSpPr>
        <p:grpSpPr>
          <a:xfrm>
            <a:off x="4696460" y="455930"/>
            <a:ext cx="2176780" cy="1111250"/>
            <a:chOff x="6536" y="2170"/>
            <a:chExt cx="3428" cy="1750"/>
          </a:xfrm>
        </p:grpSpPr>
        <p:pic>
          <p:nvPicPr>
            <p:cNvPr id="41" name="图片 40" descr="图片141"/>
            <p:cNvPicPr>
              <a:picLocks noChangeAspect="1"/>
            </p:cNvPicPr>
            <p:nvPr/>
          </p:nvPicPr>
          <p:blipFill>
            <a:blip r:embed="rId2"/>
            <a:srcRect l="11444"/>
            <a:stretch>
              <a:fillRect/>
            </a:stretch>
          </p:blipFill>
          <p:spPr>
            <a:xfrm>
              <a:off x="6536" y="2170"/>
              <a:ext cx="3428" cy="1750"/>
            </a:xfrm>
            <a:prstGeom prst="rect">
              <a:avLst/>
            </a:prstGeom>
          </p:spPr>
        </p:pic>
        <p:sp>
          <p:nvSpPr>
            <p:cNvPr id="44" name="文本框 43"/>
            <p:cNvSpPr txBox="1"/>
            <p:nvPr/>
          </p:nvSpPr>
          <p:spPr>
            <a:xfrm>
              <a:off x="7626" y="2513"/>
              <a:ext cx="1647" cy="725"/>
            </a:xfrm>
            <a:prstGeom prst="rect">
              <a:avLst/>
            </a:prstGeom>
            <a:noFill/>
          </p:spPr>
          <p:txBody>
            <a:bodyPr wrap="none" rtlCol="0">
              <a:spAutoFit/>
            </a:bodyPr>
            <a:p>
              <a:r>
                <a:rPr lang="zh-CN" altLang="en-US" sz="2400"/>
                <a:t>计</a:t>
              </a:r>
              <a:r>
                <a:rPr lang="en-US" altLang="zh-CN" sz="2400"/>
                <a:t>   </a:t>
              </a:r>
              <a:r>
                <a:rPr lang="zh-CN" altLang="en-US" sz="2400"/>
                <a:t>算</a:t>
              </a:r>
              <a:endParaRPr lang="zh-CN" altLang="en-US" sz="2400"/>
            </a:p>
          </p:txBody>
        </p:sp>
      </p:grpSp>
      <p:grpSp>
        <p:nvGrpSpPr>
          <p:cNvPr id="13" name="组合 12"/>
          <p:cNvGrpSpPr/>
          <p:nvPr/>
        </p:nvGrpSpPr>
        <p:grpSpPr>
          <a:xfrm>
            <a:off x="1621790" y="1741170"/>
            <a:ext cx="4146550" cy="1903730"/>
            <a:chOff x="774" y="3662"/>
            <a:chExt cx="6530" cy="2998"/>
          </a:xfrm>
        </p:grpSpPr>
        <p:sp>
          <p:nvSpPr>
            <p:cNvPr id="16" name="Folded Corner 15"/>
            <p:cNvSpPr/>
            <p:nvPr/>
          </p:nvSpPr>
          <p:spPr>
            <a:xfrm>
              <a:off x="774" y="3662"/>
              <a:ext cx="6530" cy="2998"/>
            </a:xfrm>
            <a:prstGeom prst="foldedCorne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grpSp>
          <p:nvGrpSpPr>
            <p:cNvPr id="25" name="组合 24"/>
            <p:cNvGrpSpPr/>
            <p:nvPr/>
          </p:nvGrpSpPr>
          <p:grpSpPr>
            <a:xfrm rot="0">
              <a:off x="1131" y="4549"/>
              <a:ext cx="2330" cy="1337"/>
              <a:chOff x="12186" y="3081"/>
              <a:chExt cx="2330" cy="1337"/>
            </a:xfrm>
          </p:grpSpPr>
          <p:grpSp>
            <p:nvGrpSpPr>
              <p:cNvPr id="26" name="Group 6"/>
              <p:cNvGrpSpPr/>
              <p:nvPr/>
            </p:nvGrpSpPr>
            <p:grpSpPr>
              <a:xfrm>
                <a:off x="12186" y="3081"/>
                <a:ext cx="908" cy="1298"/>
                <a:chOff x="4876" y="2848"/>
                <a:chExt cx="363" cy="519"/>
              </a:xfrm>
            </p:grpSpPr>
            <p:sp>
              <p:nvSpPr>
                <p:cNvPr id="27" name="Text Box 7"/>
                <p:cNvSpPr txBox="1"/>
                <p:nvPr/>
              </p:nvSpPr>
              <p:spPr>
                <a:xfrm>
                  <a:off x="4876" y="2848"/>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28"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sp>
            <p:nvSpPr>
              <p:cNvPr id="4" name="文本框 3"/>
              <p:cNvSpPr txBox="1"/>
              <p:nvPr/>
            </p:nvSpPr>
            <p:spPr>
              <a:xfrm>
                <a:off x="12706" y="3225"/>
                <a:ext cx="1810" cy="822"/>
              </a:xfrm>
              <a:prstGeom prst="rect">
                <a:avLst/>
              </a:prstGeom>
              <a:noFill/>
            </p:spPr>
            <p:txBody>
              <a:bodyPr wrap="none" rtlCol="0" anchor="t">
                <a:spAutoFit/>
              </a:bodyPr>
              <a:p>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30" name="Group 6"/>
              <p:cNvGrpSpPr/>
              <p:nvPr/>
            </p:nvGrpSpPr>
            <p:grpSpPr>
              <a:xfrm>
                <a:off x="13255" y="3120"/>
                <a:ext cx="928" cy="1298"/>
                <a:chOff x="4724" y="2856"/>
                <a:chExt cx="371" cy="519"/>
              </a:xfrm>
            </p:grpSpPr>
            <p:sp>
              <p:nvSpPr>
                <p:cNvPr id="31" name="Text Box 7"/>
                <p:cNvSpPr txBox="1"/>
                <p:nvPr/>
              </p:nvSpPr>
              <p:spPr>
                <a:xfrm>
                  <a:off x="4732" y="2856"/>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32" name="Line 8"/>
                <p:cNvSpPr/>
                <p:nvPr/>
              </p:nvSpPr>
              <p:spPr>
                <a:xfrm>
                  <a:off x="4724" y="3070"/>
                  <a:ext cx="272" cy="0"/>
                </a:xfrm>
                <a:prstGeom prst="line">
                  <a:avLst/>
                </a:prstGeom>
                <a:ln w="22225" cap="flat" cmpd="sng">
                  <a:solidFill>
                    <a:schemeClr val="tx1"/>
                  </a:solidFill>
                  <a:prstDash val="solid"/>
                  <a:headEnd type="none" w="med" len="med"/>
                  <a:tailEnd type="none" w="med" len="med"/>
                </a:ln>
              </p:spPr>
            </p:sp>
          </p:grpSp>
        </p:grpSp>
      </p:grpSp>
      <p:grpSp>
        <p:nvGrpSpPr>
          <p:cNvPr id="5" name="组合 4"/>
          <p:cNvGrpSpPr/>
          <p:nvPr/>
        </p:nvGrpSpPr>
        <p:grpSpPr>
          <a:xfrm rot="0">
            <a:off x="3185722" y="2329180"/>
            <a:ext cx="1927934" cy="824230"/>
            <a:chOff x="11976" y="3081"/>
            <a:chExt cx="3036" cy="1298"/>
          </a:xfrm>
        </p:grpSpPr>
        <p:grpSp>
          <p:nvGrpSpPr>
            <p:cNvPr id="6" name="Group 6"/>
            <p:cNvGrpSpPr/>
            <p:nvPr/>
          </p:nvGrpSpPr>
          <p:grpSpPr>
            <a:xfrm>
              <a:off x="11976" y="3081"/>
              <a:ext cx="3036" cy="1298"/>
              <a:chOff x="4792" y="2848"/>
              <a:chExt cx="1214" cy="519"/>
            </a:xfrm>
          </p:grpSpPr>
          <p:sp>
            <p:nvSpPr>
              <p:cNvPr id="7" name="Text Box 7"/>
              <p:cNvSpPr txBox="1"/>
              <p:nvPr/>
            </p:nvSpPr>
            <p:spPr>
              <a:xfrm>
                <a:off x="4792" y="2848"/>
                <a:ext cx="121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5 </a:t>
                </a:r>
                <a:r>
                  <a:rPr lang="zh-CN" altLang="en-US" sz="2800">
                    <a:latin typeface="Arial" panose="020B0604020202020204" pitchFamily="34" charset="0"/>
                    <a:sym typeface="+mn-ea"/>
                  </a:rPr>
                  <a:t>×</a:t>
                </a:r>
                <a:r>
                  <a:rPr lang="en-US" altLang="zh-CN" sz="2800">
                    <a:latin typeface="Arial" panose="020B0604020202020204" pitchFamily="34" charset="0"/>
                    <a:sym typeface="+mn-ea"/>
                  </a:rPr>
                  <a:t> 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9 </a:t>
                </a:r>
                <a:r>
                  <a:rPr lang="zh-CN" altLang="en-US" sz="2800">
                    <a:latin typeface="Arial" panose="020B0604020202020204" pitchFamily="34" charset="0"/>
                    <a:sym typeface="+mn-ea"/>
                  </a:rPr>
                  <a:t>×</a:t>
                </a:r>
                <a:r>
                  <a:rPr lang="en-US" altLang="zh-CN" sz="2800">
                    <a:latin typeface="Arial" panose="020B0604020202020204" pitchFamily="34" charset="0"/>
                    <a:sym typeface="+mn-ea"/>
                  </a:rPr>
                  <a:t> 4</a:t>
                </a:r>
                <a:endParaRPr lang="en-US" altLang="zh-CN" sz="2800" dirty="0">
                  <a:solidFill>
                    <a:schemeClr val="tx1"/>
                  </a:solidFill>
                  <a:latin typeface="Arial" panose="020B0604020202020204" pitchFamily="34" charset="0"/>
                  <a:ea typeface="+mj-ea"/>
                  <a:sym typeface="+mn-ea"/>
                </a:endParaRPr>
              </a:p>
            </p:txBody>
          </p:sp>
          <p:sp>
            <p:nvSpPr>
              <p:cNvPr id="9" name="Line 8"/>
              <p:cNvSpPr/>
              <p:nvPr/>
            </p:nvSpPr>
            <p:spPr>
              <a:xfrm>
                <a:off x="4852" y="3070"/>
                <a:ext cx="725" cy="0"/>
              </a:xfrm>
              <a:prstGeom prst="line">
                <a:avLst/>
              </a:prstGeom>
              <a:ln w="22225" cap="flat" cmpd="sng">
                <a:solidFill>
                  <a:schemeClr val="tx1"/>
                </a:solidFill>
                <a:prstDash val="solid"/>
                <a:headEnd type="none" w="med" len="med"/>
                <a:tailEnd type="none" w="med" len="med"/>
              </a:ln>
            </p:spPr>
          </p:sp>
        </p:grpSp>
        <p:sp>
          <p:nvSpPr>
            <p:cNvPr id="12" name="文本框 11"/>
            <p:cNvSpPr txBox="1"/>
            <p:nvPr/>
          </p:nvSpPr>
          <p:spPr>
            <a:xfrm>
              <a:off x="14057" y="3205"/>
              <a:ext cx="615" cy="822"/>
            </a:xfrm>
            <a:prstGeom prst="rect">
              <a:avLst/>
            </a:prstGeom>
            <a:noFill/>
          </p:spPr>
          <p:txBody>
            <a:bodyPr wrap="none" rtlCol="0" anchor="t">
              <a:spAutoFit/>
            </a:bodyPr>
            <a:p>
              <a:r>
                <a:rPr lang="en-US" altLang="zh-CN" sz="2800">
                  <a:latin typeface="Arial" panose="020B0604020202020204" pitchFamily="34" charset="0"/>
                </a:rPr>
                <a:t>=</a:t>
              </a:r>
              <a:endParaRPr lang="en-US" altLang="zh-CN" sz="2800">
                <a:latin typeface="Arial" panose="020B0604020202020204" pitchFamily="34" charset="0"/>
              </a:endParaRPr>
            </a:p>
          </p:txBody>
        </p:sp>
      </p:grpSp>
      <p:cxnSp>
        <p:nvCxnSpPr>
          <p:cNvPr id="42" name="直接连接符 41"/>
          <p:cNvCxnSpPr/>
          <p:nvPr/>
        </p:nvCxnSpPr>
        <p:spPr>
          <a:xfrm>
            <a:off x="3958590" y="2304415"/>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274695" y="2724150"/>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3923030" y="1765300"/>
            <a:ext cx="380365" cy="521970"/>
          </a:xfrm>
          <a:prstGeom prst="rect">
            <a:avLst/>
          </a:prstGeom>
          <a:noFill/>
        </p:spPr>
        <p:txBody>
          <a:bodyPr wrap="none" rtlCol="0">
            <a:spAutoFit/>
          </a:bodyPr>
          <a:p>
            <a:r>
              <a:rPr lang="en-US" altLang="zh-CN" sz="2800"/>
              <a:t>1</a:t>
            </a:r>
            <a:endParaRPr lang="en-US" altLang="zh-CN" sz="2800"/>
          </a:p>
        </p:txBody>
      </p:sp>
      <p:sp>
        <p:nvSpPr>
          <p:cNvPr id="11" name="文本框 10"/>
          <p:cNvSpPr txBox="1"/>
          <p:nvPr/>
        </p:nvSpPr>
        <p:spPr>
          <a:xfrm>
            <a:off x="3288665" y="3101340"/>
            <a:ext cx="380365" cy="521970"/>
          </a:xfrm>
          <a:prstGeom prst="rect">
            <a:avLst/>
          </a:prstGeom>
          <a:noFill/>
        </p:spPr>
        <p:txBody>
          <a:bodyPr wrap="none" rtlCol="0">
            <a:spAutoFit/>
          </a:bodyPr>
          <a:p>
            <a:r>
              <a:rPr lang="en-US" altLang="zh-CN" sz="2800"/>
              <a:t>3</a:t>
            </a:r>
            <a:endParaRPr lang="en-US" altLang="zh-CN" sz="2800"/>
          </a:p>
        </p:txBody>
      </p:sp>
      <p:grpSp>
        <p:nvGrpSpPr>
          <p:cNvPr id="59" name="Group 6"/>
          <p:cNvGrpSpPr/>
          <p:nvPr/>
        </p:nvGrpSpPr>
        <p:grpSpPr>
          <a:xfrm>
            <a:off x="4757737" y="2316798"/>
            <a:ext cx="768351" cy="823913"/>
            <a:chOff x="4755" y="2840"/>
            <a:chExt cx="484" cy="519"/>
          </a:xfrm>
        </p:grpSpPr>
        <p:sp>
          <p:nvSpPr>
            <p:cNvPr id="60" name="Text Box 7"/>
            <p:cNvSpPr txBox="1"/>
            <p:nvPr/>
          </p:nvSpPr>
          <p:spPr>
            <a:xfrm>
              <a:off x="4755" y="2840"/>
              <a:ext cx="48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5</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12</a:t>
              </a:r>
              <a:endParaRPr lang="en-US" altLang="zh-CN" sz="2800" dirty="0">
                <a:solidFill>
                  <a:schemeClr val="tx1"/>
                </a:solidFill>
                <a:latin typeface="+mj-ea"/>
                <a:ea typeface="+mj-ea"/>
              </a:endParaRPr>
            </a:p>
          </p:txBody>
        </p:sp>
        <p:sp>
          <p:nvSpPr>
            <p:cNvPr id="61"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grpSp>
        <p:nvGrpSpPr>
          <p:cNvPr id="38" name="组合 37"/>
          <p:cNvGrpSpPr/>
          <p:nvPr/>
        </p:nvGrpSpPr>
        <p:grpSpPr>
          <a:xfrm>
            <a:off x="6692265" y="1677670"/>
            <a:ext cx="4146550" cy="1903730"/>
            <a:chOff x="10539" y="2222"/>
            <a:chExt cx="6530" cy="2998"/>
          </a:xfrm>
        </p:grpSpPr>
        <p:sp>
          <p:nvSpPr>
            <p:cNvPr id="43" name="Folded Corner 42"/>
            <p:cNvSpPr/>
            <p:nvPr/>
          </p:nvSpPr>
          <p:spPr>
            <a:xfrm>
              <a:off x="10539" y="2222"/>
              <a:ext cx="6530" cy="2998"/>
            </a:xfrm>
            <a:prstGeom prst="foldedCorne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grpSp>
          <p:nvGrpSpPr>
            <p:cNvPr id="14" name="组合 13"/>
            <p:cNvGrpSpPr/>
            <p:nvPr/>
          </p:nvGrpSpPr>
          <p:grpSpPr>
            <a:xfrm rot="0">
              <a:off x="10704" y="3043"/>
              <a:ext cx="2666" cy="1357"/>
              <a:chOff x="12066" y="3061"/>
              <a:chExt cx="2666" cy="1357"/>
            </a:xfrm>
          </p:grpSpPr>
          <p:grpSp>
            <p:nvGrpSpPr>
              <p:cNvPr id="15" name="Group 6"/>
              <p:cNvGrpSpPr/>
              <p:nvPr/>
            </p:nvGrpSpPr>
            <p:grpSpPr>
              <a:xfrm>
                <a:off x="12066" y="3061"/>
                <a:ext cx="1028" cy="1298"/>
                <a:chOff x="4828" y="2840"/>
                <a:chExt cx="411" cy="519"/>
              </a:xfrm>
            </p:grpSpPr>
            <p:sp>
              <p:nvSpPr>
                <p:cNvPr id="17" name="Text Box 7"/>
                <p:cNvSpPr txBox="1"/>
                <p:nvPr/>
              </p:nvSpPr>
              <p:spPr>
                <a:xfrm>
                  <a:off x="4828" y="2840"/>
                  <a:ext cx="411"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7</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p:txBody>
            </p:sp>
            <p:sp>
              <p:nvSpPr>
                <p:cNvPr id="18"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sp>
            <p:nvSpPr>
              <p:cNvPr id="19" name="文本框 18"/>
              <p:cNvSpPr txBox="1"/>
              <p:nvPr/>
            </p:nvSpPr>
            <p:spPr>
              <a:xfrm>
                <a:off x="12766" y="3225"/>
                <a:ext cx="1966" cy="822"/>
              </a:xfrm>
              <a:prstGeom prst="rect">
                <a:avLst/>
              </a:prstGeom>
              <a:noFill/>
            </p:spPr>
            <p:txBody>
              <a:bodyPr wrap="none" rtlCol="0" anchor="t">
                <a:spAutoFit/>
              </a:bodyPr>
              <a:p>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20" name="Group 6"/>
              <p:cNvGrpSpPr/>
              <p:nvPr/>
            </p:nvGrpSpPr>
            <p:grpSpPr>
              <a:xfrm>
                <a:off x="13285" y="3120"/>
                <a:ext cx="1058" cy="1298"/>
                <a:chOff x="4736" y="2856"/>
                <a:chExt cx="423" cy="519"/>
              </a:xfrm>
            </p:grpSpPr>
            <p:sp>
              <p:nvSpPr>
                <p:cNvPr id="21" name="Text Box 7"/>
                <p:cNvSpPr txBox="1"/>
                <p:nvPr/>
              </p:nvSpPr>
              <p:spPr>
                <a:xfrm>
                  <a:off x="4736" y="2856"/>
                  <a:ext cx="423"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14</a:t>
                  </a:r>
                  <a:endParaRPr lang="en-US" altLang="zh-CN" sz="2800" dirty="0">
                    <a:solidFill>
                      <a:schemeClr val="tx1"/>
                    </a:solidFill>
                    <a:latin typeface="+mj-ea"/>
                    <a:ea typeface="+mj-ea"/>
                  </a:endParaRPr>
                </a:p>
              </p:txBody>
            </p:sp>
            <p:sp>
              <p:nvSpPr>
                <p:cNvPr id="22" name="Line 8"/>
                <p:cNvSpPr/>
                <p:nvPr/>
              </p:nvSpPr>
              <p:spPr>
                <a:xfrm>
                  <a:off x="4796" y="3070"/>
                  <a:ext cx="272" cy="0"/>
                </a:xfrm>
                <a:prstGeom prst="line">
                  <a:avLst/>
                </a:prstGeom>
                <a:ln w="22225" cap="flat" cmpd="sng">
                  <a:solidFill>
                    <a:schemeClr val="tx1"/>
                  </a:solidFill>
                  <a:prstDash val="solid"/>
                  <a:headEnd type="none" w="med" len="med"/>
                  <a:tailEnd type="none" w="med" len="med"/>
                </a:ln>
              </p:spPr>
            </p:sp>
          </p:grpSp>
        </p:grpSp>
      </p:grpSp>
      <p:grpSp>
        <p:nvGrpSpPr>
          <p:cNvPr id="23" name="组合 22"/>
          <p:cNvGrpSpPr/>
          <p:nvPr/>
        </p:nvGrpSpPr>
        <p:grpSpPr>
          <a:xfrm rot="0">
            <a:off x="8364147" y="2236470"/>
            <a:ext cx="1927934" cy="824230"/>
            <a:chOff x="11976" y="3081"/>
            <a:chExt cx="3036" cy="1298"/>
          </a:xfrm>
        </p:grpSpPr>
        <p:grpSp>
          <p:nvGrpSpPr>
            <p:cNvPr id="24" name="Group 6"/>
            <p:cNvGrpSpPr/>
            <p:nvPr/>
          </p:nvGrpSpPr>
          <p:grpSpPr>
            <a:xfrm>
              <a:off x="11976" y="3081"/>
              <a:ext cx="3036" cy="1298"/>
              <a:chOff x="4792" y="2848"/>
              <a:chExt cx="1214" cy="519"/>
            </a:xfrm>
          </p:grpSpPr>
          <p:sp>
            <p:nvSpPr>
              <p:cNvPr id="33" name="Text Box 7"/>
              <p:cNvSpPr txBox="1"/>
              <p:nvPr/>
            </p:nvSpPr>
            <p:spPr>
              <a:xfrm>
                <a:off x="4792" y="2848"/>
                <a:ext cx="121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7 </a:t>
                </a:r>
                <a:r>
                  <a:rPr lang="zh-CN" altLang="en-US" sz="2800">
                    <a:latin typeface="Arial" panose="020B0604020202020204" pitchFamily="34" charset="0"/>
                    <a:sym typeface="+mn-ea"/>
                  </a:rPr>
                  <a:t>×</a:t>
                </a:r>
                <a:r>
                  <a:rPr lang="en-US" altLang="zh-CN" sz="2800">
                    <a:latin typeface="Arial" panose="020B0604020202020204" pitchFamily="34" charset="0"/>
                    <a:sym typeface="+mn-ea"/>
                  </a:rPr>
                  <a:t> 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10</a:t>
                </a:r>
                <a:r>
                  <a:rPr lang="zh-CN" altLang="en-US" sz="2800">
                    <a:latin typeface="Arial" panose="020B0604020202020204" pitchFamily="34" charset="0"/>
                    <a:sym typeface="+mn-ea"/>
                  </a:rPr>
                  <a:t>×</a:t>
                </a:r>
                <a:r>
                  <a:rPr lang="en-US" altLang="zh-CN" sz="2800">
                    <a:latin typeface="Arial" panose="020B0604020202020204" pitchFamily="34" charset="0"/>
                    <a:sym typeface="+mn-ea"/>
                  </a:rPr>
                  <a:t>14</a:t>
                </a:r>
                <a:endParaRPr lang="en-US" altLang="zh-CN" sz="2800" dirty="0">
                  <a:solidFill>
                    <a:schemeClr val="tx1"/>
                  </a:solidFill>
                  <a:latin typeface="Arial" panose="020B0604020202020204" pitchFamily="34" charset="0"/>
                  <a:ea typeface="+mj-ea"/>
                  <a:sym typeface="+mn-ea"/>
                </a:endParaRPr>
              </a:p>
            </p:txBody>
          </p:sp>
          <p:sp>
            <p:nvSpPr>
              <p:cNvPr id="34" name="Line 8"/>
              <p:cNvSpPr/>
              <p:nvPr/>
            </p:nvSpPr>
            <p:spPr>
              <a:xfrm>
                <a:off x="4852" y="3070"/>
                <a:ext cx="816" cy="0"/>
              </a:xfrm>
              <a:prstGeom prst="line">
                <a:avLst/>
              </a:prstGeom>
              <a:ln w="22225" cap="flat" cmpd="sng">
                <a:solidFill>
                  <a:schemeClr val="tx1"/>
                </a:solidFill>
                <a:prstDash val="solid"/>
                <a:headEnd type="none" w="med" len="med"/>
                <a:tailEnd type="none" w="med" len="med"/>
              </a:ln>
            </p:spPr>
          </p:sp>
        </p:grpSp>
        <p:sp>
          <p:nvSpPr>
            <p:cNvPr id="36" name="文本框 35"/>
            <p:cNvSpPr txBox="1"/>
            <p:nvPr/>
          </p:nvSpPr>
          <p:spPr>
            <a:xfrm>
              <a:off x="14197" y="3205"/>
              <a:ext cx="615" cy="822"/>
            </a:xfrm>
            <a:prstGeom prst="rect">
              <a:avLst/>
            </a:prstGeom>
            <a:noFill/>
          </p:spPr>
          <p:txBody>
            <a:bodyPr wrap="none" rtlCol="0" anchor="t">
              <a:spAutoFit/>
            </a:bodyPr>
            <a:p>
              <a:r>
                <a:rPr lang="en-US" altLang="zh-CN" sz="2800">
                  <a:latin typeface="Arial" panose="020B0604020202020204" pitchFamily="34" charset="0"/>
                </a:rPr>
                <a:t>=</a:t>
              </a:r>
              <a:endParaRPr lang="en-US" altLang="zh-CN" sz="2800">
                <a:latin typeface="Arial" panose="020B0604020202020204" pitchFamily="34" charset="0"/>
              </a:endParaRPr>
            </a:p>
          </p:txBody>
        </p:sp>
      </p:grpSp>
      <p:grpSp>
        <p:nvGrpSpPr>
          <p:cNvPr id="75" name="组合 74"/>
          <p:cNvGrpSpPr/>
          <p:nvPr/>
        </p:nvGrpSpPr>
        <p:grpSpPr>
          <a:xfrm>
            <a:off x="1621790" y="4043045"/>
            <a:ext cx="4146550" cy="1903730"/>
            <a:chOff x="2554" y="6367"/>
            <a:chExt cx="6530" cy="2998"/>
          </a:xfrm>
        </p:grpSpPr>
        <p:sp>
          <p:nvSpPr>
            <p:cNvPr id="40" name="Folded Corner 39"/>
            <p:cNvSpPr/>
            <p:nvPr/>
          </p:nvSpPr>
          <p:spPr>
            <a:xfrm>
              <a:off x="2554" y="6367"/>
              <a:ext cx="6530" cy="2998"/>
            </a:xfrm>
            <a:prstGeom prst="foldedCorne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grpSp>
          <p:nvGrpSpPr>
            <p:cNvPr id="45" name="组合 44"/>
            <p:cNvGrpSpPr/>
            <p:nvPr/>
          </p:nvGrpSpPr>
          <p:grpSpPr>
            <a:xfrm rot="0">
              <a:off x="2674" y="7198"/>
              <a:ext cx="2555" cy="1337"/>
              <a:chOff x="12001" y="3081"/>
              <a:chExt cx="2555" cy="1337"/>
            </a:xfrm>
          </p:grpSpPr>
          <p:grpSp>
            <p:nvGrpSpPr>
              <p:cNvPr id="47" name="Group 6"/>
              <p:cNvGrpSpPr/>
              <p:nvPr/>
            </p:nvGrpSpPr>
            <p:grpSpPr>
              <a:xfrm>
                <a:off x="12001" y="3081"/>
                <a:ext cx="1093" cy="1298"/>
                <a:chOff x="4802" y="2848"/>
                <a:chExt cx="437" cy="519"/>
              </a:xfrm>
            </p:grpSpPr>
            <p:sp>
              <p:nvSpPr>
                <p:cNvPr id="48" name="Text Box 7"/>
                <p:cNvSpPr txBox="1"/>
                <p:nvPr/>
              </p:nvSpPr>
              <p:spPr>
                <a:xfrm>
                  <a:off x="4802" y="2848"/>
                  <a:ext cx="437"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8</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25</a:t>
                  </a:r>
                  <a:endParaRPr lang="en-US" altLang="zh-CN" sz="2800" dirty="0">
                    <a:solidFill>
                      <a:schemeClr val="tx1"/>
                    </a:solidFill>
                    <a:latin typeface="+mj-ea"/>
                    <a:ea typeface="+mj-ea"/>
                  </a:endParaRPr>
                </a:p>
              </p:txBody>
            </p:sp>
            <p:sp>
              <p:nvSpPr>
                <p:cNvPr id="49" name="Line 8"/>
                <p:cNvSpPr/>
                <p:nvPr/>
              </p:nvSpPr>
              <p:spPr>
                <a:xfrm>
                  <a:off x="4852" y="3070"/>
                  <a:ext cx="272" cy="0"/>
                </a:xfrm>
                <a:prstGeom prst="line">
                  <a:avLst/>
                </a:prstGeom>
                <a:ln w="22225" cap="flat" cmpd="sng">
                  <a:solidFill>
                    <a:schemeClr val="tx1"/>
                  </a:solidFill>
                  <a:prstDash val="solid"/>
                  <a:headEnd type="none" w="med" len="med"/>
                  <a:tailEnd type="none" w="med" len="med"/>
                </a:ln>
              </p:spPr>
            </p:sp>
          </p:grpSp>
          <p:sp>
            <p:nvSpPr>
              <p:cNvPr id="50" name="文本框 49"/>
              <p:cNvSpPr txBox="1"/>
              <p:nvPr/>
            </p:nvSpPr>
            <p:spPr>
              <a:xfrm>
                <a:off x="12746" y="3225"/>
                <a:ext cx="1810" cy="822"/>
              </a:xfrm>
              <a:prstGeom prst="rect">
                <a:avLst/>
              </a:prstGeom>
              <a:noFill/>
            </p:spPr>
            <p:txBody>
              <a:bodyPr wrap="none" rtlCol="0" anchor="t">
                <a:spAutoFit/>
              </a:bodyPr>
              <a:p>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51" name="Group 6"/>
              <p:cNvGrpSpPr/>
              <p:nvPr/>
            </p:nvGrpSpPr>
            <p:grpSpPr>
              <a:xfrm>
                <a:off x="13235" y="3120"/>
                <a:ext cx="1088" cy="1298"/>
                <a:chOff x="4716" y="2856"/>
                <a:chExt cx="435" cy="519"/>
              </a:xfrm>
            </p:grpSpPr>
            <p:sp>
              <p:nvSpPr>
                <p:cNvPr id="52" name="Text Box 7"/>
                <p:cNvSpPr txBox="1"/>
                <p:nvPr/>
              </p:nvSpPr>
              <p:spPr>
                <a:xfrm>
                  <a:off x="4716" y="2856"/>
                  <a:ext cx="435"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5</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24</a:t>
                  </a:r>
                  <a:endParaRPr lang="en-US" altLang="zh-CN" sz="2800" dirty="0">
                    <a:solidFill>
                      <a:schemeClr val="tx1"/>
                    </a:solidFill>
                    <a:latin typeface="+mj-ea"/>
                    <a:ea typeface="+mj-ea"/>
                  </a:endParaRPr>
                </a:p>
              </p:txBody>
            </p:sp>
            <p:sp>
              <p:nvSpPr>
                <p:cNvPr id="53" name="Line 8"/>
                <p:cNvSpPr/>
                <p:nvPr/>
              </p:nvSpPr>
              <p:spPr>
                <a:xfrm>
                  <a:off x="4772" y="3070"/>
                  <a:ext cx="272" cy="0"/>
                </a:xfrm>
                <a:prstGeom prst="line">
                  <a:avLst/>
                </a:prstGeom>
                <a:ln w="22225" cap="flat" cmpd="sng">
                  <a:solidFill>
                    <a:schemeClr val="tx1"/>
                  </a:solidFill>
                  <a:prstDash val="solid"/>
                  <a:headEnd type="none" w="med" len="med"/>
                  <a:tailEnd type="none" w="med" len="med"/>
                </a:ln>
              </p:spPr>
            </p:sp>
          </p:grpSp>
        </p:grpSp>
      </p:grpSp>
      <p:grpSp>
        <p:nvGrpSpPr>
          <p:cNvPr id="54" name="组合 53"/>
          <p:cNvGrpSpPr/>
          <p:nvPr/>
        </p:nvGrpSpPr>
        <p:grpSpPr>
          <a:xfrm rot="0">
            <a:off x="3228902" y="4582795"/>
            <a:ext cx="1927934" cy="824230"/>
            <a:chOff x="11976" y="3081"/>
            <a:chExt cx="3036" cy="1298"/>
          </a:xfrm>
        </p:grpSpPr>
        <p:grpSp>
          <p:nvGrpSpPr>
            <p:cNvPr id="55" name="Group 6"/>
            <p:cNvGrpSpPr/>
            <p:nvPr/>
          </p:nvGrpSpPr>
          <p:grpSpPr>
            <a:xfrm>
              <a:off x="11976" y="3081"/>
              <a:ext cx="3036" cy="1298"/>
              <a:chOff x="4792" y="2848"/>
              <a:chExt cx="1214" cy="519"/>
            </a:xfrm>
          </p:grpSpPr>
          <p:sp>
            <p:nvSpPr>
              <p:cNvPr id="56" name="Text Box 7"/>
              <p:cNvSpPr txBox="1"/>
              <p:nvPr/>
            </p:nvSpPr>
            <p:spPr>
              <a:xfrm>
                <a:off x="4792" y="2848"/>
                <a:ext cx="121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8 </a:t>
                </a:r>
                <a:r>
                  <a:rPr lang="zh-CN" altLang="en-US" sz="2800">
                    <a:latin typeface="Arial" panose="020B0604020202020204" pitchFamily="34" charset="0"/>
                    <a:sym typeface="+mn-ea"/>
                  </a:rPr>
                  <a:t>×</a:t>
                </a:r>
                <a:r>
                  <a:rPr lang="en-US" altLang="zh-CN" sz="2800">
                    <a:latin typeface="Arial" panose="020B0604020202020204" pitchFamily="34" charset="0"/>
                    <a:sym typeface="+mn-ea"/>
                  </a:rPr>
                  <a:t> 5</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25</a:t>
                </a:r>
                <a:r>
                  <a:rPr lang="zh-CN" altLang="en-US" sz="2800">
                    <a:latin typeface="Arial" panose="020B0604020202020204" pitchFamily="34" charset="0"/>
                    <a:sym typeface="+mn-ea"/>
                  </a:rPr>
                  <a:t>×</a:t>
                </a:r>
                <a:r>
                  <a:rPr lang="en-US" altLang="zh-CN" sz="2800">
                    <a:latin typeface="Arial" panose="020B0604020202020204" pitchFamily="34" charset="0"/>
                    <a:sym typeface="+mn-ea"/>
                  </a:rPr>
                  <a:t>24</a:t>
                </a:r>
                <a:endParaRPr lang="en-US" altLang="zh-CN" sz="2800" dirty="0">
                  <a:solidFill>
                    <a:schemeClr val="tx1"/>
                  </a:solidFill>
                  <a:latin typeface="Arial" panose="020B0604020202020204" pitchFamily="34" charset="0"/>
                  <a:ea typeface="+mj-ea"/>
                  <a:sym typeface="+mn-ea"/>
                </a:endParaRPr>
              </a:p>
            </p:txBody>
          </p:sp>
          <p:sp>
            <p:nvSpPr>
              <p:cNvPr id="57" name="Line 8"/>
              <p:cNvSpPr/>
              <p:nvPr/>
            </p:nvSpPr>
            <p:spPr>
              <a:xfrm>
                <a:off x="4852" y="3070"/>
                <a:ext cx="816" cy="0"/>
              </a:xfrm>
              <a:prstGeom prst="line">
                <a:avLst/>
              </a:prstGeom>
              <a:ln w="22225" cap="flat" cmpd="sng">
                <a:solidFill>
                  <a:schemeClr val="tx1"/>
                </a:solidFill>
                <a:prstDash val="solid"/>
                <a:headEnd type="none" w="med" len="med"/>
                <a:tailEnd type="none" w="med" len="med"/>
              </a:ln>
            </p:spPr>
          </p:sp>
        </p:grpSp>
        <p:sp>
          <p:nvSpPr>
            <p:cNvPr id="58" name="文本框 57"/>
            <p:cNvSpPr txBox="1"/>
            <p:nvPr/>
          </p:nvSpPr>
          <p:spPr>
            <a:xfrm>
              <a:off x="14197" y="3205"/>
              <a:ext cx="615" cy="822"/>
            </a:xfrm>
            <a:prstGeom prst="rect">
              <a:avLst/>
            </a:prstGeom>
            <a:noFill/>
          </p:spPr>
          <p:txBody>
            <a:bodyPr wrap="none" rtlCol="0" anchor="t">
              <a:spAutoFit/>
            </a:bodyPr>
            <a:p>
              <a:r>
                <a:rPr lang="en-US" altLang="zh-CN" sz="2800">
                  <a:latin typeface="Arial" panose="020B0604020202020204" pitchFamily="34" charset="0"/>
                </a:rPr>
                <a:t>=</a:t>
              </a:r>
              <a:endParaRPr lang="en-US" altLang="zh-CN" sz="2800">
                <a:latin typeface="Arial" panose="020B0604020202020204" pitchFamily="34" charset="0"/>
              </a:endParaRPr>
            </a:p>
          </p:txBody>
        </p:sp>
      </p:grpSp>
      <p:grpSp>
        <p:nvGrpSpPr>
          <p:cNvPr id="76" name="组合 75"/>
          <p:cNvGrpSpPr/>
          <p:nvPr/>
        </p:nvGrpSpPr>
        <p:grpSpPr>
          <a:xfrm>
            <a:off x="6692265" y="4043045"/>
            <a:ext cx="4146550" cy="1903730"/>
            <a:chOff x="10539" y="6367"/>
            <a:chExt cx="6530" cy="2998"/>
          </a:xfrm>
        </p:grpSpPr>
        <p:sp>
          <p:nvSpPr>
            <p:cNvPr id="37" name="Folded Corner 34"/>
            <p:cNvSpPr/>
            <p:nvPr/>
          </p:nvSpPr>
          <p:spPr>
            <a:xfrm>
              <a:off x="10539" y="6367"/>
              <a:ext cx="6530" cy="2998"/>
            </a:xfrm>
            <a:prstGeom prst="foldedCorne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grpSp>
          <p:nvGrpSpPr>
            <p:cNvPr id="62" name="组合 61"/>
            <p:cNvGrpSpPr/>
            <p:nvPr/>
          </p:nvGrpSpPr>
          <p:grpSpPr>
            <a:xfrm rot="0">
              <a:off x="10704" y="6793"/>
              <a:ext cx="2671" cy="1703"/>
              <a:chOff x="12001" y="2700"/>
              <a:chExt cx="2671" cy="1703"/>
            </a:xfrm>
          </p:grpSpPr>
          <p:grpSp>
            <p:nvGrpSpPr>
              <p:cNvPr id="63" name="Group 6"/>
              <p:cNvGrpSpPr/>
              <p:nvPr/>
            </p:nvGrpSpPr>
            <p:grpSpPr>
              <a:xfrm>
                <a:off x="12001" y="3081"/>
                <a:ext cx="1093" cy="1298"/>
                <a:chOff x="4802" y="2848"/>
                <a:chExt cx="437" cy="519"/>
              </a:xfrm>
            </p:grpSpPr>
            <p:sp>
              <p:nvSpPr>
                <p:cNvPr id="64" name="Text Box 7"/>
                <p:cNvSpPr txBox="1"/>
                <p:nvPr/>
              </p:nvSpPr>
              <p:spPr>
                <a:xfrm>
                  <a:off x="4802" y="2848"/>
                  <a:ext cx="437"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5</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14</a:t>
                  </a:r>
                  <a:endParaRPr lang="en-US" altLang="zh-CN" sz="2800" dirty="0">
                    <a:solidFill>
                      <a:schemeClr val="tx1"/>
                    </a:solidFill>
                    <a:latin typeface="+mj-ea"/>
                    <a:ea typeface="+mj-ea"/>
                  </a:endParaRPr>
                </a:p>
              </p:txBody>
            </p:sp>
            <p:sp>
              <p:nvSpPr>
                <p:cNvPr id="65" name="Line 8"/>
                <p:cNvSpPr/>
                <p:nvPr/>
              </p:nvSpPr>
              <p:spPr>
                <a:xfrm>
                  <a:off x="4852" y="3070"/>
                  <a:ext cx="272" cy="0"/>
                </a:xfrm>
                <a:prstGeom prst="line">
                  <a:avLst/>
                </a:prstGeom>
                <a:ln w="22225" cap="flat" cmpd="sng">
                  <a:solidFill>
                    <a:schemeClr val="tx1"/>
                  </a:solidFill>
                  <a:prstDash val="solid"/>
                  <a:headEnd type="none" w="med" len="med"/>
                  <a:tailEnd type="none" w="med" len="med"/>
                </a:ln>
              </p:spPr>
            </p:sp>
          </p:grpSp>
          <p:sp>
            <p:nvSpPr>
              <p:cNvPr id="66" name="文本框 65"/>
              <p:cNvSpPr txBox="1"/>
              <p:nvPr/>
            </p:nvSpPr>
            <p:spPr>
              <a:xfrm>
                <a:off x="12706" y="3225"/>
                <a:ext cx="1966" cy="822"/>
              </a:xfrm>
              <a:prstGeom prst="rect">
                <a:avLst/>
              </a:prstGeom>
              <a:noFill/>
            </p:spPr>
            <p:txBody>
              <a:bodyPr wrap="none" rtlCol="0" anchor="t">
                <a:spAutoFit/>
              </a:bodyPr>
              <a:p>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67" name="Group 6"/>
              <p:cNvGrpSpPr/>
              <p:nvPr/>
            </p:nvGrpSpPr>
            <p:grpSpPr>
              <a:xfrm>
                <a:off x="13155" y="2700"/>
                <a:ext cx="1088" cy="1703"/>
                <a:chOff x="4684" y="2688"/>
                <a:chExt cx="435" cy="681"/>
              </a:xfrm>
            </p:grpSpPr>
            <p:sp>
              <p:nvSpPr>
                <p:cNvPr id="68" name="Text Box 7"/>
                <p:cNvSpPr txBox="1"/>
                <p:nvPr/>
              </p:nvSpPr>
              <p:spPr>
                <a:xfrm>
                  <a:off x="4684" y="2688"/>
                  <a:ext cx="435" cy="681"/>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21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25</a:t>
                  </a:r>
                  <a:endParaRPr lang="en-US" altLang="zh-CN" sz="2800" dirty="0">
                    <a:solidFill>
                      <a:schemeClr val="tx1"/>
                    </a:solidFill>
                    <a:latin typeface="+mj-ea"/>
                    <a:ea typeface="+mj-ea"/>
                  </a:endParaRPr>
                </a:p>
              </p:txBody>
            </p:sp>
            <p:sp>
              <p:nvSpPr>
                <p:cNvPr id="69" name="Line 8"/>
                <p:cNvSpPr/>
                <p:nvPr/>
              </p:nvSpPr>
              <p:spPr>
                <a:xfrm>
                  <a:off x="4724" y="3070"/>
                  <a:ext cx="272" cy="0"/>
                </a:xfrm>
                <a:prstGeom prst="line">
                  <a:avLst/>
                </a:prstGeom>
                <a:ln w="22225" cap="flat" cmpd="sng">
                  <a:solidFill>
                    <a:schemeClr val="tx1"/>
                  </a:solidFill>
                  <a:prstDash val="solid"/>
                  <a:headEnd type="none" w="med" len="med"/>
                  <a:tailEnd type="none" w="med" len="med"/>
                </a:ln>
              </p:spPr>
            </p:sp>
          </p:grpSp>
        </p:grpSp>
      </p:grpSp>
      <p:grpSp>
        <p:nvGrpSpPr>
          <p:cNvPr id="70" name="组合 69"/>
          <p:cNvGrpSpPr/>
          <p:nvPr/>
        </p:nvGrpSpPr>
        <p:grpSpPr>
          <a:xfrm rot="0">
            <a:off x="8364147" y="4555490"/>
            <a:ext cx="1927934" cy="824230"/>
            <a:chOff x="11976" y="3081"/>
            <a:chExt cx="3036" cy="1298"/>
          </a:xfrm>
        </p:grpSpPr>
        <p:grpSp>
          <p:nvGrpSpPr>
            <p:cNvPr id="71" name="Group 6"/>
            <p:cNvGrpSpPr/>
            <p:nvPr/>
          </p:nvGrpSpPr>
          <p:grpSpPr>
            <a:xfrm>
              <a:off x="11976" y="3081"/>
              <a:ext cx="3036" cy="1298"/>
              <a:chOff x="4792" y="2848"/>
              <a:chExt cx="1214" cy="519"/>
            </a:xfrm>
          </p:grpSpPr>
          <p:sp>
            <p:nvSpPr>
              <p:cNvPr id="72" name="Text Box 7"/>
              <p:cNvSpPr txBox="1"/>
              <p:nvPr/>
            </p:nvSpPr>
            <p:spPr>
              <a:xfrm>
                <a:off x="4792" y="2848"/>
                <a:ext cx="121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5 </a:t>
                </a:r>
                <a:r>
                  <a:rPr lang="zh-CN" altLang="en-US" sz="2800">
                    <a:latin typeface="Arial" panose="020B0604020202020204" pitchFamily="34" charset="0"/>
                    <a:sym typeface="+mn-ea"/>
                  </a:rPr>
                  <a:t>×</a:t>
                </a:r>
                <a:r>
                  <a:rPr lang="en-US" altLang="zh-CN" sz="2800">
                    <a:latin typeface="Arial" panose="020B0604020202020204" pitchFamily="34" charset="0"/>
                    <a:sym typeface="+mn-ea"/>
                  </a:rPr>
                  <a:t>21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14</a:t>
                </a:r>
                <a:r>
                  <a:rPr lang="zh-CN" altLang="en-US" sz="2800">
                    <a:latin typeface="Arial" panose="020B0604020202020204" pitchFamily="34" charset="0"/>
                    <a:sym typeface="+mn-ea"/>
                  </a:rPr>
                  <a:t>×</a:t>
                </a:r>
                <a:r>
                  <a:rPr lang="en-US" altLang="zh-CN" sz="2800">
                    <a:latin typeface="Arial" panose="020B0604020202020204" pitchFamily="34" charset="0"/>
                    <a:sym typeface="+mn-ea"/>
                  </a:rPr>
                  <a:t>25</a:t>
                </a:r>
                <a:endParaRPr lang="en-US" altLang="zh-CN" sz="2800" dirty="0">
                  <a:solidFill>
                    <a:schemeClr val="tx1"/>
                  </a:solidFill>
                  <a:latin typeface="Arial" panose="020B0604020202020204" pitchFamily="34" charset="0"/>
                  <a:ea typeface="+mj-ea"/>
                  <a:sym typeface="+mn-ea"/>
                </a:endParaRPr>
              </a:p>
            </p:txBody>
          </p:sp>
          <p:sp>
            <p:nvSpPr>
              <p:cNvPr id="73" name="Line 8"/>
              <p:cNvSpPr/>
              <p:nvPr/>
            </p:nvSpPr>
            <p:spPr>
              <a:xfrm>
                <a:off x="4852" y="3070"/>
                <a:ext cx="816" cy="0"/>
              </a:xfrm>
              <a:prstGeom prst="line">
                <a:avLst/>
              </a:prstGeom>
              <a:ln w="22225" cap="flat" cmpd="sng">
                <a:solidFill>
                  <a:schemeClr val="tx1"/>
                </a:solidFill>
                <a:prstDash val="solid"/>
                <a:headEnd type="none" w="med" len="med"/>
                <a:tailEnd type="none" w="med" len="med"/>
              </a:ln>
            </p:spPr>
          </p:sp>
        </p:grpSp>
        <p:sp>
          <p:nvSpPr>
            <p:cNvPr id="74" name="文本框 73"/>
            <p:cNvSpPr txBox="1"/>
            <p:nvPr/>
          </p:nvSpPr>
          <p:spPr>
            <a:xfrm>
              <a:off x="14197" y="3205"/>
              <a:ext cx="615" cy="822"/>
            </a:xfrm>
            <a:prstGeom prst="rect">
              <a:avLst/>
            </a:prstGeom>
            <a:noFill/>
          </p:spPr>
          <p:txBody>
            <a:bodyPr wrap="none" rtlCol="0" anchor="t">
              <a:spAutoFit/>
            </a:bodyPr>
            <a:p>
              <a:r>
                <a:rPr lang="en-US" altLang="zh-CN" sz="2800">
                  <a:latin typeface="Arial" panose="020B0604020202020204" pitchFamily="34" charset="0"/>
                </a:rPr>
                <a:t>=</a:t>
              </a:r>
              <a:endParaRPr lang="en-US" altLang="zh-CN" sz="2800">
                <a:latin typeface="Arial" panose="020B0604020202020204" pitchFamily="34" charset="0"/>
              </a:endParaRPr>
            </a:p>
          </p:txBody>
        </p:sp>
      </p:grpSp>
      <p:cxnSp>
        <p:nvCxnSpPr>
          <p:cNvPr id="77" name="直接连接符 76"/>
          <p:cNvCxnSpPr/>
          <p:nvPr/>
        </p:nvCxnSpPr>
        <p:spPr>
          <a:xfrm>
            <a:off x="8574405" y="2199005"/>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9237980" y="2639060"/>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79" name="文本框 78"/>
          <p:cNvSpPr txBox="1"/>
          <p:nvPr/>
        </p:nvSpPr>
        <p:spPr>
          <a:xfrm>
            <a:off x="8529320" y="1637665"/>
            <a:ext cx="380365" cy="521970"/>
          </a:xfrm>
          <a:prstGeom prst="rect">
            <a:avLst/>
          </a:prstGeom>
          <a:noFill/>
        </p:spPr>
        <p:txBody>
          <a:bodyPr wrap="none" rtlCol="0">
            <a:spAutoFit/>
          </a:bodyPr>
          <a:p>
            <a:r>
              <a:rPr lang="en-US" altLang="zh-CN" sz="2800"/>
              <a:t>1</a:t>
            </a:r>
            <a:endParaRPr lang="en-US" altLang="zh-CN" sz="2800"/>
          </a:p>
        </p:txBody>
      </p:sp>
      <p:sp>
        <p:nvSpPr>
          <p:cNvPr id="80" name="文本框 79"/>
          <p:cNvSpPr txBox="1"/>
          <p:nvPr/>
        </p:nvSpPr>
        <p:spPr>
          <a:xfrm>
            <a:off x="9291320" y="2973705"/>
            <a:ext cx="380365" cy="521970"/>
          </a:xfrm>
          <a:prstGeom prst="rect">
            <a:avLst/>
          </a:prstGeom>
          <a:noFill/>
        </p:spPr>
        <p:txBody>
          <a:bodyPr wrap="none" rtlCol="0">
            <a:spAutoFit/>
          </a:bodyPr>
          <a:p>
            <a:r>
              <a:rPr lang="en-US" altLang="zh-CN" sz="2800"/>
              <a:t>2</a:t>
            </a:r>
            <a:endParaRPr lang="en-US" altLang="zh-CN" sz="2800"/>
          </a:p>
        </p:txBody>
      </p:sp>
      <p:grpSp>
        <p:nvGrpSpPr>
          <p:cNvPr id="81" name="Group 6"/>
          <p:cNvGrpSpPr/>
          <p:nvPr/>
        </p:nvGrpSpPr>
        <p:grpSpPr>
          <a:xfrm>
            <a:off x="9971087" y="2198688"/>
            <a:ext cx="768351" cy="823913"/>
            <a:chOff x="4755" y="2840"/>
            <a:chExt cx="484" cy="519"/>
          </a:xfrm>
        </p:grpSpPr>
        <p:sp>
          <p:nvSpPr>
            <p:cNvPr id="82" name="Text Box 7"/>
            <p:cNvSpPr txBox="1"/>
            <p:nvPr/>
          </p:nvSpPr>
          <p:spPr>
            <a:xfrm>
              <a:off x="4755" y="2840"/>
              <a:ext cx="48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20</a:t>
              </a:r>
              <a:endParaRPr lang="en-US" altLang="zh-CN" sz="2800" dirty="0">
                <a:solidFill>
                  <a:schemeClr val="tx1"/>
                </a:solidFill>
                <a:latin typeface="+mj-ea"/>
                <a:ea typeface="+mj-ea"/>
              </a:endParaRPr>
            </a:p>
          </p:txBody>
        </p:sp>
        <p:sp>
          <p:nvSpPr>
            <p:cNvPr id="83"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cxnSp>
        <p:nvCxnSpPr>
          <p:cNvPr id="84" name="直接连接符 83"/>
          <p:cNvCxnSpPr/>
          <p:nvPr/>
        </p:nvCxnSpPr>
        <p:spPr>
          <a:xfrm>
            <a:off x="3460750" y="4554220"/>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4124325" y="5045075"/>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86" name="文本框 85"/>
          <p:cNvSpPr txBox="1"/>
          <p:nvPr/>
        </p:nvSpPr>
        <p:spPr>
          <a:xfrm>
            <a:off x="3415665" y="4043680"/>
            <a:ext cx="380365" cy="521970"/>
          </a:xfrm>
          <a:prstGeom prst="rect">
            <a:avLst/>
          </a:prstGeom>
          <a:noFill/>
        </p:spPr>
        <p:txBody>
          <a:bodyPr wrap="none" rtlCol="0">
            <a:spAutoFit/>
          </a:bodyPr>
          <a:p>
            <a:r>
              <a:rPr lang="en-US" altLang="zh-CN" sz="2800"/>
              <a:t>1</a:t>
            </a:r>
            <a:endParaRPr lang="en-US" altLang="zh-CN" sz="2800"/>
          </a:p>
        </p:txBody>
      </p:sp>
      <p:sp>
        <p:nvSpPr>
          <p:cNvPr id="87" name="文本框 86"/>
          <p:cNvSpPr txBox="1"/>
          <p:nvPr/>
        </p:nvSpPr>
        <p:spPr>
          <a:xfrm>
            <a:off x="4126865" y="5379720"/>
            <a:ext cx="380365" cy="521970"/>
          </a:xfrm>
          <a:prstGeom prst="rect">
            <a:avLst/>
          </a:prstGeom>
          <a:noFill/>
        </p:spPr>
        <p:txBody>
          <a:bodyPr wrap="none" rtlCol="0">
            <a:spAutoFit/>
          </a:bodyPr>
          <a:p>
            <a:r>
              <a:rPr lang="en-US" altLang="zh-CN" sz="2800"/>
              <a:t>3</a:t>
            </a:r>
            <a:endParaRPr lang="en-US" altLang="zh-CN" sz="2800"/>
          </a:p>
        </p:txBody>
      </p:sp>
      <p:cxnSp>
        <p:nvCxnSpPr>
          <p:cNvPr id="88" name="直接连接符 87"/>
          <p:cNvCxnSpPr/>
          <p:nvPr/>
        </p:nvCxnSpPr>
        <p:spPr>
          <a:xfrm>
            <a:off x="4124325" y="4554220"/>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3460750" y="5045075"/>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90" name="文本框 89"/>
          <p:cNvSpPr txBox="1"/>
          <p:nvPr/>
        </p:nvSpPr>
        <p:spPr>
          <a:xfrm>
            <a:off x="4090035" y="4048760"/>
            <a:ext cx="380365" cy="521970"/>
          </a:xfrm>
          <a:prstGeom prst="rect">
            <a:avLst/>
          </a:prstGeom>
          <a:noFill/>
        </p:spPr>
        <p:txBody>
          <a:bodyPr wrap="none" rtlCol="0">
            <a:spAutoFit/>
          </a:bodyPr>
          <a:p>
            <a:r>
              <a:rPr lang="en-US" altLang="zh-CN" sz="2800"/>
              <a:t>1</a:t>
            </a:r>
            <a:endParaRPr lang="en-US" altLang="zh-CN" sz="2800"/>
          </a:p>
        </p:txBody>
      </p:sp>
      <p:sp>
        <p:nvSpPr>
          <p:cNvPr id="91" name="文本框 90"/>
          <p:cNvSpPr txBox="1"/>
          <p:nvPr/>
        </p:nvSpPr>
        <p:spPr>
          <a:xfrm>
            <a:off x="3415665" y="5341620"/>
            <a:ext cx="380365" cy="521970"/>
          </a:xfrm>
          <a:prstGeom prst="rect">
            <a:avLst/>
          </a:prstGeom>
          <a:noFill/>
        </p:spPr>
        <p:txBody>
          <a:bodyPr wrap="none" rtlCol="0">
            <a:spAutoFit/>
          </a:bodyPr>
          <a:p>
            <a:r>
              <a:rPr lang="en-US" altLang="zh-CN" sz="2800"/>
              <a:t>5</a:t>
            </a:r>
            <a:endParaRPr lang="en-US" altLang="zh-CN" sz="2800"/>
          </a:p>
        </p:txBody>
      </p:sp>
      <p:grpSp>
        <p:nvGrpSpPr>
          <p:cNvPr id="92" name="Group 6"/>
          <p:cNvGrpSpPr/>
          <p:nvPr/>
        </p:nvGrpSpPr>
        <p:grpSpPr>
          <a:xfrm>
            <a:off x="4898072" y="4595178"/>
            <a:ext cx="768351" cy="823913"/>
            <a:chOff x="4755" y="2840"/>
            <a:chExt cx="484" cy="519"/>
          </a:xfrm>
        </p:grpSpPr>
        <p:sp>
          <p:nvSpPr>
            <p:cNvPr id="93" name="Text Box 7"/>
            <p:cNvSpPr txBox="1"/>
            <p:nvPr/>
          </p:nvSpPr>
          <p:spPr>
            <a:xfrm>
              <a:off x="4755" y="2840"/>
              <a:ext cx="48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15</a:t>
              </a:r>
              <a:endParaRPr lang="en-US" altLang="zh-CN" sz="2800" dirty="0">
                <a:solidFill>
                  <a:schemeClr val="tx1"/>
                </a:solidFill>
                <a:latin typeface="+mj-ea"/>
                <a:ea typeface="+mj-ea"/>
              </a:endParaRPr>
            </a:p>
          </p:txBody>
        </p:sp>
        <p:sp>
          <p:nvSpPr>
            <p:cNvPr id="94"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cxnSp>
        <p:nvCxnSpPr>
          <p:cNvPr id="95" name="直接连接符 94"/>
          <p:cNvCxnSpPr/>
          <p:nvPr/>
        </p:nvCxnSpPr>
        <p:spPr>
          <a:xfrm>
            <a:off x="8571865" y="4516120"/>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9235440" y="5006975"/>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97" name="文本框 96"/>
          <p:cNvSpPr txBox="1"/>
          <p:nvPr/>
        </p:nvSpPr>
        <p:spPr>
          <a:xfrm>
            <a:off x="8526780" y="4005580"/>
            <a:ext cx="380365" cy="521970"/>
          </a:xfrm>
          <a:prstGeom prst="rect">
            <a:avLst/>
          </a:prstGeom>
          <a:noFill/>
        </p:spPr>
        <p:txBody>
          <a:bodyPr wrap="none" rtlCol="0">
            <a:spAutoFit/>
          </a:bodyPr>
          <a:p>
            <a:r>
              <a:rPr lang="en-US" altLang="zh-CN" sz="2800"/>
              <a:t>1</a:t>
            </a:r>
            <a:endParaRPr lang="en-US" altLang="zh-CN" sz="2800"/>
          </a:p>
        </p:txBody>
      </p:sp>
      <p:sp>
        <p:nvSpPr>
          <p:cNvPr id="98" name="文本框 97"/>
          <p:cNvSpPr txBox="1"/>
          <p:nvPr/>
        </p:nvSpPr>
        <p:spPr>
          <a:xfrm>
            <a:off x="9237980" y="5341620"/>
            <a:ext cx="380365" cy="521970"/>
          </a:xfrm>
          <a:prstGeom prst="rect">
            <a:avLst/>
          </a:prstGeom>
          <a:noFill/>
        </p:spPr>
        <p:txBody>
          <a:bodyPr wrap="none" rtlCol="0">
            <a:spAutoFit/>
          </a:bodyPr>
          <a:p>
            <a:r>
              <a:rPr lang="en-US" altLang="zh-CN" sz="2800"/>
              <a:t>5</a:t>
            </a:r>
            <a:endParaRPr lang="en-US" altLang="zh-CN" sz="2800"/>
          </a:p>
        </p:txBody>
      </p:sp>
      <p:cxnSp>
        <p:nvCxnSpPr>
          <p:cNvPr id="99" name="直接连接符 98"/>
          <p:cNvCxnSpPr/>
          <p:nvPr/>
        </p:nvCxnSpPr>
        <p:spPr>
          <a:xfrm>
            <a:off x="9280525" y="4516120"/>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8616950" y="5006975"/>
            <a:ext cx="382905" cy="33464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01" name="文本框 100"/>
          <p:cNvSpPr txBox="1"/>
          <p:nvPr/>
        </p:nvSpPr>
        <p:spPr>
          <a:xfrm>
            <a:off x="9246235" y="4010660"/>
            <a:ext cx="380365" cy="521970"/>
          </a:xfrm>
          <a:prstGeom prst="rect">
            <a:avLst/>
          </a:prstGeom>
          <a:noFill/>
        </p:spPr>
        <p:txBody>
          <a:bodyPr wrap="none" rtlCol="0">
            <a:spAutoFit/>
          </a:bodyPr>
          <a:p>
            <a:r>
              <a:rPr lang="en-US" altLang="zh-CN" sz="2800"/>
              <a:t>3</a:t>
            </a:r>
            <a:endParaRPr lang="en-US" altLang="zh-CN" sz="2800"/>
          </a:p>
        </p:txBody>
      </p:sp>
      <p:sp>
        <p:nvSpPr>
          <p:cNvPr id="102" name="文本框 101"/>
          <p:cNvSpPr txBox="1"/>
          <p:nvPr/>
        </p:nvSpPr>
        <p:spPr>
          <a:xfrm>
            <a:off x="8571865" y="5328920"/>
            <a:ext cx="380365" cy="521970"/>
          </a:xfrm>
          <a:prstGeom prst="rect">
            <a:avLst/>
          </a:prstGeom>
          <a:noFill/>
        </p:spPr>
        <p:txBody>
          <a:bodyPr wrap="none" rtlCol="0">
            <a:spAutoFit/>
          </a:bodyPr>
          <a:p>
            <a:r>
              <a:rPr lang="en-US" altLang="zh-CN" sz="2800"/>
              <a:t>2</a:t>
            </a:r>
            <a:endParaRPr lang="en-US" altLang="zh-CN" sz="2800"/>
          </a:p>
        </p:txBody>
      </p:sp>
      <p:grpSp>
        <p:nvGrpSpPr>
          <p:cNvPr id="103" name="Group 6"/>
          <p:cNvGrpSpPr/>
          <p:nvPr/>
        </p:nvGrpSpPr>
        <p:grpSpPr>
          <a:xfrm>
            <a:off x="9969182" y="4504373"/>
            <a:ext cx="768351" cy="823913"/>
            <a:chOff x="4755" y="2840"/>
            <a:chExt cx="484" cy="519"/>
          </a:xfrm>
        </p:grpSpPr>
        <p:sp>
          <p:nvSpPr>
            <p:cNvPr id="104" name="Text Box 7"/>
            <p:cNvSpPr txBox="1"/>
            <p:nvPr/>
          </p:nvSpPr>
          <p:spPr>
            <a:xfrm>
              <a:off x="4755" y="2840"/>
              <a:ext cx="48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10</a:t>
              </a:r>
              <a:endParaRPr lang="en-US" altLang="zh-CN" sz="2800" dirty="0">
                <a:solidFill>
                  <a:schemeClr val="tx1"/>
                </a:solidFill>
                <a:latin typeface="+mj-ea"/>
                <a:ea typeface="+mj-ea"/>
              </a:endParaRPr>
            </a:p>
          </p:txBody>
        </p:sp>
        <p:sp>
          <p:nvSpPr>
            <p:cNvPr id="105" name="Line 8"/>
            <p:cNvSpPr/>
            <p:nvPr/>
          </p:nvSpPr>
          <p:spPr>
            <a:xfrm>
              <a:off x="4876" y="3070"/>
              <a:ext cx="272" cy="0"/>
            </a:xfrm>
            <a:prstGeom prst="line">
              <a:avLst/>
            </a:prstGeom>
            <a:ln w="22225" cap="flat" cmpd="sng">
              <a:solidFill>
                <a:schemeClr val="tx1"/>
              </a:solidFill>
              <a:prstDash val="solid"/>
              <a:headEnd type="none" w="med" len="med"/>
              <a:tailEnd type="none" w="med" len="med"/>
            </a:ln>
          </p:spPr>
        </p:sp>
      </p:grpSp>
      <p:sp>
        <p:nvSpPr>
          <p:cNvPr id="106" name="文本框 105"/>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nodeType="clickEffect">
                                  <p:stCondLst>
                                    <p:cond delay="0"/>
                                  </p:stCondLst>
                                  <p:childTnLst>
                                    <p:set>
                                      <p:cBhvr>
                                        <p:cTn id="6" dur="500"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ppt_x</p:attrName>
                                        </p:attrNameLst>
                                      </p:cBhvr>
                                      <p:tavLst>
                                        <p:tav tm="0">
                                          <p:val>
                                            <p:fltVal val="0.5"/>
                                          </p:val>
                                        </p:tav>
                                        <p:tav tm="100000">
                                          <p:val>
                                            <p:strVal val="#ppt_x"/>
                                          </p:val>
                                        </p:tav>
                                      </p:tavLst>
                                    </p:anim>
                                    <p:anim calcmode="lin" valueType="num">
                                      <p:cBhvr>
                                        <p:cTn id="10" dur="500" fill="hold"/>
                                        <p:tgtEl>
                                          <p:spTgt spid="13"/>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0"/>
                                  </p:stCondLst>
                                  <p:childTnLst>
                                    <p:set>
                                      <p:cBhvr>
                                        <p:cTn id="12" dur="500" fill="hold">
                                          <p:stCondLst>
                                            <p:cond delay="0"/>
                                          </p:stCondLst>
                                        </p:cTn>
                                        <p:tgtEl>
                                          <p:spTgt spid="38"/>
                                        </p:tgtEl>
                                        <p:attrNameLst>
                                          <p:attrName>style.visibility</p:attrName>
                                        </p:attrNameLst>
                                      </p:cBhvr>
                                      <p:to>
                                        <p:strVal val="visible"/>
                                      </p:to>
                                    </p:set>
                                    <p:anim calcmode="lin" valueType="num">
                                      <p:cBhvr>
                                        <p:cTn id="13" dur="500" fill="hold"/>
                                        <p:tgtEl>
                                          <p:spTgt spid="38"/>
                                        </p:tgtEl>
                                        <p:attrNameLst>
                                          <p:attrName>ppt_w</p:attrName>
                                        </p:attrNameLst>
                                      </p:cBhvr>
                                      <p:tavLst>
                                        <p:tav tm="0">
                                          <p:val>
                                            <p:fltVal val="0"/>
                                          </p:val>
                                        </p:tav>
                                        <p:tav tm="100000">
                                          <p:val>
                                            <p:strVal val="#ppt_w"/>
                                          </p:val>
                                        </p:tav>
                                      </p:tavLst>
                                    </p:anim>
                                    <p:anim calcmode="lin" valueType="num">
                                      <p:cBhvr>
                                        <p:cTn id="14" dur="500" fill="hold"/>
                                        <p:tgtEl>
                                          <p:spTgt spid="38"/>
                                        </p:tgtEl>
                                        <p:attrNameLst>
                                          <p:attrName>ppt_h</p:attrName>
                                        </p:attrNameLst>
                                      </p:cBhvr>
                                      <p:tavLst>
                                        <p:tav tm="0">
                                          <p:val>
                                            <p:fltVal val="0"/>
                                          </p:val>
                                        </p:tav>
                                        <p:tav tm="100000">
                                          <p:val>
                                            <p:strVal val="#ppt_h"/>
                                          </p:val>
                                        </p:tav>
                                      </p:tavLst>
                                    </p:anim>
                                    <p:anim calcmode="lin" valueType="num">
                                      <p:cBhvr>
                                        <p:cTn id="15" dur="500" fill="hold"/>
                                        <p:tgtEl>
                                          <p:spTgt spid="38"/>
                                        </p:tgtEl>
                                        <p:attrNameLst>
                                          <p:attrName>ppt_x</p:attrName>
                                        </p:attrNameLst>
                                      </p:cBhvr>
                                      <p:tavLst>
                                        <p:tav tm="0">
                                          <p:val>
                                            <p:fltVal val="0.5"/>
                                          </p:val>
                                        </p:tav>
                                        <p:tav tm="100000">
                                          <p:val>
                                            <p:strVal val="#ppt_x"/>
                                          </p:val>
                                        </p:tav>
                                      </p:tavLst>
                                    </p:anim>
                                    <p:anim calcmode="lin" valueType="num">
                                      <p:cBhvr>
                                        <p:cTn id="16" dur="500" fill="hold"/>
                                        <p:tgtEl>
                                          <p:spTgt spid="38"/>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0"/>
                                  </p:stCondLst>
                                  <p:childTnLst>
                                    <p:set>
                                      <p:cBhvr>
                                        <p:cTn id="18" dur="500" fill="hold">
                                          <p:stCondLst>
                                            <p:cond delay="0"/>
                                          </p:stCondLst>
                                        </p:cTn>
                                        <p:tgtEl>
                                          <p:spTgt spid="75"/>
                                        </p:tgtEl>
                                        <p:attrNameLst>
                                          <p:attrName>style.visibility</p:attrName>
                                        </p:attrNameLst>
                                      </p:cBhvr>
                                      <p:to>
                                        <p:strVal val="visible"/>
                                      </p:to>
                                    </p:set>
                                    <p:anim calcmode="lin" valueType="num">
                                      <p:cBhvr>
                                        <p:cTn id="19" dur="500" fill="hold"/>
                                        <p:tgtEl>
                                          <p:spTgt spid="75"/>
                                        </p:tgtEl>
                                        <p:attrNameLst>
                                          <p:attrName>ppt_w</p:attrName>
                                        </p:attrNameLst>
                                      </p:cBhvr>
                                      <p:tavLst>
                                        <p:tav tm="0">
                                          <p:val>
                                            <p:fltVal val="0"/>
                                          </p:val>
                                        </p:tav>
                                        <p:tav tm="100000">
                                          <p:val>
                                            <p:strVal val="#ppt_w"/>
                                          </p:val>
                                        </p:tav>
                                      </p:tavLst>
                                    </p:anim>
                                    <p:anim calcmode="lin" valueType="num">
                                      <p:cBhvr>
                                        <p:cTn id="20" dur="500" fill="hold"/>
                                        <p:tgtEl>
                                          <p:spTgt spid="75"/>
                                        </p:tgtEl>
                                        <p:attrNameLst>
                                          <p:attrName>ppt_h</p:attrName>
                                        </p:attrNameLst>
                                      </p:cBhvr>
                                      <p:tavLst>
                                        <p:tav tm="0">
                                          <p:val>
                                            <p:fltVal val="0"/>
                                          </p:val>
                                        </p:tav>
                                        <p:tav tm="100000">
                                          <p:val>
                                            <p:strVal val="#ppt_h"/>
                                          </p:val>
                                        </p:tav>
                                      </p:tavLst>
                                    </p:anim>
                                    <p:anim calcmode="lin" valueType="num">
                                      <p:cBhvr>
                                        <p:cTn id="21" dur="500" fill="hold"/>
                                        <p:tgtEl>
                                          <p:spTgt spid="75"/>
                                        </p:tgtEl>
                                        <p:attrNameLst>
                                          <p:attrName>ppt_x</p:attrName>
                                        </p:attrNameLst>
                                      </p:cBhvr>
                                      <p:tavLst>
                                        <p:tav tm="0">
                                          <p:val>
                                            <p:fltVal val="0.5"/>
                                          </p:val>
                                        </p:tav>
                                        <p:tav tm="100000">
                                          <p:val>
                                            <p:strVal val="#ppt_x"/>
                                          </p:val>
                                        </p:tav>
                                      </p:tavLst>
                                    </p:anim>
                                    <p:anim calcmode="lin" valueType="num">
                                      <p:cBhvr>
                                        <p:cTn id="22" dur="500" fill="hold"/>
                                        <p:tgtEl>
                                          <p:spTgt spid="75"/>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0"/>
                                  </p:stCondLst>
                                  <p:childTnLst>
                                    <p:set>
                                      <p:cBhvr>
                                        <p:cTn id="24" dur="500" fill="hold">
                                          <p:stCondLst>
                                            <p:cond delay="0"/>
                                          </p:stCondLst>
                                        </p:cTn>
                                        <p:tgtEl>
                                          <p:spTgt spid="76"/>
                                        </p:tgtEl>
                                        <p:attrNameLst>
                                          <p:attrName>style.visibility</p:attrName>
                                        </p:attrNameLst>
                                      </p:cBhvr>
                                      <p:to>
                                        <p:strVal val="visible"/>
                                      </p:to>
                                    </p:set>
                                    <p:anim calcmode="lin" valueType="num">
                                      <p:cBhvr>
                                        <p:cTn id="25" dur="500" fill="hold"/>
                                        <p:tgtEl>
                                          <p:spTgt spid="76"/>
                                        </p:tgtEl>
                                        <p:attrNameLst>
                                          <p:attrName>ppt_w</p:attrName>
                                        </p:attrNameLst>
                                      </p:cBhvr>
                                      <p:tavLst>
                                        <p:tav tm="0">
                                          <p:val>
                                            <p:fltVal val="0"/>
                                          </p:val>
                                        </p:tav>
                                        <p:tav tm="100000">
                                          <p:val>
                                            <p:strVal val="#ppt_w"/>
                                          </p:val>
                                        </p:tav>
                                      </p:tavLst>
                                    </p:anim>
                                    <p:anim calcmode="lin" valueType="num">
                                      <p:cBhvr>
                                        <p:cTn id="26" dur="500" fill="hold"/>
                                        <p:tgtEl>
                                          <p:spTgt spid="76"/>
                                        </p:tgtEl>
                                        <p:attrNameLst>
                                          <p:attrName>ppt_h</p:attrName>
                                        </p:attrNameLst>
                                      </p:cBhvr>
                                      <p:tavLst>
                                        <p:tav tm="0">
                                          <p:val>
                                            <p:fltVal val="0"/>
                                          </p:val>
                                        </p:tav>
                                        <p:tav tm="100000">
                                          <p:val>
                                            <p:strVal val="#ppt_h"/>
                                          </p:val>
                                        </p:tav>
                                      </p:tavLst>
                                    </p:anim>
                                    <p:anim calcmode="lin" valueType="num">
                                      <p:cBhvr>
                                        <p:cTn id="27" dur="500" fill="hold"/>
                                        <p:tgtEl>
                                          <p:spTgt spid="76"/>
                                        </p:tgtEl>
                                        <p:attrNameLst>
                                          <p:attrName>ppt_x</p:attrName>
                                        </p:attrNameLst>
                                      </p:cBhvr>
                                      <p:tavLst>
                                        <p:tav tm="0">
                                          <p:val>
                                            <p:fltVal val="0.5"/>
                                          </p:val>
                                        </p:tav>
                                        <p:tav tm="100000">
                                          <p:val>
                                            <p:strVal val="#ppt_x"/>
                                          </p:val>
                                        </p:tav>
                                      </p:tavLst>
                                    </p:anim>
                                    <p:anim calcmode="lin" valueType="num">
                                      <p:cBhvr>
                                        <p:cTn id="28" dur="500" fill="hold"/>
                                        <p:tgtEl>
                                          <p:spTgt spid="76"/>
                                        </p:tgtEl>
                                        <p:attrNameLst>
                                          <p:attrName>ppt_y</p:attrName>
                                        </p:attrNameLst>
                                      </p:cBhvr>
                                      <p:tavLst>
                                        <p:tav tm="0">
                                          <p:val>
                                            <p:fltVal val="0.5"/>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wipe(up)">
                                      <p:cBhvr>
                                        <p:cTn id="38" dur="500"/>
                                        <p:tgtEl>
                                          <p:spTgt spid="42"/>
                                        </p:tgtEl>
                                      </p:cBhvr>
                                    </p:animEffect>
                                  </p:childTnLst>
                                </p:cTn>
                              </p:par>
                              <p:par>
                                <p:cTn id="39" presetID="22" presetClass="entr" presetSubtype="1" fill="hold"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up)">
                                      <p:cBhvr>
                                        <p:cTn id="41" dur="500"/>
                                        <p:tgtEl>
                                          <p:spTgt spid="8"/>
                                        </p:tgtEl>
                                      </p:cBhvr>
                                    </p:animEffect>
                                  </p:childTnLst>
                                </p:cTn>
                              </p:par>
                            </p:childTnLst>
                          </p:cTn>
                        </p:par>
                      </p:childTnLst>
                    </p:cTn>
                  </p:par>
                  <p:par>
                    <p:cTn id="42" fill="hold">
                      <p:stCondLst>
                        <p:cond delay="indefinite"/>
                      </p:stCondLst>
                      <p:childTnLst>
                        <p:par>
                          <p:cTn id="43" fill="hold">
                            <p:stCondLst>
                              <p:cond delay="0"/>
                            </p:stCondLst>
                            <p:childTnLst>
                              <p:par>
                                <p:cTn id="44" presetID="12" presetClass="entr" presetSubtype="4"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p:tgtEl>
                                          <p:spTgt spid="10"/>
                                        </p:tgtEl>
                                        <p:attrNameLst>
                                          <p:attrName>ppt_y</p:attrName>
                                        </p:attrNameLst>
                                      </p:cBhvr>
                                      <p:tavLst>
                                        <p:tav tm="0">
                                          <p:val>
                                            <p:strVal val="#ppt_y+#ppt_h*1.125000"/>
                                          </p:val>
                                        </p:tav>
                                        <p:tav tm="100000">
                                          <p:val>
                                            <p:strVal val="#ppt_y"/>
                                          </p:val>
                                        </p:tav>
                                      </p:tavLst>
                                    </p:anim>
                                    <p:animEffect transition="in" filter="wipe(up)">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500"/>
                                        <p:tgtEl>
                                          <p:spTgt spid="11"/>
                                        </p:tgtEl>
                                        <p:attrNameLst>
                                          <p:attrName>ppt_y</p:attrName>
                                        </p:attrNameLst>
                                      </p:cBhvr>
                                      <p:tavLst>
                                        <p:tav tm="0">
                                          <p:val>
                                            <p:strVal val="#ppt_y+#ppt_h*1.125000"/>
                                          </p:val>
                                        </p:tav>
                                        <p:tav tm="100000">
                                          <p:val>
                                            <p:strVal val="#ppt_y"/>
                                          </p:val>
                                        </p:tav>
                                      </p:tavLst>
                                    </p:anim>
                                    <p:animEffect transition="in" filter="wipe(up)">
                                      <p:cBhvr>
                                        <p:cTn id="53" dur="500"/>
                                        <p:tgtEl>
                                          <p:spTgt spid="11"/>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59"/>
                                        </p:tgtEl>
                                        <p:attrNameLst>
                                          <p:attrName>style.visibility</p:attrName>
                                        </p:attrNameLst>
                                      </p:cBhvr>
                                      <p:to>
                                        <p:strVal val="visible"/>
                                      </p:to>
                                    </p:set>
                                    <p:animEffect transition="in" filter="wipe(left)">
                                      <p:cBhvr>
                                        <p:cTn id="58" dur="500"/>
                                        <p:tgtEl>
                                          <p:spTgt spid="59"/>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ipe(left)">
                                      <p:cBhvr>
                                        <p:cTn id="63" dur="500"/>
                                        <p:tgtEl>
                                          <p:spTgt spid="23"/>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nodeType="clickEffect">
                                  <p:stCondLst>
                                    <p:cond delay="0"/>
                                  </p:stCondLst>
                                  <p:childTnLst>
                                    <p:set>
                                      <p:cBhvr>
                                        <p:cTn id="67" dur="1" fill="hold">
                                          <p:stCondLst>
                                            <p:cond delay="0"/>
                                          </p:stCondLst>
                                        </p:cTn>
                                        <p:tgtEl>
                                          <p:spTgt spid="77"/>
                                        </p:tgtEl>
                                        <p:attrNameLst>
                                          <p:attrName>style.visibility</p:attrName>
                                        </p:attrNameLst>
                                      </p:cBhvr>
                                      <p:to>
                                        <p:strVal val="visible"/>
                                      </p:to>
                                    </p:set>
                                    <p:animEffect transition="in" filter="wipe(up)">
                                      <p:cBhvr>
                                        <p:cTn id="68" dur="500"/>
                                        <p:tgtEl>
                                          <p:spTgt spid="77"/>
                                        </p:tgtEl>
                                      </p:cBhvr>
                                    </p:animEffect>
                                  </p:childTnLst>
                                </p:cTn>
                              </p:par>
                              <p:par>
                                <p:cTn id="69" presetID="22" presetClass="entr" presetSubtype="1" fill="hold" nodeType="with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wipe(up)">
                                      <p:cBhvr>
                                        <p:cTn id="71" dur="500"/>
                                        <p:tgtEl>
                                          <p:spTgt spid="78"/>
                                        </p:tgtEl>
                                      </p:cBhvr>
                                    </p:animEffect>
                                  </p:childTnLst>
                                </p:cTn>
                              </p:par>
                            </p:childTnLst>
                          </p:cTn>
                        </p:par>
                      </p:childTnLst>
                    </p:cTn>
                  </p:par>
                  <p:par>
                    <p:cTn id="72" fill="hold">
                      <p:stCondLst>
                        <p:cond delay="indefinite"/>
                      </p:stCondLst>
                      <p:childTnLst>
                        <p:par>
                          <p:cTn id="73" fill="hold">
                            <p:stCondLst>
                              <p:cond delay="0"/>
                            </p:stCondLst>
                            <p:childTnLst>
                              <p:par>
                                <p:cTn id="74" presetID="12" presetClass="entr" presetSubtype="4" fill="hold" grpId="0" nodeType="clickEffect">
                                  <p:stCondLst>
                                    <p:cond delay="0"/>
                                  </p:stCondLst>
                                  <p:childTnLst>
                                    <p:set>
                                      <p:cBhvr>
                                        <p:cTn id="75" dur="1" fill="hold">
                                          <p:stCondLst>
                                            <p:cond delay="0"/>
                                          </p:stCondLst>
                                        </p:cTn>
                                        <p:tgtEl>
                                          <p:spTgt spid="79"/>
                                        </p:tgtEl>
                                        <p:attrNameLst>
                                          <p:attrName>style.visibility</p:attrName>
                                        </p:attrNameLst>
                                      </p:cBhvr>
                                      <p:to>
                                        <p:strVal val="visible"/>
                                      </p:to>
                                    </p:set>
                                    <p:anim calcmode="lin" valueType="num">
                                      <p:cBhvr additive="base">
                                        <p:cTn id="76" dur="500"/>
                                        <p:tgtEl>
                                          <p:spTgt spid="79"/>
                                        </p:tgtEl>
                                        <p:attrNameLst>
                                          <p:attrName>ppt_y</p:attrName>
                                        </p:attrNameLst>
                                      </p:cBhvr>
                                      <p:tavLst>
                                        <p:tav tm="0">
                                          <p:val>
                                            <p:strVal val="#ppt_y+#ppt_h*1.125000"/>
                                          </p:val>
                                        </p:tav>
                                        <p:tav tm="100000">
                                          <p:val>
                                            <p:strVal val="#ppt_y"/>
                                          </p:val>
                                        </p:tav>
                                      </p:tavLst>
                                    </p:anim>
                                    <p:animEffect transition="in" filter="wipe(up)">
                                      <p:cBhvr>
                                        <p:cTn id="77" dur="500"/>
                                        <p:tgtEl>
                                          <p:spTgt spid="79"/>
                                        </p:tgtEl>
                                      </p:cBhvr>
                                    </p:animEffect>
                                  </p:childTnLst>
                                </p:cTn>
                              </p:par>
                            </p:childTnLst>
                          </p:cTn>
                        </p:par>
                      </p:childTnLst>
                    </p:cTn>
                  </p:par>
                  <p:par>
                    <p:cTn id="78" fill="hold">
                      <p:stCondLst>
                        <p:cond delay="indefinite"/>
                      </p:stCondLst>
                      <p:childTnLst>
                        <p:par>
                          <p:cTn id="79" fill="hold">
                            <p:stCondLst>
                              <p:cond delay="0"/>
                            </p:stCondLst>
                            <p:childTnLst>
                              <p:par>
                                <p:cTn id="80" presetID="12" presetClass="entr" presetSubtype="4" fill="hold" grpId="0" nodeType="clickEffect">
                                  <p:stCondLst>
                                    <p:cond delay="0"/>
                                  </p:stCondLst>
                                  <p:childTnLst>
                                    <p:set>
                                      <p:cBhvr>
                                        <p:cTn id="81" dur="1" fill="hold">
                                          <p:stCondLst>
                                            <p:cond delay="0"/>
                                          </p:stCondLst>
                                        </p:cTn>
                                        <p:tgtEl>
                                          <p:spTgt spid="80"/>
                                        </p:tgtEl>
                                        <p:attrNameLst>
                                          <p:attrName>style.visibility</p:attrName>
                                        </p:attrNameLst>
                                      </p:cBhvr>
                                      <p:to>
                                        <p:strVal val="visible"/>
                                      </p:to>
                                    </p:set>
                                    <p:anim calcmode="lin" valueType="num">
                                      <p:cBhvr additive="base">
                                        <p:cTn id="82" dur="500"/>
                                        <p:tgtEl>
                                          <p:spTgt spid="80"/>
                                        </p:tgtEl>
                                        <p:attrNameLst>
                                          <p:attrName>ppt_y</p:attrName>
                                        </p:attrNameLst>
                                      </p:cBhvr>
                                      <p:tavLst>
                                        <p:tav tm="0">
                                          <p:val>
                                            <p:strVal val="#ppt_y+#ppt_h*1.125000"/>
                                          </p:val>
                                        </p:tav>
                                        <p:tav tm="100000">
                                          <p:val>
                                            <p:strVal val="#ppt_y"/>
                                          </p:val>
                                        </p:tav>
                                      </p:tavLst>
                                    </p:anim>
                                    <p:animEffect transition="in" filter="wipe(up)">
                                      <p:cBhvr>
                                        <p:cTn id="83" dur="500"/>
                                        <p:tgtEl>
                                          <p:spTgt spid="80"/>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81"/>
                                        </p:tgtEl>
                                        <p:attrNameLst>
                                          <p:attrName>style.visibility</p:attrName>
                                        </p:attrNameLst>
                                      </p:cBhvr>
                                      <p:to>
                                        <p:strVal val="visible"/>
                                      </p:to>
                                    </p:set>
                                    <p:animEffect transition="in" filter="wipe(left)">
                                      <p:cBhvr>
                                        <p:cTn id="88" dur="500"/>
                                        <p:tgtEl>
                                          <p:spTgt spid="81"/>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54"/>
                                        </p:tgtEl>
                                        <p:attrNameLst>
                                          <p:attrName>style.visibility</p:attrName>
                                        </p:attrNameLst>
                                      </p:cBhvr>
                                      <p:to>
                                        <p:strVal val="visible"/>
                                      </p:to>
                                    </p:set>
                                    <p:animEffect transition="in" filter="wipe(left)">
                                      <p:cBhvr>
                                        <p:cTn id="93" dur="500"/>
                                        <p:tgtEl>
                                          <p:spTgt spid="54"/>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1" fill="hold" nodeType="clickEffect">
                                  <p:stCondLst>
                                    <p:cond delay="0"/>
                                  </p:stCondLst>
                                  <p:childTnLst>
                                    <p:set>
                                      <p:cBhvr>
                                        <p:cTn id="97" dur="1" fill="hold">
                                          <p:stCondLst>
                                            <p:cond delay="0"/>
                                          </p:stCondLst>
                                        </p:cTn>
                                        <p:tgtEl>
                                          <p:spTgt spid="84"/>
                                        </p:tgtEl>
                                        <p:attrNameLst>
                                          <p:attrName>style.visibility</p:attrName>
                                        </p:attrNameLst>
                                      </p:cBhvr>
                                      <p:to>
                                        <p:strVal val="visible"/>
                                      </p:to>
                                    </p:set>
                                    <p:animEffect transition="in" filter="wipe(up)">
                                      <p:cBhvr>
                                        <p:cTn id="98" dur="500"/>
                                        <p:tgtEl>
                                          <p:spTgt spid="84"/>
                                        </p:tgtEl>
                                      </p:cBhvr>
                                    </p:animEffect>
                                  </p:childTnLst>
                                </p:cTn>
                              </p:par>
                              <p:par>
                                <p:cTn id="99" presetID="22" presetClass="entr" presetSubtype="1" fill="hold" nodeType="withEffect">
                                  <p:stCondLst>
                                    <p:cond delay="0"/>
                                  </p:stCondLst>
                                  <p:childTnLst>
                                    <p:set>
                                      <p:cBhvr>
                                        <p:cTn id="100" dur="1" fill="hold">
                                          <p:stCondLst>
                                            <p:cond delay="0"/>
                                          </p:stCondLst>
                                        </p:cTn>
                                        <p:tgtEl>
                                          <p:spTgt spid="85"/>
                                        </p:tgtEl>
                                        <p:attrNameLst>
                                          <p:attrName>style.visibility</p:attrName>
                                        </p:attrNameLst>
                                      </p:cBhvr>
                                      <p:to>
                                        <p:strVal val="visible"/>
                                      </p:to>
                                    </p:set>
                                    <p:animEffect transition="in" filter="wipe(up)">
                                      <p:cBhvr>
                                        <p:cTn id="101" dur="500"/>
                                        <p:tgtEl>
                                          <p:spTgt spid="85"/>
                                        </p:tgtEl>
                                      </p:cBhvr>
                                    </p:animEffect>
                                  </p:childTnLst>
                                </p:cTn>
                              </p:par>
                            </p:childTnLst>
                          </p:cTn>
                        </p:par>
                      </p:childTnLst>
                    </p:cTn>
                  </p:par>
                  <p:par>
                    <p:cTn id="102" fill="hold">
                      <p:stCondLst>
                        <p:cond delay="indefinite"/>
                      </p:stCondLst>
                      <p:childTnLst>
                        <p:par>
                          <p:cTn id="103" fill="hold">
                            <p:stCondLst>
                              <p:cond delay="0"/>
                            </p:stCondLst>
                            <p:childTnLst>
                              <p:par>
                                <p:cTn id="104" presetID="12" presetClass="entr" presetSubtype="4" fill="hold" grpId="0" nodeType="clickEffect">
                                  <p:stCondLst>
                                    <p:cond delay="0"/>
                                  </p:stCondLst>
                                  <p:childTnLst>
                                    <p:set>
                                      <p:cBhvr>
                                        <p:cTn id="105" dur="1" fill="hold">
                                          <p:stCondLst>
                                            <p:cond delay="0"/>
                                          </p:stCondLst>
                                        </p:cTn>
                                        <p:tgtEl>
                                          <p:spTgt spid="86"/>
                                        </p:tgtEl>
                                        <p:attrNameLst>
                                          <p:attrName>style.visibility</p:attrName>
                                        </p:attrNameLst>
                                      </p:cBhvr>
                                      <p:to>
                                        <p:strVal val="visible"/>
                                      </p:to>
                                    </p:set>
                                    <p:anim calcmode="lin" valueType="num">
                                      <p:cBhvr additive="base">
                                        <p:cTn id="106" dur="500"/>
                                        <p:tgtEl>
                                          <p:spTgt spid="86"/>
                                        </p:tgtEl>
                                        <p:attrNameLst>
                                          <p:attrName>ppt_y</p:attrName>
                                        </p:attrNameLst>
                                      </p:cBhvr>
                                      <p:tavLst>
                                        <p:tav tm="0">
                                          <p:val>
                                            <p:strVal val="#ppt_y+#ppt_h*1.125000"/>
                                          </p:val>
                                        </p:tav>
                                        <p:tav tm="100000">
                                          <p:val>
                                            <p:strVal val="#ppt_y"/>
                                          </p:val>
                                        </p:tav>
                                      </p:tavLst>
                                    </p:anim>
                                    <p:animEffect transition="in" filter="wipe(up)">
                                      <p:cBhvr>
                                        <p:cTn id="107" dur="500"/>
                                        <p:tgtEl>
                                          <p:spTgt spid="86"/>
                                        </p:tgtEl>
                                      </p:cBhvr>
                                    </p:animEffect>
                                  </p:childTnLst>
                                </p:cTn>
                              </p:par>
                            </p:childTnLst>
                          </p:cTn>
                        </p:par>
                      </p:childTnLst>
                    </p:cTn>
                  </p:par>
                  <p:par>
                    <p:cTn id="108" fill="hold">
                      <p:stCondLst>
                        <p:cond delay="indefinite"/>
                      </p:stCondLst>
                      <p:childTnLst>
                        <p:par>
                          <p:cTn id="109" fill="hold">
                            <p:stCondLst>
                              <p:cond delay="0"/>
                            </p:stCondLst>
                            <p:childTnLst>
                              <p:par>
                                <p:cTn id="110" presetID="12" presetClass="entr" presetSubtype="4" fill="hold" grpId="0" nodeType="clickEffect">
                                  <p:stCondLst>
                                    <p:cond delay="0"/>
                                  </p:stCondLst>
                                  <p:childTnLst>
                                    <p:set>
                                      <p:cBhvr>
                                        <p:cTn id="111" dur="1" fill="hold">
                                          <p:stCondLst>
                                            <p:cond delay="0"/>
                                          </p:stCondLst>
                                        </p:cTn>
                                        <p:tgtEl>
                                          <p:spTgt spid="87"/>
                                        </p:tgtEl>
                                        <p:attrNameLst>
                                          <p:attrName>style.visibility</p:attrName>
                                        </p:attrNameLst>
                                      </p:cBhvr>
                                      <p:to>
                                        <p:strVal val="visible"/>
                                      </p:to>
                                    </p:set>
                                    <p:anim calcmode="lin" valueType="num">
                                      <p:cBhvr additive="base">
                                        <p:cTn id="112" dur="500"/>
                                        <p:tgtEl>
                                          <p:spTgt spid="87"/>
                                        </p:tgtEl>
                                        <p:attrNameLst>
                                          <p:attrName>ppt_y</p:attrName>
                                        </p:attrNameLst>
                                      </p:cBhvr>
                                      <p:tavLst>
                                        <p:tav tm="0">
                                          <p:val>
                                            <p:strVal val="#ppt_y+#ppt_h*1.125000"/>
                                          </p:val>
                                        </p:tav>
                                        <p:tav tm="100000">
                                          <p:val>
                                            <p:strVal val="#ppt_y"/>
                                          </p:val>
                                        </p:tav>
                                      </p:tavLst>
                                    </p:anim>
                                    <p:animEffect transition="in" filter="wipe(up)">
                                      <p:cBhvr>
                                        <p:cTn id="113" dur="500"/>
                                        <p:tgtEl>
                                          <p:spTgt spid="87"/>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1" fill="hold" nodeType="clickEffect">
                                  <p:stCondLst>
                                    <p:cond delay="0"/>
                                  </p:stCondLst>
                                  <p:childTnLst>
                                    <p:set>
                                      <p:cBhvr>
                                        <p:cTn id="117" dur="1" fill="hold">
                                          <p:stCondLst>
                                            <p:cond delay="0"/>
                                          </p:stCondLst>
                                        </p:cTn>
                                        <p:tgtEl>
                                          <p:spTgt spid="88"/>
                                        </p:tgtEl>
                                        <p:attrNameLst>
                                          <p:attrName>style.visibility</p:attrName>
                                        </p:attrNameLst>
                                      </p:cBhvr>
                                      <p:to>
                                        <p:strVal val="visible"/>
                                      </p:to>
                                    </p:set>
                                    <p:animEffect transition="in" filter="wipe(up)">
                                      <p:cBhvr>
                                        <p:cTn id="118" dur="500"/>
                                        <p:tgtEl>
                                          <p:spTgt spid="88"/>
                                        </p:tgtEl>
                                      </p:cBhvr>
                                    </p:animEffect>
                                  </p:childTnLst>
                                </p:cTn>
                              </p:par>
                              <p:par>
                                <p:cTn id="119" presetID="22" presetClass="entr" presetSubtype="1" fill="hold" nodeType="withEffect">
                                  <p:stCondLst>
                                    <p:cond delay="0"/>
                                  </p:stCondLst>
                                  <p:childTnLst>
                                    <p:set>
                                      <p:cBhvr>
                                        <p:cTn id="120" dur="1" fill="hold">
                                          <p:stCondLst>
                                            <p:cond delay="0"/>
                                          </p:stCondLst>
                                        </p:cTn>
                                        <p:tgtEl>
                                          <p:spTgt spid="89"/>
                                        </p:tgtEl>
                                        <p:attrNameLst>
                                          <p:attrName>style.visibility</p:attrName>
                                        </p:attrNameLst>
                                      </p:cBhvr>
                                      <p:to>
                                        <p:strVal val="visible"/>
                                      </p:to>
                                    </p:set>
                                    <p:animEffect transition="in" filter="wipe(up)">
                                      <p:cBhvr>
                                        <p:cTn id="121" dur="500"/>
                                        <p:tgtEl>
                                          <p:spTgt spid="89"/>
                                        </p:tgtEl>
                                      </p:cBhvr>
                                    </p:animEffect>
                                  </p:childTnLst>
                                </p:cTn>
                              </p:par>
                            </p:childTnLst>
                          </p:cTn>
                        </p:par>
                      </p:childTnLst>
                    </p:cTn>
                  </p:par>
                  <p:par>
                    <p:cTn id="122" fill="hold">
                      <p:stCondLst>
                        <p:cond delay="indefinite"/>
                      </p:stCondLst>
                      <p:childTnLst>
                        <p:par>
                          <p:cTn id="123" fill="hold">
                            <p:stCondLst>
                              <p:cond delay="0"/>
                            </p:stCondLst>
                            <p:childTnLst>
                              <p:par>
                                <p:cTn id="124" presetID="12" presetClass="entr" presetSubtype="4" fill="hold" grpId="0" nodeType="clickEffect">
                                  <p:stCondLst>
                                    <p:cond delay="0"/>
                                  </p:stCondLst>
                                  <p:childTnLst>
                                    <p:set>
                                      <p:cBhvr>
                                        <p:cTn id="125" dur="1" fill="hold">
                                          <p:stCondLst>
                                            <p:cond delay="0"/>
                                          </p:stCondLst>
                                        </p:cTn>
                                        <p:tgtEl>
                                          <p:spTgt spid="90"/>
                                        </p:tgtEl>
                                        <p:attrNameLst>
                                          <p:attrName>style.visibility</p:attrName>
                                        </p:attrNameLst>
                                      </p:cBhvr>
                                      <p:to>
                                        <p:strVal val="visible"/>
                                      </p:to>
                                    </p:set>
                                    <p:anim calcmode="lin" valueType="num">
                                      <p:cBhvr additive="base">
                                        <p:cTn id="126" dur="500"/>
                                        <p:tgtEl>
                                          <p:spTgt spid="90"/>
                                        </p:tgtEl>
                                        <p:attrNameLst>
                                          <p:attrName>ppt_y</p:attrName>
                                        </p:attrNameLst>
                                      </p:cBhvr>
                                      <p:tavLst>
                                        <p:tav tm="0">
                                          <p:val>
                                            <p:strVal val="#ppt_y+#ppt_h*1.125000"/>
                                          </p:val>
                                        </p:tav>
                                        <p:tav tm="100000">
                                          <p:val>
                                            <p:strVal val="#ppt_y"/>
                                          </p:val>
                                        </p:tav>
                                      </p:tavLst>
                                    </p:anim>
                                    <p:animEffect transition="in" filter="wipe(up)">
                                      <p:cBhvr>
                                        <p:cTn id="127" dur="500"/>
                                        <p:tgtEl>
                                          <p:spTgt spid="90"/>
                                        </p:tgtEl>
                                      </p:cBhvr>
                                    </p:animEffect>
                                  </p:childTnLst>
                                </p:cTn>
                              </p:par>
                            </p:childTnLst>
                          </p:cTn>
                        </p:par>
                      </p:childTnLst>
                    </p:cTn>
                  </p:par>
                  <p:par>
                    <p:cTn id="128" fill="hold">
                      <p:stCondLst>
                        <p:cond delay="indefinite"/>
                      </p:stCondLst>
                      <p:childTnLst>
                        <p:par>
                          <p:cTn id="129" fill="hold">
                            <p:stCondLst>
                              <p:cond delay="0"/>
                            </p:stCondLst>
                            <p:childTnLst>
                              <p:par>
                                <p:cTn id="130" presetID="12" presetClass="entr" presetSubtype="4" fill="hold" grpId="0" nodeType="clickEffect">
                                  <p:stCondLst>
                                    <p:cond delay="0"/>
                                  </p:stCondLst>
                                  <p:childTnLst>
                                    <p:set>
                                      <p:cBhvr>
                                        <p:cTn id="131" dur="1" fill="hold">
                                          <p:stCondLst>
                                            <p:cond delay="0"/>
                                          </p:stCondLst>
                                        </p:cTn>
                                        <p:tgtEl>
                                          <p:spTgt spid="91"/>
                                        </p:tgtEl>
                                        <p:attrNameLst>
                                          <p:attrName>style.visibility</p:attrName>
                                        </p:attrNameLst>
                                      </p:cBhvr>
                                      <p:to>
                                        <p:strVal val="visible"/>
                                      </p:to>
                                    </p:set>
                                    <p:anim calcmode="lin" valueType="num">
                                      <p:cBhvr additive="base">
                                        <p:cTn id="132" dur="500"/>
                                        <p:tgtEl>
                                          <p:spTgt spid="91"/>
                                        </p:tgtEl>
                                        <p:attrNameLst>
                                          <p:attrName>ppt_y</p:attrName>
                                        </p:attrNameLst>
                                      </p:cBhvr>
                                      <p:tavLst>
                                        <p:tav tm="0">
                                          <p:val>
                                            <p:strVal val="#ppt_y+#ppt_h*1.125000"/>
                                          </p:val>
                                        </p:tav>
                                        <p:tav tm="100000">
                                          <p:val>
                                            <p:strVal val="#ppt_y"/>
                                          </p:val>
                                        </p:tav>
                                      </p:tavLst>
                                    </p:anim>
                                    <p:animEffect transition="in" filter="wipe(up)">
                                      <p:cBhvr>
                                        <p:cTn id="133" dur="500"/>
                                        <p:tgtEl>
                                          <p:spTgt spid="91"/>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8" fill="hold" nodeType="clickEffect">
                                  <p:stCondLst>
                                    <p:cond delay="0"/>
                                  </p:stCondLst>
                                  <p:childTnLst>
                                    <p:set>
                                      <p:cBhvr>
                                        <p:cTn id="137" dur="1" fill="hold">
                                          <p:stCondLst>
                                            <p:cond delay="0"/>
                                          </p:stCondLst>
                                        </p:cTn>
                                        <p:tgtEl>
                                          <p:spTgt spid="92"/>
                                        </p:tgtEl>
                                        <p:attrNameLst>
                                          <p:attrName>style.visibility</p:attrName>
                                        </p:attrNameLst>
                                      </p:cBhvr>
                                      <p:to>
                                        <p:strVal val="visible"/>
                                      </p:to>
                                    </p:set>
                                    <p:animEffect transition="in" filter="wipe(left)">
                                      <p:cBhvr>
                                        <p:cTn id="138" dur="500"/>
                                        <p:tgtEl>
                                          <p:spTgt spid="92"/>
                                        </p:tgtEl>
                                      </p:cBhvr>
                                    </p:animEffect>
                                  </p:childTnLst>
                                </p:cTn>
                              </p:par>
                            </p:childTnLst>
                          </p:cTn>
                        </p:par>
                      </p:childTnLst>
                    </p:cTn>
                  </p:par>
                  <p:par>
                    <p:cTn id="139" fill="hold">
                      <p:stCondLst>
                        <p:cond delay="indefinite"/>
                      </p:stCondLst>
                      <p:childTnLst>
                        <p:par>
                          <p:cTn id="140" fill="hold">
                            <p:stCondLst>
                              <p:cond delay="0"/>
                            </p:stCondLst>
                            <p:childTnLst>
                              <p:par>
                                <p:cTn id="141" presetID="22" presetClass="entr" presetSubtype="8" fill="hold" nodeType="clickEffect">
                                  <p:stCondLst>
                                    <p:cond delay="0"/>
                                  </p:stCondLst>
                                  <p:childTnLst>
                                    <p:set>
                                      <p:cBhvr>
                                        <p:cTn id="142" dur="1" fill="hold">
                                          <p:stCondLst>
                                            <p:cond delay="0"/>
                                          </p:stCondLst>
                                        </p:cTn>
                                        <p:tgtEl>
                                          <p:spTgt spid="70"/>
                                        </p:tgtEl>
                                        <p:attrNameLst>
                                          <p:attrName>style.visibility</p:attrName>
                                        </p:attrNameLst>
                                      </p:cBhvr>
                                      <p:to>
                                        <p:strVal val="visible"/>
                                      </p:to>
                                    </p:set>
                                    <p:animEffect transition="in" filter="wipe(left)">
                                      <p:cBhvr>
                                        <p:cTn id="143" dur="500"/>
                                        <p:tgtEl>
                                          <p:spTgt spid="70"/>
                                        </p:tgtEl>
                                      </p:cBhvr>
                                    </p:animEffect>
                                  </p:childTnLst>
                                </p:cTn>
                              </p:par>
                            </p:childTnLst>
                          </p:cTn>
                        </p:par>
                      </p:childTnLst>
                    </p:cTn>
                  </p:par>
                  <p:par>
                    <p:cTn id="144" fill="hold">
                      <p:stCondLst>
                        <p:cond delay="indefinite"/>
                      </p:stCondLst>
                      <p:childTnLst>
                        <p:par>
                          <p:cTn id="145" fill="hold">
                            <p:stCondLst>
                              <p:cond delay="0"/>
                            </p:stCondLst>
                            <p:childTnLst>
                              <p:par>
                                <p:cTn id="146" presetID="22" presetClass="entr" presetSubtype="1" fill="hold" nodeType="clickEffect">
                                  <p:stCondLst>
                                    <p:cond delay="0"/>
                                  </p:stCondLst>
                                  <p:childTnLst>
                                    <p:set>
                                      <p:cBhvr>
                                        <p:cTn id="147" dur="1" fill="hold">
                                          <p:stCondLst>
                                            <p:cond delay="0"/>
                                          </p:stCondLst>
                                        </p:cTn>
                                        <p:tgtEl>
                                          <p:spTgt spid="95"/>
                                        </p:tgtEl>
                                        <p:attrNameLst>
                                          <p:attrName>style.visibility</p:attrName>
                                        </p:attrNameLst>
                                      </p:cBhvr>
                                      <p:to>
                                        <p:strVal val="visible"/>
                                      </p:to>
                                    </p:set>
                                    <p:animEffect transition="in" filter="wipe(up)">
                                      <p:cBhvr>
                                        <p:cTn id="148" dur="500"/>
                                        <p:tgtEl>
                                          <p:spTgt spid="95"/>
                                        </p:tgtEl>
                                      </p:cBhvr>
                                    </p:animEffect>
                                  </p:childTnLst>
                                </p:cTn>
                              </p:par>
                              <p:par>
                                <p:cTn id="149" presetID="22" presetClass="entr" presetSubtype="1" fill="hold" nodeType="withEffect">
                                  <p:stCondLst>
                                    <p:cond delay="0"/>
                                  </p:stCondLst>
                                  <p:childTnLst>
                                    <p:set>
                                      <p:cBhvr>
                                        <p:cTn id="150" dur="1" fill="hold">
                                          <p:stCondLst>
                                            <p:cond delay="0"/>
                                          </p:stCondLst>
                                        </p:cTn>
                                        <p:tgtEl>
                                          <p:spTgt spid="96"/>
                                        </p:tgtEl>
                                        <p:attrNameLst>
                                          <p:attrName>style.visibility</p:attrName>
                                        </p:attrNameLst>
                                      </p:cBhvr>
                                      <p:to>
                                        <p:strVal val="visible"/>
                                      </p:to>
                                    </p:set>
                                    <p:animEffect transition="in" filter="wipe(up)">
                                      <p:cBhvr>
                                        <p:cTn id="151" dur="500"/>
                                        <p:tgtEl>
                                          <p:spTgt spid="96"/>
                                        </p:tgtEl>
                                      </p:cBhvr>
                                    </p:animEffect>
                                  </p:childTnLst>
                                </p:cTn>
                              </p:par>
                            </p:childTnLst>
                          </p:cTn>
                        </p:par>
                      </p:childTnLst>
                    </p:cTn>
                  </p:par>
                  <p:par>
                    <p:cTn id="152" fill="hold">
                      <p:stCondLst>
                        <p:cond delay="indefinite"/>
                      </p:stCondLst>
                      <p:childTnLst>
                        <p:par>
                          <p:cTn id="153" fill="hold">
                            <p:stCondLst>
                              <p:cond delay="0"/>
                            </p:stCondLst>
                            <p:childTnLst>
                              <p:par>
                                <p:cTn id="154" presetID="12" presetClass="entr" presetSubtype="4" fill="hold" grpId="0" nodeType="clickEffect">
                                  <p:stCondLst>
                                    <p:cond delay="0"/>
                                  </p:stCondLst>
                                  <p:childTnLst>
                                    <p:set>
                                      <p:cBhvr>
                                        <p:cTn id="155" dur="1" fill="hold">
                                          <p:stCondLst>
                                            <p:cond delay="0"/>
                                          </p:stCondLst>
                                        </p:cTn>
                                        <p:tgtEl>
                                          <p:spTgt spid="97"/>
                                        </p:tgtEl>
                                        <p:attrNameLst>
                                          <p:attrName>style.visibility</p:attrName>
                                        </p:attrNameLst>
                                      </p:cBhvr>
                                      <p:to>
                                        <p:strVal val="visible"/>
                                      </p:to>
                                    </p:set>
                                    <p:anim calcmode="lin" valueType="num">
                                      <p:cBhvr additive="base">
                                        <p:cTn id="156" dur="500"/>
                                        <p:tgtEl>
                                          <p:spTgt spid="97"/>
                                        </p:tgtEl>
                                        <p:attrNameLst>
                                          <p:attrName>ppt_y</p:attrName>
                                        </p:attrNameLst>
                                      </p:cBhvr>
                                      <p:tavLst>
                                        <p:tav tm="0">
                                          <p:val>
                                            <p:strVal val="#ppt_y+#ppt_h*1.125000"/>
                                          </p:val>
                                        </p:tav>
                                        <p:tav tm="100000">
                                          <p:val>
                                            <p:strVal val="#ppt_y"/>
                                          </p:val>
                                        </p:tav>
                                      </p:tavLst>
                                    </p:anim>
                                    <p:animEffect transition="in" filter="wipe(up)">
                                      <p:cBhvr>
                                        <p:cTn id="157" dur="500"/>
                                        <p:tgtEl>
                                          <p:spTgt spid="97"/>
                                        </p:tgtEl>
                                      </p:cBhvr>
                                    </p:animEffect>
                                  </p:childTnLst>
                                </p:cTn>
                              </p:par>
                            </p:childTnLst>
                          </p:cTn>
                        </p:par>
                      </p:childTnLst>
                    </p:cTn>
                  </p:par>
                  <p:par>
                    <p:cTn id="158" fill="hold">
                      <p:stCondLst>
                        <p:cond delay="indefinite"/>
                      </p:stCondLst>
                      <p:childTnLst>
                        <p:par>
                          <p:cTn id="159" fill="hold">
                            <p:stCondLst>
                              <p:cond delay="0"/>
                            </p:stCondLst>
                            <p:childTnLst>
                              <p:par>
                                <p:cTn id="160" presetID="12" presetClass="entr" presetSubtype="4" fill="hold" grpId="0" nodeType="clickEffect">
                                  <p:stCondLst>
                                    <p:cond delay="0"/>
                                  </p:stCondLst>
                                  <p:childTnLst>
                                    <p:set>
                                      <p:cBhvr>
                                        <p:cTn id="161" dur="1" fill="hold">
                                          <p:stCondLst>
                                            <p:cond delay="0"/>
                                          </p:stCondLst>
                                        </p:cTn>
                                        <p:tgtEl>
                                          <p:spTgt spid="98"/>
                                        </p:tgtEl>
                                        <p:attrNameLst>
                                          <p:attrName>style.visibility</p:attrName>
                                        </p:attrNameLst>
                                      </p:cBhvr>
                                      <p:to>
                                        <p:strVal val="visible"/>
                                      </p:to>
                                    </p:set>
                                    <p:anim calcmode="lin" valueType="num">
                                      <p:cBhvr additive="base">
                                        <p:cTn id="162" dur="500"/>
                                        <p:tgtEl>
                                          <p:spTgt spid="98"/>
                                        </p:tgtEl>
                                        <p:attrNameLst>
                                          <p:attrName>ppt_y</p:attrName>
                                        </p:attrNameLst>
                                      </p:cBhvr>
                                      <p:tavLst>
                                        <p:tav tm="0">
                                          <p:val>
                                            <p:strVal val="#ppt_y+#ppt_h*1.125000"/>
                                          </p:val>
                                        </p:tav>
                                        <p:tav tm="100000">
                                          <p:val>
                                            <p:strVal val="#ppt_y"/>
                                          </p:val>
                                        </p:tav>
                                      </p:tavLst>
                                    </p:anim>
                                    <p:animEffect transition="in" filter="wipe(up)">
                                      <p:cBhvr>
                                        <p:cTn id="163" dur="500"/>
                                        <p:tgtEl>
                                          <p:spTgt spid="98"/>
                                        </p:tgtEl>
                                      </p:cBhvr>
                                    </p:animEffect>
                                  </p:childTnLst>
                                </p:cTn>
                              </p:par>
                            </p:childTnLst>
                          </p:cTn>
                        </p:par>
                      </p:childTnLst>
                    </p:cTn>
                  </p:par>
                  <p:par>
                    <p:cTn id="164" fill="hold">
                      <p:stCondLst>
                        <p:cond delay="indefinite"/>
                      </p:stCondLst>
                      <p:childTnLst>
                        <p:par>
                          <p:cTn id="165" fill="hold">
                            <p:stCondLst>
                              <p:cond delay="0"/>
                            </p:stCondLst>
                            <p:childTnLst>
                              <p:par>
                                <p:cTn id="166" presetID="22" presetClass="entr" presetSubtype="1" fill="hold" nodeType="clickEffect">
                                  <p:stCondLst>
                                    <p:cond delay="0"/>
                                  </p:stCondLst>
                                  <p:childTnLst>
                                    <p:set>
                                      <p:cBhvr>
                                        <p:cTn id="167" dur="1" fill="hold">
                                          <p:stCondLst>
                                            <p:cond delay="0"/>
                                          </p:stCondLst>
                                        </p:cTn>
                                        <p:tgtEl>
                                          <p:spTgt spid="99"/>
                                        </p:tgtEl>
                                        <p:attrNameLst>
                                          <p:attrName>style.visibility</p:attrName>
                                        </p:attrNameLst>
                                      </p:cBhvr>
                                      <p:to>
                                        <p:strVal val="visible"/>
                                      </p:to>
                                    </p:set>
                                    <p:animEffect transition="in" filter="wipe(up)">
                                      <p:cBhvr>
                                        <p:cTn id="168" dur="500"/>
                                        <p:tgtEl>
                                          <p:spTgt spid="99"/>
                                        </p:tgtEl>
                                      </p:cBhvr>
                                    </p:animEffect>
                                  </p:childTnLst>
                                </p:cTn>
                              </p:par>
                              <p:par>
                                <p:cTn id="169" presetID="22" presetClass="entr" presetSubtype="1" fill="hold" nodeType="withEffect">
                                  <p:stCondLst>
                                    <p:cond delay="0"/>
                                  </p:stCondLst>
                                  <p:childTnLst>
                                    <p:set>
                                      <p:cBhvr>
                                        <p:cTn id="170" dur="1" fill="hold">
                                          <p:stCondLst>
                                            <p:cond delay="0"/>
                                          </p:stCondLst>
                                        </p:cTn>
                                        <p:tgtEl>
                                          <p:spTgt spid="100"/>
                                        </p:tgtEl>
                                        <p:attrNameLst>
                                          <p:attrName>style.visibility</p:attrName>
                                        </p:attrNameLst>
                                      </p:cBhvr>
                                      <p:to>
                                        <p:strVal val="visible"/>
                                      </p:to>
                                    </p:set>
                                    <p:animEffect transition="in" filter="wipe(up)">
                                      <p:cBhvr>
                                        <p:cTn id="171" dur="500"/>
                                        <p:tgtEl>
                                          <p:spTgt spid="100"/>
                                        </p:tgtEl>
                                      </p:cBhvr>
                                    </p:animEffect>
                                  </p:childTnLst>
                                </p:cTn>
                              </p:par>
                            </p:childTnLst>
                          </p:cTn>
                        </p:par>
                      </p:childTnLst>
                    </p:cTn>
                  </p:par>
                  <p:par>
                    <p:cTn id="172" fill="hold">
                      <p:stCondLst>
                        <p:cond delay="indefinite"/>
                      </p:stCondLst>
                      <p:childTnLst>
                        <p:par>
                          <p:cTn id="173" fill="hold">
                            <p:stCondLst>
                              <p:cond delay="0"/>
                            </p:stCondLst>
                            <p:childTnLst>
                              <p:par>
                                <p:cTn id="174" presetID="12" presetClass="entr" presetSubtype="4" fill="hold" grpId="0" nodeType="clickEffect">
                                  <p:stCondLst>
                                    <p:cond delay="0"/>
                                  </p:stCondLst>
                                  <p:childTnLst>
                                    <p:set>
                                      <p:cBhvr>
                                        <p:cTn id="175" dur="1" fill="hold">
                                          <p:stCondLst>
                                            <p:cond delay="0"/>
                                          </p:stCondLst>
                                        </p:cTn>
                                        <p:tgtEl>
                                          <p:spTgt spid="101"/>
                                        </p:tgtEl>
                                        <p:attrNameLst>
                                          <p:attrName>style.visibility</p:attrName>
                                        </p:attrNameLst>
                                      </p:cBhvr>
                                      <p:to>
                                        <p:strVal val="visible"/>
                                      </p:to>
                                    </p:set>
                                    <p:anim calcmode="lin" valueType="num">
                                      <p:cBhvr additive="base">
                                        <p:cTn id="176" dur="500"/>
                                        <p:tgtEl>
                                          <p:spTgt spid="101"/>
                                        </p:tgtEl>
                                        <p:attrNameLst>
                                          <p:attrName>ppt_y</p:attrName>
                                        </p:attrNameLst>
                                      </p:cBhvr>
                                      <p:tavLst>
                                        <p:tav tm="0">
                                          <p:val>
                                            <p:strVal val="#ppt_y+#ppt_h*1.125000"/>
                                          </p:val>
                                        </p:tav>
                                        <p:tav tm="100000">
                                          <p:val>
                                            <p:strVal val="#ppt_y"/>
                                          </p:val>
                                        </p:tav>
                                      </p:tavLst>
                                    </p:anim>
                                    <p:animEffect transition="in" filter="wipe(up)">
                                      <p:cBhvr>
                                        <p:cTn id="177" dur="500"/>
                                        <p:tgtEl>
                                          <p:spTgt spid="101"/>
                                        </p:tgtEl>
                                      </p:cBhvr>
                                    </p:animEffect>
                                  </p:childTnLst>
                                </p:cTn>
                              </p:par>
                            </p:childTnLst>
                          </p:cTn>
                        </p:par>
                      </p:childTnLst>
                    </p:cTn>
                  </p:par>
                  <p:par>
                    <p:cTn id="178" fill="hold">
                      <p:stCondLst>
                        <p:cond delay="indefinite"/>
                      </p:stCondLst>
                      <p:childTnLst>
                        <p:par>
                          <p:cTn id="179" fill="hold">
                            <p:stCondLst>
                              <p:cond delay="0"/>
                            </p:stCondLst>
                            <p:childTnLst>
                              <p:par>
                                <p:cTn id="180" presetID="12" presetClass="entr" presetSubtype="4" fill="hold" grpId="0" nodeType="clickEffect">
                                  <p:stCondLst>
                                    <p:cond delay="0"/>
                                  </p:stCondLst>
                                  <p:childTnLst>
                                    <p:set>
                                      <p:cBhvr>
                                        <p:cTn id="181" dur="1" fill="hold">
                                          <p:stCondLst>
                                            <p:cond delay="0"/>
                                          </p:stCondLst>
                                        </p:cTn>
                                        <p:tgtEl>
                                          <p:spTgt spid="102"/>
                                        </p:tgtEl>
                                        <p:attrNameLst>
                                          <p:attrName>style.visibility</p:attrName>
                                        </p:attrNameLst>
                                      </p:cBhvr>
                                      <p:to>
                                        <p:strVal val="visible"/>
                                      </p:to>
                                    </p:set>
                                    <p:anim calcmode="lin" valueType="num">
                                      <p:cBhvr additive="base">
                                        <p:cTn id="182" dur="500"/>
                                        <p:tgtEl>
                                          <p:spTgt spid="102"/>
                                        </p:tgtEl>
                                        <p:attrNameLst>
                                          <p:attrName>ppt_y</p:attrName>
                                        </p:attrNameLst>
                                      </p:cBhvr>
                                      <p:tavLst>
                                        <p:tav tm="0">
                                          <p:val>
                                            <p:strVal val="#ppt_y+#ppt_h*1.125000"/>
                                          </p:val>
                                        </p:tav>
                                        <p:tav tm="100000">
                                          <p:val>
                                            <p:strVal val="#ppt_y"/>
                                          </p:val>
                                        </p:tav>
                                      </p:tavLst>
                                    </p:anim>
                                    <p:animEffect transition="in" filter="wipe(up)">
                                      <p:cBhvr>
                                        <p:cTn id="183" dur="500"/>
                                        <p:tgtEl>
                                          <p:spTgt spid="102"/>
                                        </p:tgtEl>
                                      </p:cBhvr>
                                    </p:animEffect>
                                  </p:childTnLst>
                                </p:cTn>
                              </p:par>
                            </p:childTnLst>
                          </p:cTn>
                        </p:par>
                      </p:childTnLst>
                    </p:cTn>
                  </p:par>
                  <p:par>
                    <p:cTn id="184" fill="hold">
                      <p:stCondLst>
                        <p:cond delay="indefinite"/>
                      </p:stCondLst>
                      <p:childTnLst>
                        <p:par>
                          <p:cTn id="185" fill="hold">
                            <p:stCondLst>
                              <p:cond delay="0"/>
                            </p:stCondLst>
                            <p:childTnLst>
                              <p:par>
                                <p:cTn id="186" presetID="22" presetClass="entr" presetSubtype="8" fill="hold" nodeType="clickEffect">
                                  <p:stCondLst>
                                    <p:cond delay="0"/>
                                  </p:stCondLst>
                                  <p:childTnLst>
                                    <p:set>
                                      <p:cBhvr>
                                        <p:cTn id="187" dur="1" fill="hold">
                                          <p:stCondLst>
                                            <p:cond delay="0"/>
                                          </p:stCondLst>
                                        </p:cTn>
                                        <p:tgtEl>
                                          <p:spTgt spid="103"/>
                                        </p:tgtEl>
                                        <p:attrNameLst>
                                          <p:attrName>style.visibility</p:attrName>
                                        </p:attrNameLst>
                                      </p:cBhvr>
                                      <p:to>
                                        <p:strVal val="visible"/>
                                      </p:to>
                                    </p:set>
                                    <p:animEffect transition="in" filter="wipe(left)">
                                      <p:cBhvr>
                                        <p:cTn id="188"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79" grpId="0"/>
      <p:bldP spid="80" grpId="0"/>
      <p:bldP spid="86" grpId="0"/>
      <p:bldP spid="87" grpId="0"/>
      <p:bldP spid="90" grpId="0"/>
      <p:bldP spid="91" grpId="0"/>
      <p:bldP spid="97" grpId="0"/>
      <p:bldP spid="98" grpId="0"/>
      <p:bldP spid="101" grpId="0"/>
      <p:bldP spid="102" grpId="0"/>
    </p:bldLst>
  </p:timing>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1441</Words>
  <Application>WPS 演示</Application>
  <PresentationFormat>宽屏</PresentationFormat>
  <Paragraphs>456</Paragraphs>
  <Slides>15</Slides>
  <Notes>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15</vt:i4>
      </vt:variant>
    </vt:vector>
  </HeadingPairs>
  <TitlesOfParts>
    <vt:vector size="32" baseType="lpstr">
      <vt:lpstr>Arial</vt:lpstr>
      <vt:lpstr>宋体</vt:lpstr>
      <vt:lpstr>Wingdings</vt:lpstr>
      <vt:lpstr>微软雅黑</vt:lpstr>
      <vt:lpstr>Wingdings</vt:lpstr>
      <vt:lpstr>Times New Roman</vt:lpstr>
      <vt:lpstr>Gulim</vt:lpstr>
      <vt:lpstr>Century Gothic</vt:lpstr>
      <vt:lpstr>Arial Unicode MS</vt:lpstr>
      <vt:lpstr>等线</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193</cp:revision>
  <dcterms:created xsi:type="dcterms:W3CDTF">2019-06-19T02:08:00Z</dcterms:created>
  <dcterms:modified xsi:type="dcterms:W3CDTF">2023-09-28T14:32:32Z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79FF14AB7E8E4805B57EF165B7A5359D</vt:lpwstr>
  </property>
</Properties>
</file>