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3"/>
  </p:sldMasterIdLst>
  <p:notesMasterIdLst>
    <p:notesMasterId r:id="rId68"/>
  </p:notesMasterIdLst>
  <p:handoutMasterIdLst>
    <p:handoutMasterId r:id="rId69"/>
  </p:handoutMasterIdLst>
  <p:sldIdLst>
    <p:sldId id="389" r:id="rId4"/>
    <p:sldId id="396" r:id="rId5"/>
    <p:sldId id="390" r:id="rId6"/>
    <p:sldId id="362" r:id="rId7"/>
    <p:sldId id="391" r:id="rId8"/>
    <p:sldId id="401" r:id="rId9"/>
    <p:sldId id="402" r:id="rId10"/>
    <p:sldId id="403" r:id="rId11"/>
    <p:sldId id="392" r:id="rId12"/>
    <p:sldId id="404" r:id="rId13"/>
    <p:sldId id="406" r:id="rId14"/>
    <p:sldId id="405" r:id="rId15"/>
    <p:sldId id="407" r:id="rId16"/>
    <p:sldId id="393" r:id="rId17"/>
    <p:sldId id="408" r:id="rId18"/>
    <p:sldId id="409" r:id="rId19"/>
    <p:sldId id="397" r:id="rId20"/>
    <p:sldId id="394" r:id="rId21"/>
    <p:sldId id="410" r:id="rId22"/>
    <p:sldId id="411" r:id="rId23"/>
    <p:sldId id="453" r:id="rId24"/>
    <p:sldId id="415" r:id="rId25"/>
    <p:sldId id="416" r:id="rId26"/>
    <p:sldId id="414" r:id="rId27"/>
    <p:sldId id="417" r:id="rId28"/>
    <p:sldId id="418" r:id="rId29"/>
    <p:sldId id="413" r:id="rId30"/>
    <p:sldId id="419" r:id="rId31"/>
    <p:sldId id="420" r:id="rId32"/>
    <p:sldId id="398" r:id="rId33"/>
    <p:sldId id="423" r:id="rId34"/>
    <p:sldId id="421" r:id="rId35"/>
    <p:sldId id="422" r:id="rId36"/>
    <p:sldId id="424" r:id="rId37"/>
    <p:sldId id="426" r:id="rId38"/>
    <p:sldId id="425" r:id="rId39"/>
    <p:sldId id="429" r:id="rId40"/>
    <p:sldId id="428" r:id="rId41"/>
    <p:sldId id="430" r:id="rId42"/>
    <p:sldId id="432" r:id="rId43"/>
    <p:sldId id="399" r:id="rId44"/>
    <p:sldId id="433" r:id="rId45"/>
    <p:sldId id="434" r:id="rId46"/>
    <p:sldId id="435" r:id="rId47"/>
    <p:sldId id="436" r:id="rId48"/>
    <p:sldId id="437" r:id="rId49"/>
    <p:sldId id="438" r:id="rId50"/>
    <p:sldId id="439" r:id="rId51"/>
    <p:sldId id="440" r:id="rId52"/>
    <p:sldId id="441" r:id="rId53"/>
    <p:sldId id="400" r:id="rId54"/>
    <p:sldId id="442" r:id="rId55"/>
    <p:sldId id="443" r:id="rId56"/>
    <p:sldId id="444" r:id="rId57"/>
    <p:sldId id="445" r:id="rId58"/>
    <p:sldId id="446" r:id="rId59"/>
    <p:sldId id="447" r:id="rId60"/>
    <p:sldId id="448" r:id="rId61"/>
    <p:sldId id="449" r:id="rId62"/>
    <p:sldId id="450" r:id="rId63"/>
    <p:sldId id="451" r:id="rId64"/>
    <p:sldId id="452" r:id="rId65"/>
    <p:sldId id="381" r:id="rId66"/>
    <p:sldId id="496" r:id="rId67"/>
  </p:sldIdLst>
  <p:sldSz cx="9144000" cy="5143500"/>
  <p:notesSz cx="6858000" cy="9144000"/>
  <p:custDataLst>
    <p:tags r:id="rId7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66"/>
    <a:srgbClr val="FF00FF"/>
    <a:srgbClr val="0000FF"/>
    <a:srgbClr val="79C1B4"/>
    <a:srgbClr val="FFFFCC"/>
    <a:srgbClr val="00FF99"/>
    <a:srgbClr val="AEF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2309"/>
    <p:restoredTop sz="94660"/>
  </p:normalViewPr>
  <p:slideViewPr>
    <p:cSldViewPr showGuides="1">
      <p:cViewPr varScale="1">
        <p:scale>
          <a:sx n="143" d="100"/>
          <a:sy n="143" d="100"/>
        </p:scale>
        <p:origin x="138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3" Type="http://schemas.openxmlformats.org/officeDocument/2006/relationships/tags" Target="tags/tag1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4.xml"/><Relationship Id="rId69" Type="http://schemas.openxmlformats.org/officeDocument/2006/relationships/handoutMaster" Target="handoutMasters/handoutMaster1.xml"/><Relationship Id="rId68" Type="http://schemas.openxmlformats.org/officeDocument/2006/relationships/notesMaster" Target="notesMasters/notesMaster1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E423D0B-998C-4B6D-B184-501439A367E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305676-4FAD-4E21-9E58-0F50DAD24B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C1EA2D-CAA5-4009-AB0D-A04A0AA80B0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F77D894-DD8F-48B8-8D4F-92EAFEBFCDA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2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5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19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82625"/>
            <a:ext cx="7181850" cy="4040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1"/>
          <p:cNvPicPr>
            <a:picLocks noChangeAspect="1"/>
          </p:cNvPicPr>
          <p:nvPr userDrawn="1"/>
        </p:nvPicPr>
        <p:blipFill>
          <a:blip r:embed="rId5"/>
          <a:srcRect l="3481" t="40430" b="40788"/>
          <a:stretch>
            <a:fillRect/>
          </a:stretch>
        </p:blipFill>
        <p:spPr>
          <a:xfrm>
            <a:off x="0" y="4092575"/>
            <a:ext cx="5470525" cy="1065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15"/>
          <p:cNvPicPr>
            <a:picLocks noChangeAspect="1"/>
          </p:cNvPicPr>
          <p:nvPr userDrawn="1"/>
        </p:nvPicPr>
        <p:blipFill>
          <a:blip r:embed="rId6"/>
          <a:srcRect l="19322" t="40430" r="3468" b="40788"/>
          <a:stretch>
            <a:fillRect/>
          </a:stretch>
        </p:blipFill>
        <p:spPr>
          <a:xfrm>
            <a:off x="4767263" y="4092575"/>
            <a:ext cx="4376737" cy="10652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6" name="组合 8"/>
          <p:cNvGrpSpPr/>
          <p:nvPr userDrawn="1"/>
        </p:nvGrpSpPr>
        <p:grpSpPr>
          <a:xfrm>
            <a:off x="0" y="546100"/>
            <a:ext cx="9350375" cy="4611688"/>
            <a:chOff x="-14708" y="735032"/>
            <a:chExt cx="12446961" cy="6138993"/>
          </a:xfrm>
        </p:grpSpPr>
        <p:grpSp>
          <p:nvGrpSpPr>
            <p:cNvPr id="2060" name="组合 9"/>
            <p:cNvGrpSpPr/>
            <p:nvPr userDrawn="1"/>
          </p:nvGrpSpPr>
          <p:grpSpPr>
            <a:xfrm>
              <a:off x="6757060" y="735032"/>
              <a:ext cx="5675193" cy="6134842"/>
              <a:chOff x="6757060" y="735032"/>
              <a:chExt cx="5675193" cy="6134842"/>
            </a:xfrm>
          </p:grpSpPr>
          <p:pic>
            <p:nvPicPr>
              <p:cNvPr id="2066" name="图片 15"/>
              <p:cNvPicPr>
                <a:picLocks noChangeAspect="1"/>
              </p:cNvPicPr>
              <p:nvPr/>
            </p:nvPicPr>
            <p:blipFill>
              <a:blip r:embed="rId7"/>
              <a:srcRect l="55421" t="38686"/>
              <a:stretch>
                <a:fillRect/>
              </a:stretch>
            </p:blipFill>
            <p:spPr>
              <a:xfrm>
                <a:off x="6757060" y="4144487"/>
                <a:ext cx="5434940" cy="2725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067" name="组合 16"/>
              <p:cNvGrpSpPr/>
              <p:nvPr/>
            </p:nvGrpSpPr>
            <p:grpSpPr>
              <a:xfrm>
                <a:off x="7397380" y="735032"/>
                <a:ext cx="5034873" cy="6134842"/>
                <a:chOff x="7397380" y="735032"/>
                <a:chExt cx="5034873" cy="6134842"/>
              </a:xfrm>
            </p:grpSpPr>
            <p:pic>
              <p:nvPicPr>
                <p:cNvPr id="2068" name="图片 17"/>
                <p:cNvPicPr>
                  <a:picLocks noChangeAspect="1"/>
                </p:cNvPicPr>
                <p:nvPr/>
              </p:nvPicPr>
              <p:blipFill>
                <a:blip r:embed="rId8"/>
                <a:srcRect l="75281"/>
                <a:stretch>
                  <a:fillRect/>
                </a:stretch>
              </p:blipFill>
              <p:spPr>
                <a:xfrm>
                  <a:off x="9178290" y="735032"/>
                  <a:ext cx="3013710" cy="4445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69" name="图片 18"/>
                <p:cNvPicPr>
                  <a:picLocks noChangeAspect="1"/>
                </p:cNvPicPr>
                <p:nvPr/>
              </p:nvPicPr>
              <p:blipFill>
                <a:blip r:embed="rId8"/>
                <a:srcRect l="40228" t="18007" r="29359"/>
                <a:stretch>
                  <a:fillRect/>
                </a:stretch>
              </p:blipFill>
              <p:spPr>
                <a:xfrm>
                  <a:off x="8724282" y="2374446"/>
                  <a:ext cx="3707971" cy="36445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70" name="图片 19"/>
                <p:cNvPicPr>
                  <a:picLocks noChangeAspect="1"/>
                </p:cNvPicPr>
                <p:nvPr/>
              </p:nvPicPr>
              <p:blipFill>
                <a:blip r:embed="rId9"/>
                <a:srcRect l="60229" t="53386"/>
                <a:stretch>
                  <a:fillRect/>
                </a:stretch>
              </p:blipFill>
              <p:spPr>
                <a:xfrm>
                  <a:off x="7397380" y="4797893"/>
                  <a:ext cx="4848745" cy="20719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71" name="图片 20"/>
                <p:cNvPicPr>
                  <a:picLocks noChangeAspect="1"/>
                </p:cNvPicPr>
                <p:nvPr/>
              </p:nvPicPr>
              <p:blipFill>
                <a:blip r:embed="rId10"/>
                <a:srcRect l="66653" t="53386"/>
                <a:stretch>
                  <a:fillRect/>
                </a:stretch>
              </p:blipFill>
              <p:spPr>
                <a:xfrm>
                  <a:off x="8234684" y="4797893"/>
                  <a:ext cx="4065567" cy="207198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  <p:grpSp>
          <p:nvGrpSpPr>
            <p:cNvPr id="2061" name="组合 10"/>
            <p:cNvGrpSpPr/>
            <p:nvPr userDrawn="1"/>
          </p:nvGrpSpPr>
          <p:grpSpPr>
            <a:xfrm>
              <a:off x="-14708" y="2679041"/>
              <a:ext cx="5749583" cy="4194984"/>
              <a:chOff x="-14708" y="2679041"/>
              <a:chExt cx="5749583" cy="4194984"/>
            </a:xfrm>
          </p:grpSpPr>
          <p:pic>
            <p:nvPicPr>
              <p:cNvPr id="2062" name="图片 11"/>
              <p:cNvPicPr>
                <a:picLocks noChangeAspect="1"/>
              </p:cNvPicPr>
              <p:nvPr/>
            </p:nvPicPr>
            <p:blipFill>
              <a:blip r:embed="rId9"/>
              <a:srcRect l="58150" t="53386"/>
              <a:stretch>
                <a:fillRect/>
              </a:stretch>
            </p:blipFill>
            <p:spPr>
              <a:xfrm flipH="1">
                <a:off x="632444" y="4802045"/>
                <a:ext cx="5102431" cy="207198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063" name="组合 12"/>
              <p:cNvGrpSpPr/>
              <p:nvPr/>
            </p:nvGrpSpPr>
            <p:grpSpPr>
              <a:xfrm>
                <a:off x="-14708" y="2679041"/>
                <a:ext cx="4065567" cy="4190833"/>
                <a:chOff x="-14708" y="2679041"/>
                <a:chExt cx="4065567" cy="4190833"/>
              </a:xfrm>
            </p:grpSpPr>
            <p:pic>
              <p:nvPicPr>
                <p:cNvPr id="2064" name="图片 13"/>
                <p:cNvPicPr>
                  <a:picLocks noChangeAspect="1"/>
                </p:cNvPicPr>
                <p:nvPr/>
              </p:nvPicPr>
              <p:blipFill>
                <a:blip r:embed="rId8"/>
                <a:srcRect t="18007" r="70390"/>
                <a:stretch>
                  <a:fillRect/>
                </a:stretch>
              </p:blipFill>
              <p:spPr>
                <a:xfrm>
                  <a:off x="0" y="2679041"/>
                  <a:ext cx="3610099" cy="36445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065" name="图片 14"/>
                <p:cNvPicPr>
                  <a:picLocks noChangeAspect="1"/>
                </p:cNvPicPr>
                <p:nvPr/>
              </p:nvPicPr>
              <p:blipFill>
                <a:blip r:embed="rId10"/>
                <a:srcRect l="66653" t="53386"/>
                <a:stretch>
                  <a:fillRect/>
                </a:stretch>
              </p:blipFill>
              <p:spPr>
                <a:xfrm flipH="1">
                  <a:off x="-14708" y="4797893"/>
                  <a:ext cx="4065567" cy="207198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1"/>
          <a:srcRect t="22157" b="50762"/>
          <a:stretch>
            <a:fillRect/>
          </a:stretch>
        </p:blipFill>
        <p:spPr>
          <a:xfrm>
            <a:off x="558800" y="2571750"/>
            <a:ext cx="2679700" cy="725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2"/>
          <a:srcRect t="22156" b="20616"/>
          <a:stretch>
            <a:fillRect/>
          </a:stretch>
        </p:blipFill>
        <p:spPr bwMode="auto">
          <a:xfrm>
            <a:off x="187325" y="268288"/>
            <a:ext cx="2679700" cy="15335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1"/>
          <a:srcRect t="22157" r="29828" b="50762"/>
          <a:stretch>
            <a:fillRect/>
          </a:stretch>
        </p:blipFill>
        <p:spPr>
          <a:xfrm>
            <a:off x="7264400" y="668338"/>
            <a:ext cx="1879600" cy="725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82625"/>
            <a:ext cx="7181850" cy="4040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9" name="组合 9"/>
          <p:cNvGrpSpPr/>
          <p:nvPr userDrawn="1"/>
        </p:nvGrpSpPr>
        <p:grpSpPr>
          <a:xfrm flipV="1">
            <a:off x="0" y="0"/>
            <a:ext cx="9144000" cy="1485900"/>
            <a:chOff x="152399" y="5035036"/>
            <a:chExt cx="12192001" cy="1975365"/>
          </a:xfrm>
        </p:grpSpPr>
        <p:sp>
          <p:nvSpPr>
            <p:cNvPr id="6" name="任意多边形 10"/>
            <p:cNvSpPr/>
            <p:nvPr/>
          </p:nvSpPr>
          <p:spPr>
            <a:xfrm>
              <a:off x="152399" y="5035036"/>
              <a:ext cx="12192001" cy="1975365"/>
            </a:xfrm>
            <a:custGeom>
              <a:avLst/>
              <a:gdLst>
                <a:gd name="connsiteX0" fmla="*/ 4353340 w 12192001"/>
                <a:gd name="connsiteY0" fmla="*/ 0 h 1975365"/>
                <a:gd name="connsiteX1" fmla="*/ 5522941 w 12192001"/>
                <a:gd name="connsiteY1" fmla="*/ 551581 h 1975365"/>
                <a:gd name="connsiteX2" fmla="*/ 5532197 w 12192001"/>
                <a:gd name="connsiteY2" fmla="*/ 563959 h 1975365"/>
                <a:gd name="connsiteX3" fmla="*/ 5553053 w 12192001"/>
                <a:gd name="connsiteY3" fmla="*/ 553912 h 1975365"/>
                <a:gd name="connsiteX4" fmla="*/ 6143039 w 12192001"/>
                <a:gd name="connsiteY4" fmla="*/ 434799 h 1975365"/>
                <a:gd name="connsiteX5" fmla="*/ 7214812 w 12192001"/>
                <a:gd name="connsiteY5" fmla="*/ 878743 h 1975365"/>
                <a:gd name="connsiteX6" fmla="*/ 7274619 w 12192001"/>
                <a:gd name="connsiteY6" fmla="*/ 944547 h 1975365"/>
                <a:gd name="connsiteX7" fmla="*/ 7300992 w 12192001"/>
                <a:gd name="connsiteY7" fmla="*/ 901137 h 1975365"/>
                <a:gd name="connsiteX8" fmla="*/ 8776254 w 12192001"/>
                <a:gd name="connsiteY8" fmla="*/ 116746 h 1975365"/>
                <a:gd name="connsiteX9" fmla="*/ 10251516 w 12192001"/>
                <a:gd name="connsiteY9" fmla="*/ 901137 h 1975365"/>
                <a:gd name="connsiteX10" fmla="*/ 10255993 w 12192001"/>
                <a:gd name="connsiteY10" fmla="*/ 908506 h 1975365"/>
                <a:gd name="connsiteX11" fmla="*/ 10332727 w 12192001"/>
                <a:gd name="connsiteY11" fmla="*/ 824077 h 1975365"/>
                <a:gd name="connsiteX12" fmla="*/ 11404501 w 12192001"/>
                <a:gd name="connsiteY12" fmla="*/ 380133 h 1975365"/>
                <a:gd name="connsiteX13" fmla="*/ 12126982 w 12192001"/>
                <a:gd name="connsiteY13" fmla="*/ 563072 h 1975365"/>
                <a:gd name="connsiteX14" fmla="*/ 12192001 w 12192001"/>
                <a:gd name="connsiteY14" fmla="*/ 602572 h 1975365"/>
                <a:gd name="connsiteX15" fmla="*/ 12192001 w 12192001"/>
                <a:gd name="connsiteY15" fmla="*/ 1975365 h 1975365"/>
                <a:gd name="connsiteX16" fmla="*/ 0 w 12192001"/>
                <a:gd name="connsiteY16" fmla="*/ 1975365 h 1975365"/>
                <a:gd name="connsiteX17" fmla="*/ 0 w 12192001"/>
                <a:gd name="connsiteY17" fmla="*/ 204727 h 1975365"/>
                <a:gd name="connsiteX18" fmla="*/ 55205 w 12192001"/>
                <a:gd name="connsiteY18" fmla="*/ 207862 h 1975365"/>
                <a:gd name="connsiteX19" fmla="*/ 1223759 w 12192001"/>
                <a:gd name="connsiteY19" fmla="*/ 843689 h 1975365"/>
                <a:gd name="connsiteX20" fmla="*/ 1311523 w 12192001"/>
                <a:gd name="connsiteY20" fmla="*/ 961054 h 1975365"/>
                <a:gd name="connsiteX21" fmla="*/ 1316220 w 12192001"/>
                <a:gd name="connsiteY21" fmla="*/ 955887 h 1975365"/>
                <a:gd name="connsiteX22" fmla="*/ 2574237 w 12192001"/>
                <a:gd name="connsiteY22" fmla="*/ 434799 h 1975365"/>
                <a:gd name="connsiteX23" fmla="*/ 3103288 w 12192001"/>
                <a:gd name="connsiteY23" fmla="*/ 514784 h 1975365"/>
                <a:gd name="connsiteX24" fmla="*/ 3188753 w 12192001"/>
                <a:gd name="connsiteY24" fmla="*/ 546065 h 1975365"/>
                <a:gd name="connsiteX25" fmla="*/ 3281567 w 12192001"/>
                <a:gd name="connsiteY25" fmla="*/ 443944 h 1975365"/>
                <a:gd name="connsiteX26" fmla="*/ 4353340 w 12192001"/>
                <a:gd name="connsiteY26" fmla="*/ 0 h 1975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192001" h="1975365">
                  <a:moveTo>
                    <a:pt x="4353340" y="0"/>
                  </a:moveTo>
                  <a:cubicBezTo>
                    <a:pt x="4824213" y="0"/>
                    <a:pt x="5244936" y="214716"/>
                    <a:pt x="5522941" y="551581"/>
                  </a:cubicBezTo>
                  <a:lnTo>
                    <a:pt x="5532197" y="563959"/>
                  </a:lnTo>
                  <a:lnTo>
                    <a:pt x="5553053" y="553912"/>
                  </a:lnTo>
                  <a:cubicBezTo>
                    <a:pt x="5734391" y="477212"/>
                    <a:pt x="5933762" y="434799"/>
                    <a:pt x="6143039" y="434799"/>
                  </a:cubicBezTo>
                  <a:cubicBezTo>
                    <a:pt x="6561592" y="434799"/>
                    <a:pt x="6940521" y="604452"/>
                    <a:pt x="7214812" y="878743"/>
                  </a:cubicBezTo>
                  <a:lnTo>
                    <a:pt x="7274619" y="944547"/>
                  </a:lnTo>
                  <a:lnTo>
                    <a:pt x="7300992" y="901137"/>
                  </a:lnTo>
                  <a:cubicBezTo>
                    <a:pt x="7620710" y="427892"/>
                    <a:pt x="8162146" y="116746"/>
                    <a:pt x="8776254" y="116746"/>
                  </a:cubicBezTo>
                  <a:cubicBezTo>
                    <a:pt x="9390362" y="116746"/>
                    <a:pt x="9931798" y="427892"/>
                    <a:pt x="10251516" y="901137"/>
                  </a:cubicBezTo>
                  <a:lnTo>
                    <a:pt x="10255993" y="908506"/>
                  </a:lnTo>
                  <a:lnTo>
                    <a:pt x="10332727" y="824077"/>
                  </a:lnTo>
                  <a:cubicBezTo>
                    <a:pt x="10607018" y="549786"/>
                    <a:pt x="10985947" y="380133"/>
                    <a:pt x="11404501" y="380133"/>
                  </a:cubicBezTo>
                  <a:cubicBezTo>
                    <a:pt x="11666097" y="380133"/>
                    <a:pt x="11912215" y="446404"/>
                    <a:pt x="12126982" y="563072"/>
                  </a:cubicBezTo>
                  <a:lnTo>
                    <a:pt x="12192001" y="602572"/>
                  </a:lnTo>
                  <a:lnTo>
                    <a:pt x="12192001" y="1975365"/>
                  </a:lnTo>
                  <a:lnTo>
                    <a:pt x="0" y="1975365"/>
                  </a:lnTo>
                  <a:lnTo>
                    <a:pt x="0" y="204727"/>
                  </a:lnTo>
                  <a:lnTo>
                    <a:pt x="55205" y="207862"/>
                  </a:lnTo>
                  <a:cubicBezTo>
                    <a:pt x="524453" y="261507"/>
                    <a:pt x="938234" y="497713"/>
                    <a:pt x="1223759" y="843689"/>
                  </a:cubicBezTo>
                  <a:lnTo>
                    <a:pt x="1311523" y="961054"/>
                  </a:lnTo>
                  <a:lnTo>
                    <a:pt x="1316220" y="955887"/>
                  </a:lnTo>
                  <a:cubicBezTo>
                    <a:pt x="1638174" y="633932"/>
                    <a:pt x="2082950" y="434799"/>
                    <a:pt x="2574237" y="434799"/>
                  </a:cubicBezTo>
                  <a:cubicBezTo>
                    <a:pt x="2758469" y="434799"/>
                    <a:pt x="2936161" y="462802"/>
                    <a:pt x="3103288" y="514784"/>
                  </a:cubicBezTo>
                  <a:lnTo>
                    <a:pt x="3188753" y="546065"/>
                  </a:lnTo>
                  <a:lnTo>
                    <a:pt x="3281567" y="443944"/>
                  </a:lnTo>
                  <a:cubicBezTo>
                    <a:pt x="3555858" y="169652"/>
                    <a:pt x="3934787" y="0"/>
                    <a:pt x="4353340" y="0"/>
                  </a:cubicBezTo>
                  <a:close/>
                </a:path>
              </a:pathLst>
            </a:custGeom>
            <a:solidFill>
              <a:srgbClr val="F5F9F9">
                <a:alpha val="1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sp>
          <p:nvSpPr>
            <p:cNvPr id="7" name="任意多边形 12"/>
            <p:cNvSpPr/>
            <p:nvPr/>
          </p:nvSpPr>
          <p:spPr>
            <a:xfrm>
              <a:off x="152399" y="5564754"/>
              <a:ext cx="12192001" cy="1445647"/>
            </a:xfrm>
            <a:custGeom>
              <a:avLst/>
              <a:gdLst>
                <a:gd name="connsiteX0" fmla="*/ 3397688 w 12192000"/>
                <a:gd name="connsiteY0" fmla="*/ 0 h 1445191"/>
                <a:gd name="connsiteX1" fmla="*/ 4028686 w 12192000"/>
                <a:gd name="connsiteY1" fmla="*/ 335498 h 1445191"/>
                <a:gd name="connsiteX2" fmla="*/ 4064859 w 12192000"/>
                <a:gd name="connsiteY2" fmla="*/ 402142 h 1445191"/>
                <a:gd name="connsiteX3" fmla="*/ 4184991 w 12192000"/>
                <a:gd name="connsiteY3" fmla="*/ 336937 h 1445191"/>
                <a:gd name="connsiteX4" fmla="*/ 4481190 w 12192000"/>
                <a:gd name="connsiteY4" fmla="*/ 277137 h 1445191"/>
                <a:gd name="connsiteX5" fmla="*/ 5112188 w 12192000"/>
                <a:gd name="connsiteY5" fmla="*/ 612635 h 1445191"/>
                <a:gd name="connsiteX6" fmla="*/ 5112268 w 12192000"/>
                <a:gd name="connsiteY6" fmla="*/ 612785 h 1445191"/>
                <a:gd name="connsiteX7" fmla="*/ 5138627 w 12192000"/>
                <a:gd name="connsiteY7" fmla="*/ 564223 h 1445191"/>
                <a:gd name="connsiteX8" fmla="*/ 5943603 w 12192000"/>
                <a:gd name="connsiteY8" fmla="*/ 136221 h 1445191"/>
                <a:gd name="connsiteX9" fmla="*/ 6406326 w 12192000"/>
                <a:gd name="connsiteY9" fmla="*/ 253387 h 1445191"/>
                <a:gd name="connsiteX10" fmla="*/ 6446733 w 12192000"/>
                <a:gd name="connsiteY10" fmla="*/ 277935 h 1445191"/>
                <a:gd name="connsiteX11" fmla="*/ 6492158 w 12192000"/>
                <a:gd name="connsiteY11" fmla="*/ 222879 h 1445191"/>
                <a:gd name="connsiteX12" fmla="*/ 7030236 w 12192000"/>
                <a:gd name="connsiteY12" fmla="*/ 0 h 1445191"/>
                <a:gd name="connsiteX13" fmla="*/ 7568314 w 12192000"/>
                <a:gd name="connsiteY13" fmla="*/ 222879 h 1445191"/>
                <a:gd name="connsiteX14" fmla="*/ 7608074 w 12192000"/>
                <a:gd name="connsiteY14" fmla="*/ 271069 h 1445191"/>
                <a:gd name="connsiteX15" fmla="*/ 7616564 w 12192000"/>
                <a:gd name="connsiteY15" fmla="*/ 265911 h 1445191"/>
                <a:gd name="connsiteX16" fmla="*/ 8079289 w 12192000"/>
                <a:gd name="connsiteY16" fmla="*/ 148745 h 1445191"/>
                <a:gd name="connsiteX17" fmla="*/ 8813332 w 12192000"/>
                <a:gd name="connsiteY17" fmla="*/ 484217 h 1445191"/>
                <a:gd name="connsiteX18" fmla="*/ 8909108 w 12192000"/>
                <a:gd name="connsiteY18" fmla="*/ 615575 h 1445191"/>
                <a:gd name="connsiteX19" fmla="*/ 8910704 w 12192000"/>
                <a:gd name="connsiteY19" fmla="*/ 612634 h 1445191"/>
                <a:gd name="connsiteX20" fmla="*/ 9541702 w 12192000"/>
                <a:gd name="connsiteY20" fmla="*/ 277136 h 1445191"/>
                <a:gd name="connsiteX21" fmla="*/ 9967160 w 12192000"/>
                <a:gd name="connsiteY21" fmla="*/ 407095 h 1445191"/>
                <a:gd name="connsiteX22" fmla="*/ 9976306 w 12192000"/>
                <a:gd name="connsiteY22" fmla="*/ 414641 h 1445191"/>
                <a:gd name="connsiteX23" fmla="*/ 10019263 w 12192000"/>
                <a:gd name="connsiteY23" fmla="*/ 335498 h 1445191"/>
                <a:gd name="connsiteX24" fmla="*/ 10650261 w 12192000"/>
                <a:gd name="connsiteY24" fmla="*/ 0 h 1445191"/>
                <a:gd name="connsiteX25" fmla="*/ 11281259 w 12192000"/>
                <a:gd name="connsiteY25" fmla="*/ 335498 h 1445191"/>
                <a:gd name="connsiteX26" fmla="*/ 11306422 w 12192000"/>
                <a:gd name="connsiteY26" fmla="*/ 381858 h 1445191"/>
                <a:gd name="connsiteX27" fmla="*/ 11321378 w 12192000"/>
                <a:gd name="connsiteY27" fmla="*/ 369518 h 1445191"/>
                <a:gd name="connsiteX28" fmla="*/ 11746836 w 12192000"/>
                <a:gd name="connsiteY28" fmla="*/ 239559 h 1445191"/>
                <a:gd name="connsiteX29" fmla="*/ 12172294 w 12192000"/>
                <a:gd name="connsiteY29" fmla="*/ 369518 h 1445191"/>
                <a:gd name="connsiteX30" fmla="*/ 12192000 w 12192000"/>
                <a:gd name="connsiteY30" fmla="*/ 385777 h 1445191"/>
                <a:gd name="connsiteX31" fmla="*/ 12192000 w 12192000"/>
                <a:gd name="connsiteY31" fmla="*/ 1445191 h 1445191"/>
                <a:gd name="connsiteX32" fmla="*/ 0 w 12192000"/>
                <a:gd name="connsiteY32" fmla="*/ 1445191 h 1445191"/>
                <a:gd name="connsiteX33" fmla="*/ 0 w 12192000"/>
                <a:gd name="connsiteY33" fmla="*/ 52120 h 1445191"/>
                <a:gd name="connsiteX34" fmla="*/ 68550 w 12192000"/>
                <a:gd name="connsiteY34" fmla="*/ 79738 h 1445191"/>
                <a:gd name="connsiteX35" fmla="*/ 247175 w 12192000"/>
                <a:gd name="connsiteY35" fmla="*/ 184935 h 1445191"/>
                <a:gd name="connsiteX36" fmla="*/ 338186 w 12192000"/>
                <a:gd name="connsiteY36" fmla="*/ 253847 h 1445191"/>
                <a:gd name="connsiteX37" fmla="*/ 338943 w 12192000"/>
                <a:gd name="connsiteY37" fmla="*/ 253387 h 1445191"/>
                <a:gd name="connsiteX38" fmla="*/ 801669 w 12192000"/>
                <a:gd name="connsiteY38" fmla="*/ 136221 h 1445191"/>
                <a:gd name="connsiteX39" fmla="*/ 1631894 w 12192000"/>
                <a:gd name="connsiteY39" fmla="*/ 603610 h 1445191"/>
                <a:gd name="connsiteX40" fmla="*/ 1638578 w 12192000"/>
                <a:gd name="connsiteY40" fmla="*/ 617070 h 1445191"/>
                <a:gd name="connsiteX41" fmla="*/ 1711200 w 12192000"/>
                <a:gd name="connsiteY41" fmla="*/ 529051 h 1445191"/>
                <a:gd name="connsiteX42" fmla="*/ 2289136 w 12192000"/>
                <a:gd name="connsiteY42" fmla="*/ 289663 h 1445191"/>
                <a:gd name="connsiteX43" fmla="*/ 2695964 w 12192000"/>
                <a:gd name="connsiteY43" fmla="*/ 397949 h 1445191"/>
                <a:gd name="connsiteX44" fmla="*/ 2722727 w 12192000"/>
                <a:gd name="connsiteY44" fmla="*/ 416495 h 1445191"/>
                <a:gd name="connsiteX45" fmla="*/ 2766691 w 12192000"/>
                <a:gd name="connsiteY45" fmla="*/ 335498 h 1445191"/>
                <a:gd name="connsiteX46" fmla="*/ 3397688 w 12192000"/>
                <a:gd name="connsiteY46" fmla="*/ 0 h 144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2192000" h="1445191">
                  <a:moveTo>
                    <a:pt x="3397688" y="0"/>
                  </a:moveTo>
                  <a:cubicBezTo>
                    <a:pt x="3660354" y="0"/>
                    <a:pt x="3891936" y="133083"/>
                    <a:pt x="4028686" y="335498"/>
                  </a:cubicBezTo>
                  <a:lnTo>
                    <a:pt x="4064859" y="402142"/>
                  </a:lnTo>
                  <a:lnTo>
                    <a:pt x="4184991" y="336937"/>
                  </a:lnTo>
                  <a:cubicBezTo>
                    <a:pt x="4276031" y="298430"/>
                    <a:pt x="4376124" y="277137"/>
                    <a:pt x="4481190" y="277137"/>
                  </a:cubicBezTo>
                  <a:cubicBezTo>
                    <a:pt x="4743855" y="277137"/>
                    <a:pt x="4975438" y="410220"/>
                    <a:pt x="5112188" y="612635"/>
                  </a:cubicBezTo>
                  <a:lnTo>
                    <a:pt x="5112268" y="612785"/>
                  </a:lnTo>
                  <a:lnTo>
                    <a:pt x="5138627" y="564223"/>
                  </a:lnTo>
                  <a:cubicBezTo>
                    <a:pt x="5313082" y="305997"/>
                    <a:pt x="5608515" y="136221"/>
                    <a:pt x="5943603" y="136221"/>
                  </a:cubicBezTo>
                  <a:cubicBezTo>
                    <a:pt x="6111145" y="136221"/>
                    <a:pt x="6268776" y="178665"/>
                    <a:pt x="6406326" y="253387"/>
                  </a:cubicBezTo>
                  <a:lnTo>
                    <a:pt x="6446733" y="277935"/>
                  </a:lnTo>
                  <a:lnTo>
                    <a:pt x="6492158" y="222879"/>
                  </a:lnTo>
                  <a:cubicBezTo>
                    <a:pt x="6629864" y="85173"/>
                    <a:pt x="6820104" y="0"/>
                    <a:pt x="7030236" y="0"/>
                  </a:cubicBezTo>
                  <a:cubicBezTo>
                    <a:pt x="7240368" y="0"/>
                    <a:pt x="7430608" y="85173"/>
                    <a:pt x="7568314" y="222879"/>
                  </a:cubicBezTo>
                  <a:lnTo>
                    <a:pt x="7608074" y="271069"/>
                  </a:lnTo>
                  <a:lnTo>
                    <a:pt x="7616564" y="265911"/>
                  </a:lnTo>
                  <a:cubicBezTo>
                    <a:pt x="7754115" y="191189"/>
                    <a:pt x="7911746" y="148745"/>
                    <a:pt x="8079289" y="148745"/>
                  </a:cubicBezTo>
                  <a:cubicBezTo>
                    <a:pt x="8372490" y="148745"/>
                    <a:pt x="8635332" y="278730"/>
                    <a:pt x="8813332" y="484217"/>
                  </a:cubicBezTo>
                  <a:lnTo>
                    <a:pt x="8909108" y="615575"/>
                  </a:lnTo>
                  <a:lnTo>
                    <a:pt x="8910704" y="612634"/>
                  </a:lnTo>
                  <a:cubicBezTo>
                    <a:pt x="9047454" y="410219"/>
                    <a:pt x="9279036" y="277136"/>
                    <a:pt x="9541702" y="277136"/>
                  </a:cubicBezTo>
                  <a:cubicBezTo>
                    <a:pt x="9699301" y="277136"/>
                    <a:pt x="9845711" y="325046"/>
                    <a:pt x="9967160" y="407095"/>
                  </a:cubicBezTo>
                  <a:lnTo>
                    <a:pt x="9976306" y="414641"/>
                  </a:lnTo>
                  <a:lnTo>
                    <a:pt x="10019263" y="335498"/>
                  </a:lnTo>
                  <a:cubicBezTo>
                    <a:pt x="10156013" y="133083"/>
                    <a:pt x="10387595" y="0"/>
                    <a:pt x="10650261" y="0"/>
                  </a:cubicBezTo>
                  <a:cubicBezTo>
                    <a:pt x="10912927" y="0"/>
                    <a:pt x="11144509" y="133083"/>
                    <a:pt x="11281259" y="335498"/>
                  </a:cubicBezTo>
                  <a:lnTo>
                    <a:pt x="11306422" y="381858"/>
                  </a:lnTo>
                  <a:lnTo>
                    <a:pt x="11321378" y="369518"/>
                  </a:lnTo>
                  <a:cubicBezTo>
                    <a:pt x="11442827" y="287469"/>
                    <a:pt x="11589237" y="239559"/>
                    <a:pt x="11746836" y="239559"/>
                  </a:cubicBezTo>
                  <a:cubicBezTo>
                    <a:pt x="11904435" y="239559"/>
                    <a:pt x="12050845" y="287469"/>
                    <a:pt x="12172294" y="369518"/>
                  </a:cubicBezTo>
                  <a:lnTo>
                    <a:pt x="12192000" y="385777"/>
                  </a:lnTo>
                  <a:lnTo>
                    <a:pt x="12192000" y="1445191"/>
                  </a:lnTo>
                  <a:lnTo>
                    <a:pt x="0" y="1445191"/>
                  </a:lnTo>
                  <a:lnTo>
                    <a:pt x="0" y="52120"/>
                  </a:lnTo>
                  <a:lnTo>
                    <a:pt x="68550" y="79738"/>
                  </a:lnTo>
                  <a:cubicBezTo>
                    <a:pt x="130842" y="110458"/>
                    <a:pt x="190524" y="145664"/>
                    <a:pt x="247175" y="184935"/>
                  </a:cubicBezTo>
                  <a:lnTo>
                    <a:pt x="338186" y="253847"/>
                  </a:lnTo>
                  <a:lnTo>
                    <a:pt x="338943" y="253387"/>
                  </a:lnTo>
                  <a:cubicBezTo>
                    <a:pt x="476494" y="178665"/>
                    <a:pt x="634125" y="136221"/>
                    <a:pt x="801669" y="136221"/>
                  </a:cubicBezTo>
                  <a:cubicBezTo>
                    <a:pt x="1153510" y="136221"/>
                    <a:pt x="1461634" y="323399"/>
                    <a:pt x="1631894" y="603610"/>
                  </a:cubicBezTo>
                  <a:lnTo>
                    <a:pt x="1638578" y="617070"/>
                  </a:lnTo>
                  <a:lnTo>
                    <a:pt x="1711200" y="529051"/>
                  </a:lnTo>
                  <a:cubicBezTo>
                    <a:pt x="1859106" y="381145"/>
                    <a:pt x="2063437" y="289663"/>
                    <a:pt x="2289136" y="289663"/>
                  </a:cubicBezTo>
                  <a:cubicBezTo>
                    <a:pt x="2437250" y="289663"/>
                    <a:pt x="2576162" y="329061"/>
                    <a:pt x="2695964" y="397949"/>
                  </a:cubicBezTo>
                  <a:lnTo>
                    <a:pt x="2722727" y="416495"/>
                  </a:lnTo>
                  <a:lnTo>
                    <a:pt x="2766691" y="335498"/>
                  </a:lnTo>
                  <a:cubicBezTo>
                    <a:pt x="2903440" y="133083"/>
                    <a:pt x="3135023" y="0"/>
                    <a:pt x="3397688" y="0"/>
                  </a:cubicBezTo>
                  <a:close/>
                </a:path>
              </a:pathLst>
            </a:custGeom>
            <a:solidFill>
              <a:srgbClr val="F5F9F9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sp>
          <p:nvSpPr>
            <p:cNvPr id="8" name="任意多边形 13"/>
            <p:cNvSpPr/>
            <p:nvPr/>
          </p:nvSpPr>
          <p:spPr>
            <a:xfrm>
              <a:off x="152399" y="5877098"/>
              <a:ext cx="12192001" cy="1133303"/>
            </a:xfrm>
            <a:custGeom>
              <a:avLst/>
              <a:gdLst>
                <a:gd name="connsiteX0" fmla="*/ 4324187 w 12191999"/>
                <a:gd name="connsiteY0" fmla="*/ 0 h 1133339"/>
                <a:gd name="connsiteX1" fmla="*/ 4828786 w 12191999"/>
                <a:gd name="connsiteY1" fmla="*/ 268294 h 1133339"/>
                <a:gd name="connsiteX2" fmla="*/ 4852161 w 12191999"/>
                <a:gd name="connsiteY2" fmla="*/ 311359 h 1133339"/>
                <a:gd name="connsiteX3" fmla="*/ 4874652 w 12191999"/>
                <a:gd name="connsiteY3" fmla="*/ 309092 h 1133339"/>
                <a:gd name="connsiteX4" fmla="*/ 5307165 w 12191999"/>
                <a:gd name="connsiteY4" fmla="*/ 539058 h 1133339"/>
                <a:gd name="connsiteX5" fmla="*/ 5334082 w 12191999"/>
                <a:gd name="connsiteY5" fmla="*/ 588645 h 1133339"/>
                <a:gd name="connsiteX6" fmla="*/ 5405825 w 12191999"/>
                <a:gd name="connsiteY6" fmla="*/ 549703 h 1133339"/>
                <a:gd name="connsiteX7" fmla="*/ 5608854 w 12191999"/>
                <a:gd name="connsiteY7" fmla="*/ 508714 h 1133339"/>
                <a:gd name="connsiteX8" fmla="*/ 5653102 w 12191999"/>
                <a:gd name="connsiteY8" fmla="*/ 512618 h 1133339"/>
                <a:gd name="connsiteX9" fmla="*/ 5684350 w 12191999"/>
                <a:gd name="connsiteY9" fmla="*/ 474742 h 1133339"/>
                <a:gd name="connsiteX10" fmla="*/ 6053173 w 12191999"/>
                <a:gd name="connsiteY10" fmla="*/ 321971 h 1133339"/>
                <a:gd name="connsiteX11" fmla="*/ 6256201 w 12191999"/>
                <a:gd name="connsiteY11" fmla="*/ 362960 h 1133339"/>
                <a:gd name="connsiteX12" fmla="*/ 6335091 w 12191999"/>
                <a:gd name="connsiteY12" fmla="*/ 405780 h 1133339"/>
                <a:gd name="connsiteX13" fmla="*/ 6344312 w 12191999"/>
                <a:gd name="connsiteY13" fmla="*/ 398172 h 1133339"/>
                <a:gd name="connsiteX14" fmla="*/ 6635938 w 12191999"/>
                <a:gd name="connsiteY14" fmla="*/ 309092 h 1133339"/>
                <a:gd name="connsiteX15" fmla="*/ 7004761 w 12191999"/>
                <a:gd name="connsiteY15" fmla="*/ 461863 h 1133339"/>
                <a:gd name="connsiteX16" fmla="*/ 7041595 w 12191999"/>
                <a:gd name="connsiteY16" fmla="*/ 506507 h 1133339"/>
                <a:gd name="connsiteX17" fmla="*/ 7048024 w 12191999"/>
                <a:gd name="connsiteY17" fmla="*/ 501203 h 1133339"/>
                <a:gd name="connsiteX18" fmla="*/ 7339652 w 12191999"/>
                <a:gd name="connsiteY18" fmla="*/ 412123 h 1133339"/>
                <a:gd name="connsiteX19" fmla="*/ 7820257 w 12191999"/>
                <a:gd name="connsiteY19" fmla="*/ 730689 h 1133339"/>
                <a:gd name="connsiteX20" fmla="*/ 7823882 w 12191999"/>
                <a:gd name="connsiteY20" fmla="*/ 742369 h 1133339"/>
                <a:gd name="connsiteX21" fmla="*/ 7829379 w 12191999"/>
                <a:gd name="connsiteY21" fmla="*/ 732242 h 1133339"/>
                <a:gd name="connsiteX22" fmla="*/ 8261893 w 12191999"/>
                <a:gd name="connsiteY22" fmla="*/ 502276 h 1133339"/>
                <a:gd name="connsiteX23" fmla="*/ 8441234 w 12191999"/>
                <a:gd name="connsiteY23" fmla="*/ 533926 h 1133339"/>
                <a:gd name="connsiteX24" fmla="*/ 8512634 w 12191999"/>
                <a:gd name="connsiteY24" fmla="*/ 567236 h 1133339"/>
                <a:gd name="connsiteX25" fmla="*/ 8534598 w 12191999"/>
                <a:gd name="connsiteY25" fmla="*/ 526771 h 1133339"/>
                <a:gd name="connsiteX26" fmla="*/ 8840079 w 12191999"/>
                <a:gd name="connsiteY26" fmla="*/ 364348 h 1133339"/>
                <a:gd name="connsiteX27" fmla="*/ 9145560 w 12191999"/>
                <a:gd name="connsiteY27" fmla="*/ 526771 h 1133339"/>
                <a:gd name="connsiteX28" fmla="*/ 9164773 w 12191999"/>
                <a:gd name="connsiteY28" fmla="*/ 562169 h 1133339"/>
                <a:gd name="connsiteX29" fmla="*/ 9187740 w 12191999"/>
                <a:gd name="connsiteY29" fmla="*/ 549703 h 1133339"/>
                <a:gd name="connsiteX30" fmla="*/ 9390768 w 12191999"/>
                <a:gd name="connsiteY30" fmla="*/ 508714 h 1133339"/>
                <a:gd name="connsiteX31" fmla="*/ 9836849 w 12191999"/>
                <a:gd name="connsiteY31" fmla="*/ 759843 h 1133339"/>
                <a:gd name="connsiteX32" fmla="*/ 9846695 w 12191999"/>
                <a:gd name="connsiteY32" fmla="*/ 779672 h 1133339"/>
                <a:gd name="connsiteX33" fmla="*/ 9859902 w 12191999"/>
                <a:gd name="connsiteY33" fmla="*/ 737128 h 1133339"/>
                <a:gd name="connsiteX34" fmla="*/ 10340506 w 12191999"/>
                <a:gd name="connsiteY34" fmla="*/ 418562 h 1133339"/>
                <a:gd name="connsiteX35" fmla="*/ 10543534 w 12191999"/>
                <a:gd name="connsiteY35" fmla="*/ 459551 h 1133339"/>
                <a:gd name="connsiteX36" fmla="*/ 10626367 w 12191999"/>
                <a:gd name="connsiteY36" fmla="*/ 504512 h 1133339"/>
                <a:gd name="connsiteX37" fmla="*/ 10672181 w 12191999"/>
                <a:gd name="connsiteY37" fmla="*/ 448985 h 1133339"/>
                <a:gd name="connsiteX38" fmla="*/ 11041003 w 12191999"/>
                <a:gd name="connsiteY38" fmla="*/ 296214 h 1133339"/>
                <a:gd name="connsiteX39" fmla="*/ 11332631 w 12191999"/>
                <a:gd name="connsiteY39" fmla="*/ 385294 h 1133339"/>
                <a:gd name="connsiteX40" fmla="*/ 11371408 w 12191999"/>
                <a:gd name="connsiteY40" fmla="*/ 417288 h 1133339"/>
                <a:gd name="connsiteX41" fmla="*/ 11406247 w 12191999"/>
                <a:gd name="connsiteY41" fmla="*/ 398377 h 1133339"/>
                <a:gd name="connsiteX42" fmla="*/ 11609275 w 12191999"/>
                <a:gd name="connsiteY42" fmla="*/ 357388 h 1133339"/>
                <a:gd name="connsiteX43" fmla="*/ 12089879 w 12191999"/>
                <a:gd name="connsiteY43" fmla="*/ 675954 h 1133339"/>
                <a:gd name="connsiteX44" fmla="*/ 12109865 w 12191999"/>
                <a:gd name="connsiteY44" fmla="*/ 740336 h 1133339"/>
                <a:gd name="connsiteX45" fmla="*/ 12187741 w 12191999"/>
                <a:gd name="connsiteY45" fmla="*/ 732486 h 1133339"/>
                <a:gd name="connsiteX46" fmla="*/ 12191999 w 12191999"/>
                <a:gd name="connsiteY46" fmla="*/ 732755 h 1133339"/>
                <a:gd name="connsiteX47" fmla="*/ 12191999 w 12191999"/>
                <a:gd name="connsiteY47" fmla="*/ 1133339 h 1133339"/>
                <a:gd name="connsiteX48" fmla="*/ 0 w 12191999"/>
                <a:gd name="connsiteY48" fmla="*/ 1133339 h 1133339"/>
                <a:gd name="connsiteX49" fmla="*/ 0 w 12191999"/>
                <a:gd name="connsiteY49" fmla="*/ 662259 h 1133339"/>
                <a:gd name="connsiteX50" fmla="*/ 35270 w 12191999"/>
                <a:gd name="connsiteY50" fmla="*/ 627821 h 1133339"/>
                <a:gd name="connsiteX51" fmla="*/ 367052 w 12191999"/>
                <a:gd name="connsiteY51" fmla="*/ 508714 h 1133339"/>
                <a:gd name="connsiteX52" fmla="*/ 761454 w 12191999"/>
                <a:gd name="connsiteY52" fmla="*/ 688964 h 1133339"/>
                <a:gd name="connsiteX53" fmla="*/ 765322 w 12191999"/>
                <a:gd name="connsiteY53" fmla="*/ 694269 h 1133339"/>
                <a:gd name="connsiteX54" fmla="*/ 779363 w 12191999"/>
                <a:gd name="connsiteY54" fmla="*/ 668401 h 1133339"/>
                <a:gd name="connsiteX55" fmla="*/ 1249255 w 12191999"/>
                <a:gd name="connsiteY55" fmla="*/ 418562 h 1133339"/>
                <a:gd name="connsiteX56" fmla="*/ 1469828 w 12191999"/>
                <a:gd name="connsiteY56" fmla="*/ 463094 h 1133339"/>
                <a:gd name="connsiteX57" fmla="*/ 1529039 w 12191999"/>
                <a:gd name="connsiteY57" fmla="*/ 495232 h 1133339"/>
                <a:gd name="connsiteX58" fmla="*/ 1556571 w 12191999"/>
                <a:gd name="connsiteY58" fmla="*/ 461863 h 1133339"/>
                <a:gd name="connsiteX59" fmla="*/ 1925393 w 12191999"/>
                <a:gd name="connsiteY59" fmla="*/ 309092 h 1133339"/>
                <a:gd name="connsiteX60" fmla="*/ 2128421 w 12191999"/>
                <a:gd name="connsiteY60" fmla="*/ 350081 h 1133339"/>
                <a:gd name="connsiteX61" fmla="*/ 2211864 w 12191999"/>
                <a:gd name="connsiteY61" fmla="*/ 395372 h 1133339"/>
                <a:gd name="connsiteX62" fmla="*/ 2265051 w 12191999"/>
                <a:gd name="connsiteY62" fmla="*/ 366503 h 1133339"/>
                <a:gd name="connsiteX63" fmla="*/ 2485624 w 12191999"/>
                <a:gd name="connsiteY63" fmla="*/ 321971 h 1133339"/>
                <a:gd name="connsiteX64" fmla="*/ 3007763 w 12191999"/>
                <a:gd name="connsiteY64" fmla="*/ 668067 h 1133339"/>
                <a:gd name="connsiteX65" fmla="*/ 3028976 w 12191999"/>
                <a:gd name="connsiteY65" fmla="*/ 736404 h 1133339"/>
                <a:gd name="connsiteX66" fmla="*/ 3043766 w 12191999"/>
                <a:gd name="connsiteY66" fmla="*/ 731813 h 1133339"/>
                <a:gd name="connsiteX67" fmla="*/ 3148886 w 12191999"/>
                <a:gd name="connsiteY67" fmla="*/ 721216 h 1133339"/>
                <a:gd name="connsiteX68" fmla="*/ 3166919 w 12191999"/>
                <a:gd name="connsiteY68" fmla="*/ 722353 h 1133339"/>
                <a:gd name="connsiteX69" fmla="*/ 3196314 w 12191999"/>
                <a:gd name="connsiteY69" fmla="*/ 627658 h 1133339"/>
                <a:gd name="connsiteX70" fmla="*/ 3676918 w 12191999"/>
                <a:gd name="connsiteY70" fmla="*/ 309092 h 1133339"/>
                <a:gd name="connsiteX71" fmla="*/ 3782038 w 12191999"/>
                <a:gd name="connsiteY71" fmla="*/ 319689 h 1133339"/>
                <a:gd name="connsiteX72" fmla="*/ 3790298 w 12191999"/>
                <a:gd name="connsiteY72" fmla="*/ 322253 h 1133339"/>
                <a:gd name="connsiteX73" fmla="*/ 3819586 w 12191999"/>
                <a:gd name="connsiteY73" fmla="*/ 268294 h 1133339"/>
                <a:gd name="connsiteX74" fmla="*/ 4324187 w 12191999"/>
                <a:gd name="connsiteY74" fmla="*/ 0 h 113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2191999" h="1133339">
                  <a:moveTo>
                    <a:pt x="4324187" y="0"/>
                  </a:moveTo>
                  <a:cubicBezTo>
                    <a:pt x="4534237" y="0"/>
                    <a:pt x="4719430" y="106424"/>
                    <a:pt x="4828786" y="268294"/>
                  </a:cubicBezTo>
                  <a:lnTo>
                    <a:pt x="4852161" y="311359"/>
                  </a:lnTo>
                  <a:lnTo>
                    <a:pt x="4874652" y="309092"/>
                  </a:lnTo>
                  <a:cubicBezTo>
                    <a:pt x="5054694" y="309092"/>
                    <a:pt x="5213432" y="400313"/>
                    <a:pt x="5307165" y="539058"/>
                  </a:cubicBezTo>
                  <a:lnTo>
                    <a:pt x="5334082" y="588645"/>
                  </a:lnTo>
                  <a:lnTo>
                    <a:pt x="5405825" y="549703"/>
                  </a:lnTo>
                  <a:cubicBezTo>
                    <a:pt x="5468228" y="523309"/>
                    <a:pt x="5536836" y="508714"/>
                    <a:pt x="5608854" y="508714"/>
                  </a:cubicBezTo>
                  <a:lnTo>
                    <a:pt x="5653102" y="512618"/>
                  </a:lnTo>
                  <a:lnTo>
                    <a:pt x="5684350" y="474742"/>
                  </a:lnTo>
                  <a:cubicBezTo>
                    <a:pt x="5778740" y="380352"/>
                    <a:pt x="5909139" y="321971"/>
                    <a:pt x="6053173" y="321971"/>
                  </a:cubicBezTo>
                  <a:cubicBezTo>
                    <a:pt x="6125190" y="321971"/>
                    <a:pt x="6193799" y="336566"/>
                    <a:pt x="6256201" y="362960"/>
                  </a:cubicBezTo>
                  <a:lnTo>
                    <a:pt x="6335091" y="405780"/>
                  </a:lnTo>
                  <a:lnTo>
                    <a:pt x="6344312" y="398172"/>
                  </a:lnTo>
                  <a:cubicBezTo>
                    <a:pt x="6427558" y="341931"/>
                    <a:pt x="6527914" y="309092"/>
                    <a:pt x="6635938" y="309092"/>
                  </a:cubicBezTo>
                  <a:cubicBezTo>
                    <a:pt x="6779972" y="309092"/>
                    <a:pt x="6910371" y="367473"/>
                    <a:pt x="7004761" y="461863"/>
                  </a:cubicBezTo>
                  <a:lnTo>
                    <a:pt x="7041595" y="506507"/>
                  </a:lnTo>
                  <a:lnTo>
                    <a:pt x="7048024" y="501203"/>
                  </a:lnTo>
                  <a:cubicBezTo>
                    <a:pt x="7131271" y="444962"/>
                    <a:pt x="7231627" y="412123"/>
                    <a:pt x="7339652" y="412123"/>
                  </a:cubicBezTo>
                  <a:cubicBezTo>
                    <a:pt x="7555703" y="412123"/>
                    <a:pt x="7741074" y="543481"/>
                    <a:pt x="7820257" y="730689"/>
                  </a:cubicBezTo>
                  <a:lnTo>
                    <a:pt x="7823882" y="742369"/>
                  </a:lnTo>
                  <a:lnTo>
                    <a:pt x="7829379" y="732242"/>
                  </a:lnTo>
                  <a:cubicBezTo>
                    <a:pt x="7923114" y="593497"/>
                    <a:pt x="8081851" y="502276"/>
                    <a:pt x="8261893" y="502276"/>
                  </a:cubicBezTo>
                  <a:cubicBezTo>
                    <a:pt x="8324908" y="502276"/>
                    <a:pt x="8385313" y="513450"/>
                    <a:pt x="8441234" y="533926"/>
                  </a:cubicBezTo>
                  <a:lnTo>
                    <a:pt x="8512634" y="567236"/>
                  </a:lnTo>
                  <a:lnTo>
                    <a:pt x="8534598" y="526771"/>
                  </a:lnTo>
                  <a:cubicBezTo>
                    <a:pt x="8600802" y="428776"/>
                    <a:pt x="8712916" y="364348"/>
                    <a:pt x="8840079" y="364348"/>
                  </a:cubicBezTo>
                  <a:cubicBezTo>
                    <a:pt x="8967241" y="364348"/>
                    <a:pt x="9079356" y="428776"/>
                    <a:pt x="9145560" y="526771"/>
                  </a:cubicBezTo>
                  <a:lnTo>
                    <a:pt x="9164773" y="562169"/>
                  </a:lnTo>
                  <a:lnTo>
                    <a:pt x="9187740" y="549703"/>
                  </a:lnTo>
                  <a:cubicBezTo>
                    <a:pt x="9250143" y="523309"/>
                    <a:pt x="9318751" y="508714"/>
                    <a:pt x="9390768" y="508714"/>
                  </a:cubicBezTo>
                  <a:cubicBezTo>
                    <a:pt x="9579813" y="508714"/>
                    <a:pt x="9745368" y="609285"/>
                    <a:pt x="9836849" y="759843"/>
                  </a:cubicBezTo>
                  <a:lnTo>
                    <a:pt x="9846695" y="779672"/>
                  </a:lnTo>
                  <a:lnTo>
                    <a:pt x="9859902" y="737128"/>
                  </a:lnTo>
                  <a:cubicBezTo>
                    <a:pt x="9939084" y="549920"/>
                    <a:pt x="10124455" y="418562"/>
                    <a:pt x="10340506" y="418562"/>
                  </a:cubicBezTo>
                  <a:cubicBezTo>
                    <a:pt x="10412523" y="418562"/>
                    <a:pt x="10481131" y="433157"/>
                    <a:pt x="10543534" y="459551"/>
                  </a:cubicBezTo>
                  <a:lnTo>
                    <a:pt x="10626367" y="504512"/>
                  </a:lnTo>
                  <a:lnTo>
                    <a:pt x="10672181" y="448985"/>
                  </a:lnTo>
                  <a:cubicBezTo>
                    <a:pt x="10766571" y="354595"/>
                    <a:pt x="10896969" y="296214"/>
                    <a:pt x="11041003" y="296214"/>
                  </a:cubicBezTo>
                  <a:cubicBezTo>
                    <a:pt x="11149029" y="296214"/>
                    <a:pt x="11249384" y="329053"/>
                    <a:pt x="11332631" y="385294"/>
                  </a:cubicBezTo>
                  <a:lnTo>
                    <a:pt x="11371408" y="417288"/>
                  </a:lnTo>
                  <a:lnTo>
                    <a:pt x="11406247" y="398377"/>
                  </a:lnTo>
                  <a:cubicBezTo>
                    <a:pt x="11468650" y="371983"/>
                    <a:pt x="11537258" y="357388"/>
                    <a:pt x="11609275" y="357388"/>
                  </a:cubicBezTo>
                  <a:cubicBezTo>
                    <a:pt x="11825326" y="357388"/>
                    <a:pt x="12010697" y="488746"/>
                    <a:pt x="12089879" y="675954"/>
                  </a:cubicBezTo>
                  <a:lnTo>
                    <a:pt x="12109865" y="740336"/>
                  </a:lnTo>
                  <a:lnTo>
                    <a:pt x="12187741" y="732486"/>
                  </a:lnTo>
                  <a:lnTo>
                    <a:pt x="12191999" y="732755"/>
                  </a:lnTo>
                  <a:lnTo>
                    <a:pt x="12191999" y="1133339"/>
                  </a:lnTo>
                  <a:lnTo>
                    <a:pt x="0" y="1133339"/>
                  </a:lnTo>
                  <a:lnTo>
                    <a:pt x="0" y="662259"/>
                  </a:lnTo>
                  <a:lnTo>
                    <a:pt x="35270" y="627821"/>
                  </a:lnTo>
                  <a:cubicBezTo>
                    <a:pt x="125433" y="553412"/>
                    <a:pt x="241023" y="508714"/>
                    <a:pt x="367052" y="508714"/>
                  </a:cubicBezTo>
                  <a:cubicBezTo>
                    <a:pt x="524589" y="508714"/>
                    <a:pt x="665814" y="578555"/>
                    <a:pt x="761454" y="688964"/>
                  </a:cubicBezTo>
                  <a:lnTo>
                    <a:pt x="765322" y="694269"/>
                  </a:lnTo>
                  <a:lnTo>
                    <a:pt x="779363" y="668401"/>
                  </a:lnTo>
                  <a:cubicBezTo>
                    <a:pt x="881198" y="517666"/>
                    <a:pt x="1053653" y="418562"/>
                    <a:pt x="1249255" y="418562"/>
                  </a:cubicBezTo>
                  <a:cubicBezTo>
                    <a:pt x="1327495" y="418562"/>
                    <a:pt x="1402032" y="434418"/>
                    <a:pt x="1469828" y="463094"/>
                  </a:cubicBezTo>
                  <a:lnTo>
                    <a:pt x="1529039" y="495232"/>
                  </a:lnTo>
                  <a:lnTo>
                    <a:pt x="1556571" y="461863"/>
                  </a:lnTo>
                  <a:cubicBezTo>
                    <a:pt x="1650961" y="367473"/>
                    <a:pt x="1781359" y="309092"/>
                    <a:pt x="1925393" y="309092"/>
                  </a:cubicBezTo>
                  <a:cubicBezTo>
                    <a:pt x="1997410" y="309092"/>
                    <a:pt x="2066018" y="323687"/>
                    <a:pt x="2128421" y="350081"/>
                  </a:cubicBezTo>
                  <a:lnTo>
                    <a:pt x="2211864" y="395372"/>
                  </a:lnTo>
                  <a:lnTo>
                    <a:pt x="2265051" y="366503"/>
                  </a:lnTo>
                  <a:cubicBezTo>
                    <a:pt x="2332847" y="337827"/>
                    <a:pt x="2407384" y="321971"/>
                    <a:pt x="2485624" y="321971"/>
                  </a:cubicBezTo>
                  <a:cubicBezTo>
                    <a:pt x="2720347" y="321971"/>
                    <a:pt x="2921738" y="464681"/>
                    <a:pt x="3007763" y="668067"/>
                  </a:cubicBezTo>
                  <a:lnTo>
                    <a:pt x="3028976" y="736404"/>
                  </a:lnTo>
                  <a:lnTo>
                    <a:pt x="3043766" y="731813"/>
                  </a:lnTo>
                  <a:cubicBezTo>
                    <a:pt x="3077721" y="724865"/>
                    <a:pt x="3112877" y="721216"/>
                    <a:pt x="3148886" y="721216"/>
                  </a:cubicBezTo>
                  <a:lnTo>
                    <a:pt x="3166919" y="722353"/>
                  </a:lnTo>
                  <a:lnTo>
                    <a:pt x="3196314" y="627658"/>
                  </a:lnTo>
                  <a:cubicBezTo>
                    <a:pt x="3275496" y="440450"/>
                    <a:pt x="3460867" y="309092"/>
                    <a:pt x="3676918" y="309092"/>
                  </a:cubicBezTo>
                  <a:cubicBezTo>
                    <a:pt x="3712927" y="309092"/>
                    <a:pt x="3748083" y="312741"/>
                    <a:pt x="3782038" y="319689"/>
                  </a:cubicBezTo>
                  <a:lnTo>
                    <a:pt x="3790298" y="322253"/>
                  </a:lnTo>
                  <a:lnTo>
                    <a:pt x="3819586" y="268294"/>
                  </a:lnTo>
                  <a:cubicBezTo>
                    <a:pt x="3928943" y="106424"/>
                    <a:pt x="4114136" y="0"/>
                    <a:pt x="43241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</p:grpSp>
      <p:pic>
        <p:nvPicPr>
          <p:cNvPr id="11270" name="图片 1"/>
          <p:cNvPicPr>
            <a:picLocks noChangeAspect="1"/>
          </p:cNvPicPr>
          <p:nvPr userDrawn="1"/>
        </p:nvPicPr>
        <p:blipFill>
          <a:blip r:embed="rId4"/>
          <a:srcRect l="3481" t="40430" b="40788"/>
          <a:stretch>
            <a:fillRect/>
          </a:stretch>
        </p:blipFill>
        <p:spPr>
          <a:xfrm>
            <a:off x="0" y="4092575"/>
            <a:ext cx="5470525" cy="1065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图片 15"/>
          <p:cNvPicPr>
            <a:picLocks noChangeAspect="1"/>
          </p:cNvPicPr>
          <p:nvPr userDrawn="1"/>
        </p:nvPicPr>
        <p:blipFill>
          <a:blip r:embed="rId5"/>
          <a:srcRect l="19322" t="40430" r="3468" b="40788"/>
          <a:stretch>
            <a:fillRect/>
          </a:stretch>
        </p:blipFill>
        <p:spPr>
          <a:xfrm>
            <a:off x="4767263" y="4092575"/>
            <a:ext cx="4376737" cy="1065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圆角矩形 11"/>
          <p:cNvSpPr/>
          <p:nvPr/>
        </p:nvSpPr>
        <p:spPr>
          <a:xfrm>
            <a:off x="179388" y="682625"/>
            <a:ext cx="8785225" cy="4192588"/>
          </a:xfrm>
          <a:prstGeom prst="roundRect">
            <a:avLst>
              <a:gd name="adj" fmla="val 8464"/>
            </a:avLst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圆角矩形 14"/>
          <p:cNvSpPr/>
          <p:nvPr/>
        </p:nvSpPr>
        <p:spPr>
          <a:xfrm>
            <a:off x="323850" y="852488"/>
            <a:ext cx="8496300" cy="3868738"/>
          </a:xfrm>
          <a:prstGeom prst="roundRect">
            <a:avLst>
              <a:gd name="adj" fmla="val 9131"/>
            </a:avLst>
          </a:prstGeom>
          <a:noFill/>
          <a:ln>
            <a:solidFill>
              <a:srgbClr val="53802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图片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82625"/>
            <a:ext cx="7181850" cy="4040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93" name="组合 9"/>
          <p:cNvGrpSpPr/>
          <p:nvPr userDrawn="1"/>
        </p:nvGrpSpPr>
        <p:grpSpPr>
          <a:xfrm flipV="1">
            <a:off x="0" y="0"/>
            <a:ext cx="9144000" cy="1485900"/>
            <a:chOff x="152399" y="5035036"/>
            <a:chExt cx="12192001" cy="1975365"/>
          </a:xfrm>
        </p:grpSpPr>
        <p:sp>
          <p:nvSpPr>
            <p:cNvPr id="6" name="任意多边形 10"/>
            <p:cNvSpPr/>
            <p:nvPr/>
          </p:nvSpPr>
          <p:spPr>
            <a:xfrm>
              <a:off x="152399" y="5035036"/>
              <a:ext cx="12192001" cy="1975365"/>
            </a:xfrm>
            <a:custGeom>
              <a:avLst/>
              <a:gdLst>
                <a:gd name="connsiteX0" fmla="*/ 4353340 w 12192001"/>
                <a:gd name="connsiteY0" fmla="*/ 0 h 1975365"/>
                <a:gd name="connsiteX1" fmla="*/ 5522941 w 12192001"/>
                <a:gd name="connsiteY1" fmla="*/ 551581 h 1975365"/>
                <a:gd name="connsiteX2" fmla="*/ 5532197 w 12192001"/>
                <a:gd name="connsiteY2" fmla="*/ 563959 h 1975365"/>
                <a:gd name="connsiteX3" fmla="*/ 5553053 w 12192001"/>
                <a:gd name="connsiteY3" fmla="*/ 553912 h 1975365"/>
                <a:gd name="connsiteX4" fmla="*/ 6143039 w 12192001"/>
                <a:gd name="connsiteY4" fmla="*/ 434799 h 1975365"/>
                <a:gd name="connsiteX5" fmla="*/ 7214812 w 12192001"/>
                <a:gd name="connsiteY5" fmla="*/ 878743 h 1975365"/>
                <a:gd name="connsiteX6" fmla="*/ 7274619 w 12192001"/>
                <a:gd name="connsiteY6" fmla="*/ 944547 h 1975365"/>
                <a:gd name="connsiteX7" fmla="*/ 7300992 w 12192001"/>
                <a:gd name="connsiteY7" fmla="*/ 901137 h 1975365"/>
                <a:gd name="connsiteX8" fmla="*/ 8776254 w 12192001"/>
                <a:gd name="connsiteY8" fmla="*/ 116746 h 1975365"/>
                <a:gd name="connsiteX9" fmla="*/ 10251516 w 12192001"/>
                <a:gd name="connsiteY9" fmla="*/ 901137 h 1975365"/>
                <a:gd name="connsiteX10" fmla="*/ 10255993 w 12192001"/>
                <a:gd name="connsiteY10" fmla="*/ 908506 h 1975365"/>
                <a:gd name="connsiteX11" fmla="*/ 10332727 w 12192001"/>
                <a:gd name="connsiteY11" fmla="*/ 824077 h 1975365"/>
                <a:gd name="connsiteX12" fmla="*/ 11404501 w 12192001"/>
                <a:gd name="connsiteY12" fmla="*/ 380133 h 1975365"/>
                <a:gd name="connsiteX13" fmla="*/ 12126982 w 12192001"/>
                <a:gd name="connsiteY13" fmla="*/ 563072 h 1975365"/>
                <a:gd name="connsiteX14" fmla="*/ 12192001 w 12192001"/>
                <a:gd name="connsiteY14" fmla="*/ 602572 h 1975365"/>
                <a:gd name="connsiteX15" fmla="*/ 12192001 w 12192001"/>
                <a:gd name="connsiteY15" fmla="*/ 1975365 h 1975365"/>
                <a:gd name="connsiteX16" fmla="*/ 0 w 12192001"/>
                <a:gd name="connsiteY16" fmla="*/ 1975365 h 1975365"/>
                <a:gd name="connsiteX17" fmla="*/ 0 w 12192001"/>
                <a:gd name="connsiteY17" fmla="*/ 204727 h 1975365"/>
                <a:gd name="connsiteX18" fmla="*/ 55205 w 12192001"/>
                <a:gd name="connsiteY18" fmla="*/ 207862 h 1975365"/>
                <a:gd name="connsiteX19" fmla="*/ 1223759 w 12192001"/>
                <a:gd name="connsiteY19" fmla="*/ 843689 h 1975365"/>
                <a:gd name="connsiteX20" fmla="*/ 1311523 w 12192001"/>
                <a:gd name="connsiteY20" fmla="*/ 961054 h 1975365"/>
                <a:gd name="connsiteX21" fmla="*/ 1316220 w 12192001"/>
                <a:gd name="connsiteY21" fmla="*/ 955887 h 1975365"/>
                <a:gd name="connsiteX22" fmla="*/ 2574237 w 12192001"/>
                <a:gd name="connsiteY22" fmla="*/ 434799 h 1975365"/>
                <a:gd name="connsiteX23" fmla="*/ 3103288 w 12192001"/>
                <a:gd name="connsiteY23" fmla="*/ 514784 h 1975365"/>
                <a:gd name="connsiteX24" fmla="*/ 3188753 w 12192001"/>
                <a:gd name="connsiteY24" fmla="*/ 546065 h 1975365"/>
                <a:gd name="connsiteX25" fmla="*/ 3281567 w 12192001"/>
                <a:gd name="connsiteY25" fmla="*/ 443944 h 1975365"/>
                <a:gd name="connsiteX26" fmla="*/ 4353340 w 12192001"/>
                <a:gd name="connsiteY26" fmla="*/ 0 h 1975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192001" h="1975365">
                  <a:moveTo>
                    <a:pt x="4353340" y="0"/>
                  </a:moveTo>
                  <a:cubicBezTo>
                    <a:pt x="4824213" y="0"/>
                    <a:pt x="5244936" y="214716"/>
                    <a:pt x="5522941" y="551581"/>
                  </a:cubicBezTo>
                  <a:lnTo>
                    <a:pt x="5532197" y="563959"/>
                  </a:lnTo>
                  <a:lnTo>
                    <a:pt x="5553053" y="553912"/>
                  </a:lnTo>
                  <a:cubicBezTo>
                    <a:pt x="5734391" y="477212"/>
                    <a:pt x="5933762" y="434799"/>
                    <a:pt x="6143039" y="434799"/>
                  </a:cubicBezTo>
                  <a:cubicBezTo>
                    <a:pt x="6561592" y="434799"/>
                    <a:pt x="6940521" y="604452"/>
                    <a:pt x="7214812" y="878743"/>
                  </a:cubicBezTo>
                  <a:lnTo>
                    <a:pt x="7274619" y="944547"/>
                  </a:lnTo>
                  <a:lnTo>
                    <a:pt x="7300992" y="901137"/>
                  </a:lnTo>
                  <a:cubicBezTo>
                    <a:pt x="7620710" y="427892"/>
                    <a:pt x="8162146" y="116746"/>
                    <a:pt x="8776254" y="116746"/>
                  </a:cubicBezTo>
                  <a:cubicBezTo>
                    <a:pt x="9390362" y="116746"/>
                    <a:pt x="9931798" y="427892"/>
                    <a:pt x="10251516" y="901137"/>
                  </a:cubicBezTo>
                  <a:lnTo>
                    <a:pt x="10255993" y="908506"/>
                  </a:lnTo>
                  <a:lnTo>
                    <a:pt x="10332727" y="824077"/>
                  </a:lnTo>
                  <a:cubicBezTo>
                    <a:pt x="10607018" y="549786"/>
                    <a:pt x="10985947" y="380133"/>
                    <a:pt x="11404501" y="380133"/>
                  </a:cubicBezTo>
                  <a:cubicBezTo>
                    <a:pt x="11666097" y="380133"/>
                    <a:pt x="11912215" y="446404"/>
                    <a:pt x="12126982" y="563072"/>
                  </a:cubicBezTo>
                  <a:lnTo>
                    <a:pt x="12192001" y="602572"/>
                  </a:lnTo>
                  <a:lnTo>
                    <a:pt x="12192001" y="1975365"/>
                  </a:lnTo>
                  <a:lnTo>
                    <a:pt x="0" y="1975365"/>
                  </a:lnTo>
                  <a:lnTo>
                    <a:pt x="0" y="204727"/>
                  </a:lnTo>
                  <a:lnTo>
                    <a:pt x="55205" y="207862"/>
                  </a:lnTo>
                  <a:cubicBezTo>
                    <a:pt x="524453" y="261507"/>
                    <a:pt x="938234" y="497713"/>
                    <a:pt x="1223759" y="843689"/>
                  </a:cubicBezTo>
                  <a:lnTo>
                    <a:pt x="1311523" y="961054"/>
                  </a:lnTo>
                  <a:lnTo>
                    <a:pt x="1316220" y="955887"/>
                  </a:lnTo>
                  <a:cubicBezTo>
                    <a:pt x="1638174" y="633932"/>
                    <a:pt x="2082950" y="434799"/>
                    <a:pt x="2574237" y="434799"/>
                  </a:cubicBezTo>
                  <a:cubicBezTo>
                    <a:pt x="2758469" y="434799"/>
                    <a:pt x="2936161" y="462802"/>
                    <a:pt x="3103288" y="514784"/>
                  </a:cubicBezTo>
                  <a:lnTo>
                    <a:pt x="3188753" y="546065"/>
                  </a:lnTo>
                  <a:lnTo>
                    <a:pt x="3281567" y="443944"/>
                  </a:lnTo>
                  <a:cubicBezTo>
                    <a:pt x="3555858" y="169652"/>
                    <a:pt x="3934787" y="0"/>
                    <a:pt x="4353340" y="0"/>
                  </a:cubicBezTo>
                  <a:close/>
                </a:path>
              </a:pathLst>
            </a:custGeom>
            <a:solidFill>
              <a:srgbClr val="F5F9F9">
                <a:alpha val="1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sp>
          <p:nvSpPr>
            <p:cNvPr id="7" name="任意多边形 12"/>
            <p:cNvSpPr/>
            <p:nvPr/>
          </p:nvSpPr>
          <p:spPr>
            <a:xfrm>
              <a:off x="152399" y="5564754"/>
              <a:ext cx="12192001" cy="1445647"/>
            </a:xfrm>
            <a:custGeom>
              <a:avLst/>
              <a:gdLst>
                <a:gd name="connsiteX0" fmla="*/ 3397688 w 12192000"/>
                <a:gd name="connsiteY0" fmla="*/ 0 h 1445191"/>
                <a:gd name="connsiteX1" fmla="*/ 4028686 w 12192000"/>
                <a:gd name="connsiteY1" fmla="*/ 335498 h 1445191"/>
                <a:gd name="connsiteX2" fmla="*/ 4064859 w 12192000"/>
                <a:gd name="connsiteY2" fmla="*/ 402142 h 1445191"/>
                <a:gd name="connsiteX3" fmla="*/ 4184991 w 12192000"/>
                <a:gd name="connsiteY3" fmla="*/ 336937 h 1445191"/>
                <a:gd name="connsiteX4" fmla="*/ 4481190 w 12192000"/>
                <a:gd name="connsiteY4" fmla="*/ 277137 h 1445191"/>
                <a:gd name="connsiteX5" fmla="*/ 5112188 w 12192000"/>
                <a:gd name="connsiteY5" fmla="*/ 612635 h 1445191"/>
                <a:gd name="connsiteX6" fmla="*/ 5112268 w 12192000"/>
                <a:gd name="connsiteY6" fmla="*/ 612785 h 1445191"/>
                <a:gd name="connsiteX7" fmla="*/ 5138627 w 12192000"/>
                <a:gd name="connsiteY7" fmla="*/ 564223 h 1445191"/>
                <a:gd name="connsiteX8" fmla="*/ 5943603 w 12192000"/>
                <a:gd name="connsiteY8" fmla="*/ 136221 h 1445191"/>
                <a:gd name="connsiteX9" fmla="*/ 6406326 w 12192000"/>
                <a:gd name="connsiteY9" fmla="*/ 253387 h 1445191"/>
                <a:gd name="connsiteX10" fmla="*/ 6446733 w 12192000"/>
                <a:gd name="connsiteY10" fmla="*/ 277935 h 1445191"/>
                <a:gd name="connsiteX11" fmla="*/ 6492158 w 12192000"/>
                <a:gd name="connsiteY11" fmla="*/ 222879 h 1445191"/>
                <a:gd name="connsiteX12" fmla="*/ 7030236 w 12192000"/>
                <a:gd name="connsiteY12" fmla="*/ 0 h 1445191"/>
                <a:gd name="connsiteX13" fmla="*/ 7568314 w 12192000"/>
                <a:gd name="connsiteY13" fmla="*/ 222879 h 1445191"/>
                <a:gd name="connsiteX14" fmla="*/ 7608074 w 12192000"/>
                <a:gd name="connsiteY14" fmla="*/ 271069 h 1445191"/>
                <a:gd name="connsiteX15" fmla="*/ 7616564 w 12192000"/>
                <a:gd name="connsiteY15" fmla="*/ 265911 h 1445191"/>
                <a:gd name="connsiteX16" fmla="*/ 8079289 w 12192000"/>
                <a:gd name="connsiteY16" fmla="*/ 148745 h 1445191"/>
                <a:gd name="connsiteX17" fmla="*/ 8813332 w 12192000"/>
                <a:gd name="connsiteY17" fmla="*/ 484217 h 1445191"/>
                <a:gd name="connsiteX18" fmla="*/ 8909108 w 12192000"/>
                <a:gd name="connsiteY18" fmla="*/ 615575 h 1445191"/>
                <a:gd name="connsiteX19" fmla="*/ 8910704 w 12192000"/>
                <a:gd name="connsiteY19" fmla="*/ 612634 h 1445191"/>
                <a:gd name="connsiteX20" fmla="*/ 9541702 w 12192000"/>
                <a:gd name="connsiteY20" fmla="*/ 277136 h 1445191"/>
                <a:gd name="connsiteX21" fmla="*/ 9967160 w 12192000"/>
                <a:gd name="connsiteY21" fmla="*/ 407095 h 1445191"/>
                <a:gd name="connsiteX22" fmla="*/ 9976306 w 12192000"/>
                <a:gd name="connsiteY22" fmla="*/ 414641 h 1445191"/>
                <a:gd name="connsiteX23" fmla="*/ 10019263 w 12192000"/>
                <a:gd name="connsiteY23" fmla="*/ 335498 h 1445191"/>
                <a:gd name="connsiteX24" fmla="*/ 10650261 w 12192000"/>
                <a:gd name="connsiteY24" fmla="*/ 0 h 1445191"/>
                <a:gd name="connsiteX25" fmla="*/ 11281259 w 12192000"/>
                <a:gd name="connsiteY25" fmla="*/ 335498 h 1445191"/>
                <a:gd name="connsiteX26" fmla="*/ 11306422 w 12192000"/>
                <a:gd name="connsiteY26" fmla="*/ 381858 h 1445191"/>
                <a:gd name="connsiteX27" fmla="*/ 11321378 w 12192000"/>
                <a:gd name="connsiteY27" fmla="*/ 369518 h 1445191"/>
                <a:gd name="connsiteX28" fmla="*/ 11746836 w 12192000"/>
                <a:gd name="connsiteY28" fmla="*/ 239559 h 1445191"/>
                <a:gd name="connsiteX29" fmla="*/ 12172294 w 12192000"/>
                <a:gd name="connsiteY29" fmla="*/ 369518 h 1445191"/>
                <a:gd name="connsiteX30" fmla="*/ 12192000 w 12192000"/>
                <a:gd name="connsiteY30" fmla="*/ 385777 h 1445191"/>
                <a:gd name="connsiteX31" fmla="*/ 12192000 w 12192000"/>
                <a:gd name="connsiteY31" fmla="*/ 1445191 h 1445191"/>
                <a:gd name="connsiteX32" fmla="*/ 0 w 12192000"/>
                <a:gd name="connsiteY32" fmla="*/ 1445191 h 1445191"/>
                <a:gd name="connsiteX33" fmla="*/ 0 w 12192000"/>
                <a:gd name="connsiteY33" fmla="*/ 52120 h 1445191"/>
                <a:gd name="connsiteX34" fmla="*/ 68550 w 12192000"/>
                <a:gd name="connsiteY34" fmla="*/ 79738 h 1445191"/>
                <a:gd name="connsiteX35" fmla="*/ 247175 w 12192000"/>
                <a:gd name="connsiteY35" fmla="*/ 184935 h 1445191"/>
                <a:gd name="connsiteX36" fmla="*/ 338186 w 12192000"/>
                <a:gd name="connsiteY36" fmla="*/ 253847 h 1445191"/>
                <a:gd name="connsiteX37" fmla="*/ 338943 w 12192000"/>
                <a:gd name="connsiteY37" fmla="*/ 253387 h 1445191"/>
                <a:gd name="connsiteX38" fmla="*/ 801669 w 12192000"/>
                <a:gd name="connsiteY38" fmla="*/ 136221 h 1445191"/>
                <a:gd name="connsiteX39" fmla="*/ 1631894 w 12192000"/>
                <a:gd name="connsiteY39" fmla="*/ 603610 h 1445191"/>
                <a:gd name="connsiteX40" fmla="*/ 1638578 w 12192000"/>
                <a:gd name="connsiteY40" fmla="*/ 617070 h 1445191"/>
                <a:gd name="connsiteX41" fmla="*/ 1711200 w 12192000"/>
                <a:gd name="connsiteY41" fmla="*/ 529051 h 1445191"/>
                <a:gd name="connsiteX42" fmla="*/ 2289136 w 12192000"/>
                <a:gd name="connsiteY42" fmla="*/ 289663 h 1445191"/>
                <a:gd name="connsiteX43" fmla="*/ 2695964 w 12192000"/>
                <a:gd name="connsiteY43" fmla="*/ 397949 h 1445191"/>
                <a:gd name="connsiteX44" fmla="*/ 2722727 w 12192000"/>
                <a:gd name="connsiteY44" fmla="*/ 416495 h 1445191"/>
                <a:gd name="connsiteX45" fmla="*/ 2766691 w 12192000"/>
                <a:gd name="connsiteY45" fmla="*/ 335498 h 1445191"/>
                <a:gd name="connsiteX46" fmla="*/ 3397688 w 12192000"/>
                <a:gd name="connsiteY46" fmla="*/ 0 h 144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2192000" h="1445191">
                  <a:moveTo>
                    <a:pt x="3397688" y="0"/>
                  </a:moveTo>
                  <a:cubicBezTo>
                    <a:pt x="3660354" y="0"/>
                    <a:pt x="3891936" y="133083"/>
                    <a:pt x="4028686" y="335498"/>
                  </a:cubicBezTo>
                  <a:lnTo>
                    <a:pt x="4064859" y="402142"/>
                  </a:lnTo>
                  <a:lnTo>
                    <a:pt x="4184991" y="336937"/>
                  </a:lnTo>
                  <a:cubicBezTo>
                    <a:pt x="4276031" y="298430"/>
                    <a:pt x="4376124" y="277137"/>
                    <a:pt x="4481190" y="277137"/>
                  </a:cubicBezTo>
                  <a:cubicBezTo>
                    <a:pt x="4743855" y="277137"/>
                    <a:pt x="4975438" y="410220"/>
                    <a:pt x="5112188" y="612635"/>
                  </a:cubicBezTo>
                  <a:lnTo>
                    <a:pt x="5112268" y="612785"/>
                  </a:lnTo>
                  <a:lnTo>
                    <a:pt x="5138627" y="564223"/>
                  </a:lnTo>
                  <a:cubicBezTo>
                    <a:pt x="5313082" y="305997"/>
                    <a:pt x="5608515" y="136221"/>
                    <a:pt x="5943603" y="136221"/>
                  </a:cubicBezTo>
                  <a:cubicBezTo>
                    <a:pt x="6111145" y="136221"/>
                    <a:pt x="6268776" y="178665"/>
                    <a:pt x="6406326" y="253387"/>
                  </a:cubicBezTo>
                  <a:lnTo>
                    <a:pt x="6446733" y="277935"/>
                  </a:lnTo>
                  <a:lnTo>
                    <a:pt x="6492158" y="222879"/>
                  </a:lnTo>
                  <a:cubicBezTo>
                    <a:pt x="6629864" y="85173"/>
                    <a:pt x="6820104" y="0"/>
                    <a:pt x="7030236" y="0"/>
                  </a:cubicBezTo>
                  <a:cubicBezTo>
                    <a:pt x="7240368" y="0"/>
                    <a:pt x="7430608" y="85173"/>
                    <a:pt x="7568314" y="222879"/>
                  </a:cubicBezTo>
                  <a:lnTo>
                    <a:pt x="7608074" y="271069"/>
                  </a:lnTo>
                  <a:lnTo>
                    <a:pt x="7616564" y="265911"/>
                  </a:lnTo>
                  <a:cubicBezTo>
                    <a:pt x="7754115" y="191189"/>
                    <a:pt x="7911746" y="148745"/>
                    <a:pt x="8079289" y="148745"/>
                  </a:cubicBezTo>
                  <a:cubicBezTo>
                    <a:pt x="8372490" y="148745"/>
                    <a:pt x="8635332" y="278730"/>
                    <a:pt x="8813332" y="484217"/>
                  </a:cubicBezTo>
                  <a:lnTo>
                    <a:pt x="8909108" y="615575"/>
                  </a:lnTo>
                  <a:lnTo>
                    <a:pt x="8910704" y="612634"/>
                  </a:lnTo>
                  <a:cubicBezTo>
                    <a:pt x="9047454" y="410219"/>
                    <a:pt x="9279036" y="277136"/>
                    <a:pt x="9541702" y="277136"/>
                  </a:cubicBezTo>
                  <a:cubicBezTo>
                    <a:pt x="9699301" y="277136"/>
                    <a:pt x="9845711" y="325046"/>
                    <a:pt x="9967160" y="407095"/>
                  </a:cubicBezTo>
                  <a:lnTo>
                    <a:pt x="9976306" y="414641"/>
                  </a:lnTo>
                  <a:lnTo>
                    <a:pt x="10019263" y="335498"/>
                  </a:lnTo>
                  <a:cubicBezTo>
                    <a:pt x="10156013" y="133083"/>
                    <a:pt x="10387595" y="0"/>
                    <a:pt x="10650261" y="0"/>
                  </a:cubicBezTo>
                  <a:cubicBezTo>
                    <a:pt x="10912927" y="0"/>
                    <a:pt x="11144509" y="133083"/>
                    <a:pt x="11281259" y="335498"/>
                  </a:cubicBezTo>
                  <a:lnTo>
                    <a:pt x="11306422" y="381858"/>
                  </a:lnTo>
                  <a:lnTo>
                    <a:pt x="11321378" y="369518"/>
                  </a:lnTo>
                  <a:cubicBezTo>
                    <a:pt x="11442827" y="287469"/>
                    <a:pt x="11589237" y="239559"/>
                    <a:pt x="11746836" y="239559"/>
                  </a:cubicBezTo>
                  <a:cubicBezTo>
                    <a:pt x="11904435" y="239559"/>
                    <a:pt x="12050845" y="287469"/>
                    <a:pt x="12172294" y="369518"/>
                  </a:cubicBezTo>
                  <a:lnTo>
                    <a:pt x="12192000" y="385777"/>
                  </a:lnTo>
                  <a:lnTo>
                    <a:pt x="12192000" y="1445191"/>
                  </a:lnTo>
                  <a:lnTo>
                    <a:pt x="0" y="1445191"/>
                  </a:lnTo>
                  <a:lnTo>
                    <a:pt x="0" y="52120"/>
                  </a:lnTo>
                  <a:lnTo>
                    <a:pt x="68550" y="79738"/>
                  </a:lnTo>
                  <a:cubicBezTo>
                    <a:pt x="130842" y="110458"/>
                    <a:pt x="190524" y="145664"/>
                    <a:pt x="247175" y="184935"/>
                  </a:cubicBezTo>
                  <a:lnTo>
                    <a:pt x="338186" y="253847"/>
                  </a:lnTo>
                  <a:lnTo>
                    <a:pt x="338943" y="253387"/>
                  </a:lnTo>
                  <a:cubicBezTo>
                    <a:pt x="476494" y="178665"/>
                    <a:pt x="634125" y="136221"/>
                    <a:pt x="801669" y="136221"/>
                  </a:cubicBezTo>
                  <a:cubicBezTo>
                    <a:pt x="1153510" y="136221"/>
                    <a:pt x="1461634" y="323399"/>
                    <a:pt x="1631894" y="603610"/>
                  </a:cubicBezTo>
                  <a:lnTo>
                    <a:pt x="1638578" y="617070"/>
                  </a:lnTo>
                  <a:lnTo>
                    <a:pt x="1711200" y="529051"/>
                  </a:lnTo>
                  <a:cubicBezTo>
                    <a:pt x="1859106" y="381145"/>
                    <a:pt x="2063437" y="289663"/>
                    <a:pt x="2289136" y="289663"/>
                  </a:cubicBezTo>
                  <a:cubicBezTo>
                    <a:pt x="2437250" y="289663"/>
                    <a:pt x="2576162" y="329061"/>
                    <a:pt x="2695964" y="397949"/>
                  </a:cubicBezTo>
                  <a:lnTo>
                    <a:pt x="2722727" y="416495"/>
                  </a:lnTo>
                  <a:lnTo>
                    <a:pt x="2766691" y="335498"/>
                  </a:lnTo>
                  <a:cubicBezTo>
                    <a:pt x="2903440" y="133083"/>
                    <a:pt x="3135023" y="0"/>
                    <a:pt x="3397688" y="0"/>
                  </a:cubicBezTo>
                  <a:close/>
                </a:path>
              </a:pathLst>
            </a:custGeom>
            <a:solidFill>
              <a:srgbClr val="F5F9F9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sp>
          <p:nvSpPr>
            <p:cNvPr id="8" name="任意多边形 13"/>
            <p:cNvSpPr/>
            <p:nvPr/>
          </p:nvSpPr>
          <p:spPr>
            <a:xfrm>
              <a:off x="152399" y="5877098"/>
              <a:ext cx="12192001" cy="1133303"/>
            </a:xfrm>
            <a:custGeom>
              <a:avLst/>
              <a:gdLst>
                <a:gd name="connsiteX0" fmla="*/ 4324187 w 12191999"/>
                <a:gd name="connsiteY0" fmla="*/ 0 h 1133339"/>
                <a:gd name="connsiteX1" fmla="*/ 4828786 w 12191999"/>
                <a:gd name="connsiteY1" fmla="*/ 268294 h 1133339"/>
                <a:gd name="connsiteX2" fmla="*/ 4852161 w 12191999"/>
                <a:gd name="connsiteY2" fmla="*/ 311359 h 1133339"/>
                <a:gd name="connsiteX3" fmla="*/ 4874652 w 12191999"/>
                <a:gd name="connsiteY3" fmla="*/ 309092 h 1133339"/>
                <a:gd name="connsiteX4" fmla="*/ 5307165 w 12191999"/>
                <a:gd name="connsiteY4" fmla="*/ 539058 h 1133339"/>
                <a:gd name="connsiteX5" fmla="*/ 5334082 w 12191999"/>
                <a:gd name="connsiteY5" fmla="*/ 588645 h 1133339"/>
                <a:gd name="connsiteX6" fmla="*/ 5405825 w 12191999"/>
                <a:gd name="connsiteY6" fmla="*/ 549703 h 1133339"/>
                <a:gd name="connsiteX7" fmla="*/ 5608854 w 12191999"/>
                <a:gd name="connsiteY7" fmla="*/ 508714 h 1133339"/>
                <a:gd name="connsiteX8" fmla="*/ 5653102 w 12191999"/>
                <a:gd name="connsiteY8" fmla="*/ 512618 h 1133339"/>
                <a:gd name="connsiteX9" fmla="*/ 5684350 w 12191999"/>
                <a:gd name="connsiteY9" fmla="*/ 474742 h 1133339"/>
                <a:gd name="connsiteX10" fmla="*/ 6053173 w 12191999"/>
                <a:gd name="connsiteY10" fmla="*/ 321971 h 1133339"/>
                <a:gd name="connsiteX11" fmla="*/ 6256201 w 12191999"/>
                <a:gd name="connsiteY11" fmla="*/ 362960 h 1133339"/>
                <a:gd name="connsiteX12" fmla="*/ 6335091 w 12191999"/>
                <a:gd name="connsiteY12" fmla="*/ 405780 h 1133339"/>
                <a:gd name="connsiteX13" fmla="*/ 6344312 w 12191999"/>
                <a:gd name="connsiteY13" fmla="*/ 398172 h 1133339"/>
                <a:gd name="connsiteX14" fmla="*/ 6635938 w 12191999"/>
                <a:gd name="connsiteY14" fmla="*/ 309092 h 1133339"/>
                <a:gd name="connsiteX15" fmla="*/ 7004761 w 12191999"/>
                <a:gd name="connsiteY15" fmla="*/ 461863 h 1133339"/>
                <a:gd name="connsiteX16" fmla="*/ 7041595 w 12191999"/>
                <a:gd name="connsiteY16" fmla="*/ 506507 h 1133339"/>
                <a:gd name="connsiteX17" fmla="*/ 7048024 w 12191999"/>
                <a:gd name="connsiteY17" fmla="*/ 501203 h 1133339"/>
                <a:gd name="connsiteX18" fmla="*/ 7339652 w 12191999"/>
                <a:gd name="connsiteY18" fmla="*/ 412123 h 1133339"/>
                <a:gd name="connsiteX19" fmla="*/ 7820257 w 12191999"/>
                <a:gd name="connsiteY19" fmla="*/ 730689 h 1133339"/>
                <a:gd name="connsiteX20" fmla="*/ 7823882 w 12191999"/>
                <a:gd name="connsiteY20" fmla="*/ 742369 h 1133339"/>
                <a:gd name="connsiteX21" fmla="*/ 7829379 w 12191999"/>
                <a:gd name="connsiteY21" fmla="*/ 732242 h 1133339"/>
                <a:gd name="connsiteX22" fmla="*/ 8261893 w 12191999"/>
                <a:gd name="connsiteY22" fmla="*/ 502276 h 1133339"/>
                <a:gd name="connsiteX23" fmla="*/ 8441234 w 12191999"/>
                <a:gd name="connsiteY23" fmla="*/ 533926 h 1133339"/>
                <a:gd name="connsiteX24" fmla="*/ 8512634 w 12191999"/>
                <a:gd name="connsiteY24" fmla="*/ 567236 h 1133339"/>
                <a:gd name="connsiteX25" fmla="*/ 8534598 w 12191999"/>
                <a:gd name="connsiteY25" fmla="*/ 526771 h 1133339"/>
                <a:gd name="connsiteX26" fmla="*/ 8840079 w 12191999"/>
                <a:gd name="connsiteY26" fmla="*/ 364348 h 1133339"/>
                <a:gd name="connsiteX27" fmla="*/ 9145560 w 12191999"/>
                <a:gd name="connsiteY27" fmla="*/ 526771 h 1133339"/>
                <a:gd name="connsiteX28" fmla="*/ 9164773 w 12191999"/>
                <a:gd name="connsiteY28" fmla="*/ 562169 h 1133339"/>
                <a:gd name="connsiteX29" fmla="*/ 9187740 w 12191999"/>
                <a:gd name="connsiteY29" fmla="*/ 549703 h 1133339"/>
                <a:gd name="connsiteX30" fmla="*/ 9390768 w 12191999"/>
                <a:gd name="connsiteY30" fmla="*/ 508714 h 1133339"/>
                <a:gd name="connsiteX31" fmla="*/ 9836849 w 12191999"/>
                <a:gd name="connsiteY31" fmla="*/ 759843 h 1133339"/>
                <a:gd name="connsiteX32" fmla="*/ 9846695 w 12191999"/>
                <a:gd name="connsiteY32" fmla="*/ 779672 h 1133339"/>
                <a:gd name="connsiteX33" fmla="*/ 9859902 w 12191999"/>
                <a:gd name="connsiteY33" fmla="*/ 737128 h 1133339"/>
                <a:gd name="connsiteX34" fmla="*/ 10340506 w 12191999"/>
                <a:gd name="connsiteY34" fmla="*/ 418562 h 1133339"/>
                <a:gd name="connsiteX35" fmla="*/ 10543534 w 12191999"/>
                <a:gd name="connsiteY35" fmla="*/ 459551 h 1133339"/>
                <a:gd name="connsiteX36" fmla="*/ 10626367 w 12191999"/>
                <a:gd name="connsiteY36" fmla="*/ 504512 h 1133339"/>
                <a:gd name="connsiteX37" fmla="*/ 10672181 w 12191999"/>
                <a:gd name="connsiteY37" fmla="*/ 448985 h 1133339"/>
                <a:gd name="connsiteX38" fmla="*/ 11041003 w 12191999"/>
                <a:gd name="connsiteY38" fmla="*/ 296214 h 1133339"/>
                <a:gd name="connsiteX39" fmla="*/ 11332631 w 12191999"/>
                <a:gd name="connsiteY39" fmla="*/ 385294 h 1133339"/>
                <a:gd name="connsiteX40" fmla="*/ 11371408 w 12191999"/>
                <a:gd name="connsiteY40" fmla="*/ 417288 h 1133339"/>
                <a:gd name="connsiteX41" fmla="*/ 11406247 w 12191999"/>
                <a:gd name="connsiteY41" fmla="*/ 398377 h 1133339"/>
                <a:gd name="connsiteX42" fmla="*/ 11609275 w 12191999"/>
                <a:gd name="connsiteY42" fmla="*/ 357388 h 1133339"/>
                <a:gd name="connsiteX43" fmla="*/ 12089879 w 12191999"/>
                <a:gd name="connsiteY43" fmla="*/ 675954 h 1133339"/>
                <a:gd name="connsiteX44" fmla="*/ 12109865 w 12191999"/>
                <a:gd name="connsiteY44" fmla="*/ 740336 h 1133339"/>
                <a:gd name="connsiteX45" fmla="*/ 12187741 w 12191999"/>
                <a:gd name="connsiteY45" fmla="*/ 732486 h 1133339"/>
                <a:gd name="connsiteX46" fmla="*/ 12191999 w 12191999"/>
                <a:gd name="connsiteY46" fmla="*/ 732755 h 1133339"/>
                <a:gd name="connsiteX47" fmla="*/ 12191999 w 12191999"/>
                <a:gd name="connsiteY47" fmla="*/ 1133339 h 1133339"/>
                <a:gd name="connsiteX48" fmla="*/ 0 w 12191999"/>
                <a:gd name="connsiteY48" fmla="*/ 1133339 h 1133339"/>
                <a:gd name="connsiteX49" fmla="*/ 0 w 12191999"/>
                <a:gd name="connsiteY49" fmla="*/ 662259 h 1133339"/>
                <a:gd name="connsiteX50" fmla="*/ 35270 w 12191999"/>
                <a:gd name="connsiteY50" fmla="*/ 627821 h 1133339"/>
                <a:gd name="connsiteX51" fmla="*/ 367052 w 12191999"/>
                <a:gd name="connsiteY51" fmla="*/ 508714 h 1133339"/>
                <a:gd name="connsiteX52" fmla="*/ 761454 w 12191999"/>
                <a:gd name="connsiteY52" fmla="*/ 688964 h 1133339"/>
                <a:gd name="connsiteX53" fmla="*/ 765322 w 12191999"/>
                <a:gd name="connsiteY53" fmla="*/ 694269 h 1133339"/>
                <a:gd name="connsiteX54" fmla="*/ 779363 w 12191999"/>
                <a:gd name="connsiteY54" fmla="*/ 668401 h 1133339"/>
                <a:gd name="connsiteX55" fmla="*/ 1249255 w 12191999"/>
                <a:gd name="connsiteY55" fmla="*/ 418562 h 1133339"/>
                <a:gd name="connsiteX56" fmla="*/ 1469828 w 12191999"/>
                <a:gd name="connsiteY56" fmla="*/ 463094 h 1133339"/>
                <a:gd name="connsiteX57" fmla="*/ 1529039 w 12191999"/>
                <a:gd name="connsiteY57" fmla="*/ 495232 h 1133339"/>
                <a:gd name="connsiteX58" fmla="*/ 1556571 w 12191999"/>
                <a:gd name="connsiteY58" fmla="*/ 461863 h 1133339"/>
                <a:gd name="connsiteX59" fmla="*/ 1925393 w 12191999"/>
                <a:gd name="connsiteY59" fmla="*/ 309092 h 1133339"/>
                <a:gd name="connsiteX60" fmla="*/ 2128421 w 12191999"/>
                <a:gd name="connsiteY60" fmla="*/ 350081 h 1133339"/>
                <a:gd name="connsiteX61" fmla="*/ 2211864 w 12191999"/>
                <a:gd name="connsiteY61" fmla="*/ 395372 h 1133339"/>
                <a:gd name="connsiteX62" fmla="*/ 2265051 w 12191999"/>
                <a:gd name="connsiteY62" fmla="*/ 366503 h 1133339"/>
                <a:gd name="connsiteX63" fmla="*/ 2485624 w 12191999"/>
                <a:gd name="connsiteY63" fmla="*/ 321971 h 1133339"/>
                <a:gd name="connsiteX64" fmla="*/ 3007763 w 12191999"/>
                <a:gd name="connsiteY64" fmla="*/ 668067 h 1133339"/>
                <a:gd name="connsiteX65" fmla="*/ 3028976 w 12191999"/>
                <a:gd name="connsiteY65" fmla="*/ 736404 h 1133339"/>
                <a:gd name="connsiteX66" fmla="*/ 3043766 w 12191999"/>
                <a:gd name="connsiteY66" fmla="*/ 731813 h 1133339"/>
                <a:gd name="connsiteX67" fmla="*/ 3148886 w 12191999"/>
                <a:gd name="connsiteY67" fmla="*/ 721216 h 1133339"/>
                <a:gd name="connsiteX68" fmla="*/ 3166919 w 12191999"/>
                <a:gd name="connsiteY68" fmla="*/ 722353 h 1133339"/>
                <a:gd name="connsiteX69" fmla="*/ 3196314 w 12191999"/>
                <a:gd name="connsiteY69" fmla="*/ 627658 h 1133339"/>
                <a:gd name="connsiteX70" fmla="*/ 3676918 w 12191999"/>
                <a:gd name="connsiteY70" fmla="*/ 309092 h 1133339"/>
                <a:gd name="connsiteX71" fmla="*/ 3782038 w 12191999"/>
                <a:gd name="connsiteY71" fmla="*/ 319689 h 1133339"/>
                <a:gd name="connsiteX72" fmla="*/ 3790298 w 12191999"/>
                <a:gd name="connsiteY72" fmla="*/ 322253 h 1133339"/>
                <a:gd name="connsiteX73" fmla="*/ 3819586 w 12191999"/>
                <a:gd name="connsiteY73" fmla="*/ 268294 h 1133339"/>
                <a:gd name="connsiteX74" fmla="*/ 4324187 w 12191999"/>
                <a:gd name="connsiteY74" fmla="*/ 0 h 113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2191999" h="1133339">
                  <a:moveTo>
                    <a:pt x="4324187" y="0"/>
                  </a:moveTo>
                  <a:cubicBezTo>
                    <a:pt x="4534237" y="0"/>
                    <a:pt x="4719430" y="106424"/>
                    <a:pt x="4828786" y="268294"/>
                  </a:cubicBezTo>
                  <a:lnTo>
                    <a:pt x="4852161" y="311359"/>
                  </a:lnTo>
                  <a:lnTo>
                    <a:pt x="4874652" y="309092"/>
                  </a:lnTo>
                  <a:cubicBezTo>
                    <a:pt x="5054694" y="309092"/>
                    <a:pt x="5213432" y="400313"/>
                    <a:pt x="5307165" y="539058"/>
                  </a:cubicBezTo>
                  <a:lnTo>
                    <a:pt x="5334082" y="588645"/>
                  </a:lnTo>
                  <a:lnTo>
                    <a:pt x="5405825" y="549703"/>
                  </a:lnTo>
                  <a:cubicBezTo>
                    <a:pt x="5468228" y="523309"/>
                    <a:pt x="5536836" y="508714"/>
                    <a:pt x="5608854" y="508714"/>
                  </a:cubicBezTo>
                  <a:lnTo>
                    <a:pt x="5653102" y="512618"/>
                  </a:lnTo>
                  <a:lnTo>
                    <a:pt x="5684350" y="474742"/>
                  </a:lnTo>
                  <a:cubicBezTo>
                    <a:pt x="5778740" y="380352"/>
                    <a:pt x="5909139" y="321971"/>
                    <a:pt x="6053173" y="321971"/>
                  </a:cubicBezTo>
                  <a:cubicBezTo>
                    <a:pt x="6125190" y="321971"/>
                    <a:pt x="6193799" y="336566"/>
                    <a:pt x="6256201" y="362960"/>
                  </a:cubicBezTo>
                  <a:lnTo>
                    <a:pt x="6335091" y="405780"/>
                  </a:lnTo>
                  <a:lnTo>
                    <a:pt x="6344312" y="398172"/>
                  </a:lnTo>
                  <a:cubicBezTo>
                    <a:pt x="6427558" y="341931"/>
                    <a:pt x="6527914" y="309092"/>
                    <a:pt x="6635938" y="309092"/>
                  </a:cubicBezTo>
                  <a:cubicBezTo>
                    <a:pt x="6779972" y="309092"/>
                    <a:pt x="6910371" y="367473"/>
                    <a:pt x="7004761" y="461863"/>
                  </a:cubicBezTo>
                  <a:lnTo>
                    <a:pt x="7041595" y="506507"/>
                  </a:lnTo>
                  <a:lnTo>
                    <a:pt x="7048024" y="501203"/>
                  </a:lnTo>
                  <a:cubicBezTo>
                    <a:pt x="7131271" y="444962"/>
                    <a:pt x="7231627" y="412123"/>
                    <a:pt x="7339652" y="412123"/>
                  </a:cubicBezTo>
                  <a:cubicBezTo>
                    <a:pt x="7555703" y="412123"/>
                    <a:pt x="7741074" y="543481"/>
                    <a:pt x="7820257" y="730689"/>
                  </a:cubicBezTo>
                  <a:lnTo>
                    <a:pt x="7823882" y="742369"/>
                  </a:lnTo>
                  <a:lnTo>
                    <a:pt x="7829379" y="732242"/>
                  </a:lnTo>
                  <a:cubicBezTo>
                    <a:pt x="7923114" y="593497"/>
                    <a:pt x="8081851" y="502276"/>
                    <a:pt x="8261893" y="502276"/>
                  </a:cubicBezTo>
                  <a:cubicBezTo>
                    <a:pt x="8324908" y="502276"/>
                    <a:pt x="8385313" y="513450"/>
                    <a:pt x="8441234" y="533926"/>
                  </a:cubicBezTo>
                  <a:lnTo>
                    <a:pt x="8512634" y="567236"/>
                  </a:lnTo>
                  <a:lnTo>
                    <a:pt x="8534598" y="526771"/>
                  </a:lnTo>
                  <a:cubicBezTo>
                    <a:pt x="8600802" y="428776"/>
                    <a:pt x="8712916" y="364348"/>
                    <a:pt x="8840079" y="364348"/>
                  </a:cubicBezTo>
                  <a:cubicBezTo>
                    <a:pt x="8967241" y="364348"/>
                    <a:pt x="9079356" y="428776"/>
                    <a:pt x="9145560" y="526771"/>
                  </a:cubicBezTo>
                  <a:lnTo>
                    <a:pt x="9164773" y="562169"/>
                  </a:lnTo>
                  <a:lnTo>
                    <a:pt x="9187740" y="549703"/>
                  </a:lnTo>
                  <a:cubicBezTo>
                    <a:pt x="9250143" y="523309"/>
                    <a:pt x="9318751" y="508714"/>
                    <a:pt x="9390768" y="508714"/>
                  </a:cubicBezTo>
                  <a:cubicBezTo>
                    <a:pt x="9579813" y="508714"/>
                    <a:pt x="9745368" y="609285"/>
                    <a:pt x="9836849" y="759843"/>
                  </a:cubicBezTo>
                  <a:lnTo>
                    <a:pt x="9846695" y="779672"/>
                  </a:lnTo>
                  <a:lnTo>
                    <a:pt x="9859902" y="737128"/>
                  </a:lnTo>
                  <a:cubicBezTo>
                    <a:pt x="9939084" y="549920"/>
                    <a:pt x="10124455" y="418562"/>
                    <a:pt x="10340506" y="418562"/>
                  </a:cubicBezTo>
                  <a:cubicBezTo>
                    <a:pt x="10412523" y="418562"/>
                    <a:pt x="10481131" y="433157"/>
                    <a:pt x="10543534" y="459551"/>
                  </a:cubicBezTo>
                  <a:lnTo>
                    <a:pt x="10626367" y="504512"/>
                  </a:lnTo>
                  <a:lnTo>
                    <a:pt x="10672181" y="448985"/>
                  </a:lnTo>
                  <a:cubicBezTo>
                    <a:pt x="10766571" y="354595"/>
                    <a:pt x="10896969" y="296214"/>
                    <a:pt x="11041003" y="296214"/>
                  </a:cubicBezTo>
                  <a:cubicBezTo>
                    <a:pt x="11149029" y="296214"/>
                    <a:pt x="11249384" y="329053"/>
                    <a:pt x="11332631" y="385294"/>
                  </a:cubicBezTo>
                  <a:lnTo>
                    <a:pt x="11371408" y="417288"/>
                  </a:lnTo>
                  <a:lnTo>
                    <a:pt x="11406247" y="398377"/>
                  </a:lnTo>
                  <a:cubicBezTo>
                    <a:pt x="11468650" y="371983"/>
                    <a:pt x="11537258" y="357388"/>
                    <a:pt x="11609275" y="357388"/>
                  </a:cubicBezTo>
                  <a:cubicBezTo>
                    <a:pt x="11825326" y="357388"/>
                    <a:pt x="12010697" y="488746"/>
                    <a:pt x="12089879" y="675954"/>
                  </a:cubicBezTo>
                  <a:lnTo>
                    <a:pt x="12109865" y="740336"/>
                  </a:lnTo>
                  <a:lnTo>
                    <a:pt x="12187741" y="732486"/>
                  </a:lnTo>
                  <a:lnTo>
                    <a:pt x="12191999" y="732755"/>
                  </a:lnTo>
                  <a:lnTo>
                    <a:pt x="12191999" y="1133339"/>
                  </a:lnTo>
                  <a:lnTo>
                    <a:pt x="0" y="1133339"/>
                  </a:lnTo>
                  <a:lnTo>
                    <a:pt x="0" y="662259"/>
                  </a:lnTo>
                  <a:lnTo>
                    <a:pt x="35270" y="627821"/>
                  </a:lnTo>
                  <a:cubicBezTo>
                    <a:pt x="125433" y="553412"/>
                    <a:pt x="241023" y="508714"/>
                    <a:pt x="367052" y="508714"/>
                  </a:cubicBezTo>
                  <a:cubicBezTo>
                    <a:pt x="524589" y="508714"/>
                    <a:pt x="665814" y="578555"/>
                    <a:pt x="761454" y="688964"/>
                  </a:cubicBezTo>
                  <a:lnTo>
                    <a:pt x="765322" y="694269"/>
                  </a:lnTo>
                  <a:lnTo>
                    <a:pt x="779363" y="668401"/>
                  </a:lnTo>
                  <a:cubicBezTo>
                    <a:pt x="881198" y="517666"/>
                    <a:pt x="1053653" y="418562"/>
                    <a:pt x="1249255" y="418562"/>
                  </a:cubicBezTo>
                  <a:cubicBezTo>
                    <a:pt x="1327495" y="418562"/>
                    <a:pt x="1402032" y="434418"/>
                    <a:pt x="1469828" y="463094"/>
                  </a:cubicBezTo>
                  <a:lnTo>
                    <a:pt x="1529039" y="495232"/>
                  </a:lnTo>
                  <a:lnTo>
                    <a:pt x="1556571" y="461863"/>
                  </a:lnTo>
                  <a:cubicBezTo>
                    <a:pt x="1650961" y="367473"/>
                    <a:pt x="1781359" y="309092"/>
                    <a:pt x="1925393" y="309092"/>
                  </a:cubicBezTo>
                  <a:cubicBezTo>
                    <a:pt x="1997410" y="309092"/>
                    <a:pt x="2066018" y="323687"/>
                    <a:pt x="2128421" y="350081"/>
                  </a:cubicBezTo>
                  <a:lnTo>
                    <a:pt x="2211864" y="395372"/>
                  </a:lnTo>
                  <a:lnTo>
                    <a:pt x="2265051" y="366503"/>
                  </a:lnTo>
                  <a:cubicBezTo>
                    <a:pt x="2332847" y="337827"/>
                    <a:pt x="2407384" y="321971"/>
                    <a:pt x="2485624" y="321971"/>
                  </a:cubicBezTo>
                  <a:cubicBezTo>
                    <a:pt x="2720347" y="321971"/>
                    <a:pt x="2921738" y="464681"/>
                    <a:pt x="3007763" y="668067"/>
                  </a:cubicBezTo>
                  <a:lnTo>
                    <a:pt x="3028976" y="736404"/>
                  </a:lnTo>
                  <a:lnTo>
                    <a:pt x="3043766" y="731813"/>
                  </a:lnTo>
                  <a:cubicBezTo>
                    <a:pt x="3077721" y="724865"/>
                    <a:pt x="3112877" y="721216"/>
                    <a:pt x="3148886" y="721216"/>
                  </a:cubicBezTo>
                  <a:lnTo>
                    <a:pt x="3166919" y="722353"/>
                  </a:lnTo>
                  <a:lnTo>
                    <a:pt x="3196314" y="627658"/>
                  </a:lnTo>
                  <a:cubicBezTo>
                    <a:pt x="3275496" y="440450"/>
                    <a:pt x="3460867" y="309092"/>
                    <a:pt x="3676918" y="309092"/>
                  </a:cubicBezTo>
                  <a:cubicBezTo>
                    <a:pt x="3712927" y="309092"/>
                    <a:pt x="3748083" y="312741"/>
                    <a:pt x="3782038" y="319689"/>
                  </a:cubicBezTo>
                  <a:lnTo>
                    <a:pt x="3790298" y="322253"/>
                  </a:lnTo>
                  <a:lnTo>
                    <a:pt x="3819586" y="268294"/>
                  </a:lnTo>
                  <a:cubicBezTo>
                    <a:pt x="3928943" y="106424"/>
                    <a:pt x="4114136" y="0"/>
                    <a:pt x="43241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</p:grpSp>
      <p:pic>
        <p:nvPicPr>
          <p:cNvPr id="12294" name="图片 1"/>
          <p:cNvPicPr>
            <a:picLocks noChangeAspect="1"/>
          </p:cNvPicPr>
          <p:nvPr userDrawn="1"/>
        </p:nvPicPr>
        <p:blipFill>
          <a:blip r:embed="rId4"/>
          <a:srcRect l="3481" t="40430" b="40788"/>
          <a:stretch>
            <a:fillRect/>
          </a:stretch>
        </p:blipFill>
        <p:spPr>
          <a:xfrm>
            <a:off x="0" y="4092575"/>
            <a:ext cx="5470525" cy="1065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图片 15"/>
          <p:cNvPicPr>
            <a:picLocks noChangeAspect="1"/>
          </p:cNvPicPr>
          <p:nvPr userDrawn="1"/>
        </p:nvPicPr>
        <p:blipFill>
          <a:blip r:embed="rId5"/>
          <a:srcRect l="19322" t="40430" r="3468" b="40788"/>
          <a:stretch>
            <a:fillRect/>
          </a:stretch>
        </p:blipFill>
        <p:spPr>
          <a:xfrm>
            <a:off x="4767263" y="4092575"/>
            <a:ext cx="4376737" cy="1065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图片 16"/>
          <p:cNvPicPr>
            <a:picLocks noChangeAspect="1"/>
          </p:cNvPicPr>
          <p:nvPr userDrawn="1"/>
        </p:nvPicPr>
        <p:blipFill>
          <a:blip r:embed="rId6"/>
          <a:srcRect b="23245"/>
          <a:stretch>
            <a:fillRect/>
          </a:stretch>
        </p:blipFill>
        <p:spPr>
          <a:xfrm>
            <a:off x="-152400" y="0"/>
            <a:ext cx="2333625" cy="1792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圆角矩形 14"/>
          <p:cNvSpPr/>
          <p:nvPr/>
        </p:nvSpPr>
        <p:spPr>
          <a:xfrm>
            <a:off x="301625" y="1112838"/>
            <a:ext cx="8540750" cy="3879850"/>
          </a:xfrm>
          <a:prstGeom prst="roundRect">
            <a:avLst>
              <a:gd name="adj" fmla="val 8464"/>
            </a:avLst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圆角矩形 15"/>
          <p:cNvSpPr/>
          <p:nvPr/>
        </p:nvSpPr>
        <p:spPr>
          <a:xfrm>
            <a:off x="446088" y="1243013"/>
            <a:ext cx="8251825" cy="3619500"/>
          </a:xfrm>
          <a:prstGeom prst="roundRect">
            <a:avLst>
              <a:gd name="adj" fmla="val 9131"/>
            </a:avLst>
          </a:prstGeom>
          <a:noFill/>
          <a:ln>
            <a:solidFill>
              <a:srgbClr val="53802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38" y="-165100"/>
            <a:ext cx="2532062" cy="1352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2"/>
          <p:cNvPicPr>
            <a:picLocks noChangeAspect="1"/>
          </p:cNvPicPr>
          <p:nvPr userDrawn="1"/>
        </p:nvPicPr>
        <p:blipFill>
          <a:blip r:embed="rId2"/>
          <a:srcRect t="-175" b="17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1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82625"/>
            <a:ext cx="7181850" cy="4040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1"/>
          <p:cNvPicPr>
            <a:picLocks noChangeAspect="1"/>
          </p:cNvPicPr>
          <p:nvPr userDrawn="1"/>
        </p:nvPicPr>
        <p:blipFill>
          <a:blip r:embed="rId5"/>
          <a:srcRect l="3481" t="40430" b="40788"/>
          <a:stretch>
            <a:fillRect/>
          </a:stretch>
        </p:blipFill>
        <p:spPr>
          <a:xfrm>
            <a:off x="0" y="4092575"/>
            <a:ext cx="5470525" cy="1065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15"/>
          <p:cNvPicPr>
            <a:picLocks noChangeAspect="1"/>
          </p:cNvPicPr>
          <p:nvPr userDrawn="1"/>
        </p:nvPicPr>
        <p:blipFill>
          <a:blip r:embed="rId6"/>
          <a:srcRect l="19322" t="40430" r="3468" b="40788"/>
          <a:stretch>
            <a:fillRect/>
          </a:stretch>
        </p:blipFill>
        <p:spPr>
          <a:xfrm>
            <a:off x="4767263" y="4092575"/>
            <a:ext cx="4376737" cy="10652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0" name="组合 7"/>
          <p:cNvGrpSpPr/>
          <p:nvPr userDrawn="1"/>
        </p:nvGrpSpPr>
        <p:grpSpPr>
          <a:xfrm>
            <a:off x="0" y="531813"/>
            <a:ext cx="9301163" cy="4611687"/>
            <a:chOff x="-14708" y="735032"/>
            <a:chExt cx="12381387" cy="6138993"/>
          </a:xfrm>
        </p:grpSpPr>
        <p:grpSp>
          <p:nvGrpSpPr>
            <p:cNvPr id="3088" name="组合 8"/>
            <p:cNvGrpSpPr/>
            <p:nvPr userDrawn="1"/>
          </p:nvGrpSpPr>
          <p:grpSpPr>
            <a:xfrm>
              <a:off x="6757060" y="735032"/>
              <a:ext cx="5609619" cy="6134842"/>
              <a:chOff x="6757060" y="735032"/>
              <a:chExt cx="5609619" cy="6134842"/>
            </a:xfrm>
          </p:grpSpPr>
          <p:pic>
            <p:nvPicPr>
              <p:cNvPr id="3094" name="图片 14"/>
              <p:cNvPicPr>
                <a:picLocks noChangeAspect="1"/>
              </p:cNvPicPr>
              <p:nvPr/>
            </p:nvPicPr>
            <p:blipFill>
              <a:blip r:embed="rId7"/>
              <a:srcRect l="55421" t="38686"/>
              <a:stretch>
                <a:fillRect/>
              </a:stretch>
            </p:blipFill>
            <p:spPr>
              <a:xfrm>
                <a:off x="6757060" y="4144487"/>
                <a:ext cx="5434940" cy="2725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095" name="组合 15"/>
              <p:cNvGrpSpPr/>
              <p:nvPr/>
            </p:nvGrpSpPr>
            <p:grpSpPr>
              <a:xfrm>
                <a:off x="7397380" y="735032"/>
                <a:ext cx="4969299" cy="6134842"/>
                <a:chOff x="7397380" y="735032"/>
                <a:chExt cx="4969299" cy="6134842"/>
              </a:xfrm>
            </p:grpSpPr>
            <p:pic>
              <p:nvPicPr>
                <p:cNvPr id="3096" name="图片 16"/>
                <p:cNvPicPr>
                  <a:picLocks noChangeAspect="1"/>
                </p:cNvPicPr>
                <p:nvPr/>
              </p:nvPicPr>
              <p:blipFill>
                <a:blip r:embed="rId8"/>
                <a:srcRect l="75281"/>
                <a:stretch>
                  <a:fillRect/>
                </a:stretch>
              </p:blipFill>
              <p:spPr>
                <a:xfrm>
                  <a:off x="9178290" y="735032"/>
                  <a:ext cx="3013710" cy="4445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097" name="图片 17"/>
                <p:cNvPicPr>
                  <a:picLocks noChangeAspect="1"/>
                </p:cNvPicPr>
                <p:nvPr/>
              </p:nvPicPr>
              <p:blipFill>
                <a:blip r:embed="rId8"/>
                <a:srcRect l="40228" t="18007" r="29359"/>
                <a:stretch>
                  <a:fillRect/>
                </a:stretch>
              </p:blipFill>
              <p:spPr>
                <a:xfrm>
                  <a:off x="8658708" y="2359499"/>
                  <a:ext cx="3707971" cy="36445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098" name="图片 18"/>
                <p:cNvPicPr>
                  <a:picLocks noChangeAspect="1"/>
                </p:cNvPicPr>
                <p:nvPr/>
              </p:nvPicPr>
              <p:blipFill>
                <a:blip r:embed="rId9"/>
                <a:srcRect l="60229" t="53386"/>
                <a:stretch>
                  <a:fillRect/>
                </a:stretch>
              </p:blipFill>
              <p:spPr>
                <a:xfrm>
                  <a:off x="7397380" y="4797893"/>
                  <a:ext cx="4848745" cy="20719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099" name="图片 19"/>
                <p:cNvPicPr>
                  <a:picLocks noChangeAspect="1"/>
                </p:cNvPicPr>
                <p:nvPr/>
              </p:nvPicPr>
              <p:blipFill>
                <a:blip r:embed="rId10"/>
                <a:srcRect l="66653" t="53386"/>
                <a:stretch>
                  <a:fillRect/>
                </a:stretch>
              </p:blipFill>
              <p:spPr>
                <a:xfrm>
                  <a:off x="8234684" y="4797893"/>
                  <a:ext cx="4065567" cy="207198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  <p:grpSp>
          <p:nvGrpSpPr>
            <p:cNvPr id="3089" name="组合 9"/>
            <p:cNvGrpSpPr/>
            <p:nvPr userDrawn="1"/>
          </p:nvGrpSpPr>
          <p:grpSpPr>
            <a:xfrm>
              <a:off x="-14708" y="2679041"/>
              <a:ext cx="5749583" cy="4194984"/>
              <a:chOff x="-14708" y="2679041"/>
              <a:chExt cx="5749583" cy="4194984"/>
            </a:xfrm>
          </p:grpSpPr>
          <p:pic>
            <p:nvPicPr>
              <p:cNvPr id="3090" name="图片 10"/>
              <p:cNvPicPr>
                <a:picLocks noChangeAspect="1"/>
              </p:cNvPicPr>
              <p:nvPr/>
            </p:nvPicPr>
            <p:blipFill>
              <a:blip r:embed="rId9"/>
              <a:srcRect l="58150" t="53386"/>
              <a:stretch>
                <a:fillRect/>
              </a:stretch>
            </p:blipFill>
            <p:spPr>
              <a:xfrm flipH="1">
                <a:off x="632444" y="4802045"/>
                <a:ext cx="5102431" cy="207198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091" name="组合 11"/>
              <p:cNvGrpSpPr/>
              <p:nvPr/>
            </p:nvGrpSpPr>
            <p:grpSpPr>
              <a:xfrm>
                <a:off x="-14708" y="2679041"/>
                <a:ext cx="4065567" cy="4190833"/>
                <a:chOff x="-14708" y="2679041"/>
                <a:chExt cx="4065567" cy="4190833"/>
              </a:xfrm>
            </p:grpSpPr>
            <p:pic>
              <p:nvPicPr>
                <p:cNvPr id="3092" name="图片 12"/>
                <p:cNvPicPr>
                  <a:picLocks noChangeAspect="1"/>
                </p:cNvPicPr>
                <p:nvPr/>
              </p:nvPicPr>
              <p:blipFill>
                <a:blip r:embed="rId8"/>
                <a:srcRect t="18007" r="70390"/>
                <a:stretch>
                  <a:fillRect/>
                </a:stretch>
              </p:blipFill>
              <p:spPr>
                <a:xfrm>
                  <a:off x="0" y="2679041"/>
                  <a:ext cx="3610099" cy="36445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093" name="图片 13"/>
                <p:cNvPicPr>
                  <a:picLocks noChangeAspect="1"/>
                </p:cNvPicPr>
                <p:nvPr/>
              </p:nvPicPr>
              <p:blipFill>
                <a:blip r:embed="rId10"/>
                <a:srcRect l="66653" t="53386"/>
                <a:stretch>
                  <a:fillRect/>
                </a:stretch>
              </p:blipFill>
              <p:spPr>
                <a:xfrm flipH="1">
                  <a:off x="-14708" y="4797893"/>
                  <a:ext cx="4065567" cy="207198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</p:grpSp>
      <p:sp>
        <p:nvSpPr>
          <p:cNvPr id="21" name="圆角矩形 20"/>
          <p:cNvSpPr/>
          <p:nvPr/>
        </p:nvSpPr>
        <p:spPr>
          <a:xfrm>
            <a:off x="120650" y="115888"/>
            <a:ext cx="8902700" cy="491172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87675" y="-125412"/>
            <a:ext cx="3168650" cy="1668463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3083" name="组合 23"/>
          <p:cNvGrpSpPr/>
          <p:nvPr userDrawn="1"/>
        </p:nvGrpSpPr>
        <p:grpSpPr>
          <a:xfrm>
            <a:off x="-36512" y="4489450"/>
            <a:ext cx="9504362" cy="674688"/>
            <a:chOff x="-36512" y="4465808"/>
            <a:chExt cx="9692715" cy="698270"/>
          </a:xfrm>
        </p:grpSpPr>
        <p:grpSp>
          <p:nvGrpSpPr>
            <p:cNvPr id="3084" name="组合 24"/>
            <p:cNvGrpSpPr/>
            <p:nvPr userDrawn="1"/>
          </p:nvGrpSpPr>
          <p:grpSpPr>
            <a:xfrm>
              <a:off x="-36512" y="4465808"/>
              <a:ext cx="6064527" cy="698270"/>
              <a:chOff x="0" y="4092575"/>
              <a:chExt cx="9144000" cy="1065213"/>
            </a:xfrm>
          </p:grpSpPr>
          <p:pic>
            <p:nvPicPr>
              <p:cNvPr id="3086" name="图片 1"/>
              <p:cNvPicPr>
                <a:picLocks noChangeAspect="1"/>
              </p:cNvPicPr>
              <p:nvPr userDrawn="1"/>
            </p:nvPicPr>
            <p:blipFill>
              <a:blip r:embed="rId12"/>
              <a:srcRect l="3481" t="40430" b="40788"/>
              <a:stretch>
                <a:fillRect/>
              </a:stretch>
            </p:blipFill>
            <p:spPr>
              <a:xfrm>
                <a:off x="0" y="4092575"/>
                <a:ext cx="5470525" cy="106521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87" name="图片 15"/>
              <p:cNvPicPr>
                <a:picLocks noChangeAspect="1"/>
              </p:cNvPicPr>
              <p:nvPr userDrawn="1"/>
            </p:nvPicPr>
            <p:blipFill>
              <a:blip r:embed="rId13"/>
              <a:srcRect l="19322" t="40430" r="3468" b="40788"/>
              <a:stretch>
                <a:fillRect/>
              </a:stretch>
            </p:blipFill>
            <p:spPr>
              <a:xfrm>
                <a:off x="4767263" y="4092575"/>
                <a:ext cx="4376737" cy="106521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085" name="图片 1"/>
            <p:cNvPicPr>
              <a:picLocks noChangeAspect="1"/>
            </p:cNvPicPr>
            <p:nvPr userDrawn="1"/>
          </p:nvPicPr>
          <p:blipFill>
            <a:blip r:embed="rId12"/>
            <a:srcRect l="3481" t="40430" b="40788"/>
            <a:stretch>
              <a:fillRect/>
            </a:stretch>
          </p:blipFill>
          <p:spPr>
            <a:xfrm>
              <a:off x="6028015" y="4465808"/>
              <a:ext cx="3628188" cy="69827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1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82625"/>
            <a:ext cx="7181850" cy="4040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1"/>
          <p:cNvPicPr>
            <a:picLocks noChangeAspect="1"/>
          </p:cNvPicPr>
          <p:nvPr userDrawn="1"/>
        </p:nvPicPr>
        <p:blipFill>
          <a:blip r:embed="rId5"/>
          <a:srcRect l="3481" t="40430" b="40788"/>
          <a:stretch>
            <a:fillRect/>
          </a:stretch>
        </p:blipFill>
        <p:spPr>
          <a:xfrm>
            <a:off x="0" y="4092575"/>
            <a:ext cx="5470525" cy="1065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15"/>
          <p:cNvPicPr>
            <a:picLocks noChangeAspect="1"/>
          </p:cNvPicPr>
          <p:nvPr userDrawn="1"/>
        </p:nvPicPr>
        <p:blipFill>
          <a:blip r:embed="rId6"/>
          <a:srcRect l="19322" t="40430" r="3468" b="40788"/>
          <a:stretch>
            <a:fillRect/>
          </a:stretch>
        </p:blipFill>
        <p:spPr>
          <a:xfrm>
            <a:off x="4767263" y="4092575"/>
            <a:ext cx="4376737" cy="10652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4" name="组合 7"/>
          <p:cNvGrpSpPr/>
          <p:nvPr userDrawn="1"/>
        </p:nvGrpSpPr>
        <p:grpSpPr>
          <a:xfrm>
            <a:off x="0" y="531813"/>
            <a:ext cx="9301163" cy="4611687"/>
            <a:chOff x="-14708" y="735032"/>
            <a:chExt cx="12381387" cy="6138993"/>
          </a:xfrm>
        </p:grpSpPr>
        <p:grpSp>
          <p:nvGrpSpPr>
            <p:cNvPr id="4113" name="组合 8"/>
            <p:cNvGrpSpPr/>
            <p:nvPr userDrawn="1"/>
          </p:nvGrpSpPr>
          <p:grpSpPr>
            <a:xfrm>
              <a:off x="6757060" y="735032"/>
              <a:ext cx="5609619" cy="6134842"/>
              <a:chOff x="6757060" y="735032"/>
              <a:chExt cx="5609619" cy="6134842"/>
            </a:xfrm>
          </p:grpSpPr>
          <p:pic>
            <p:nvPicPr>
              <p:cNvPr id="4119" name="图片 14"/>
              <p:cNvPicPr>
                <a:picLocks noChangeAspect="1"/>
              </p:cNvPicPr>
              <p:nvPr/>
            </p:nvPicPr>
            <p:blipFill>
              <a:blip r:embed="rId7"/>
              <a:srcRect l="55421" t="38686"/>
              <a:stretch>
                <a:fillRect/>
              </a:stretch>
            </p:blipFill>
            <p:spPr>
              <a:xfrm>
                <a:off x="6757060" y="4144487"/>
                <a:ext cx="5434940" cy="2725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4120" name="组合 15"/>
              <p:cNvGrpSpPr/>
              <p:nvPr/>
            </p:nvGrpSpPr>
            <p:grpSpPr>
              <a:xfrm>
                <a:off x="7397380" y="735032"/>
                <a:ext cx="4969299" cy="6134842"/>
                <a:chOff x="7397380" y="735032"/>
                <a:chExt cx="4969299" cy="6134842"/>
              </a:xfrm>
            </p:grpSpPr>
            <p:pic>
              <p:nvPicPr>
                <p:cNvPr id="4121" name="图片 16"/>
                <p:cNvPicPr>
                  <a:picLocks noChangeAspect="1"/>
                </p:cNvPicPr>
                <p:nvPr/>
              </p:nvPicPr>
              <p:blipFill>
                <a:blip r:embed="rId8"/>
                <a:srcRect l="75281"/>
                <a:stretch>
                  <a:fillRect/>
                </a:stretch>
              </p:blipFill>
              <p:spPr>
                <a:xfrm>
                  <a:off x="9178290" y="735032"/>
                  <a:ext cx="3013710" cy="4445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4122" name="图片 17"/>
                <p:cNvPicPr>
                  <a:picLocks noChangeAspect="1"/>
                </p:cNvPicPr>
                <p:nvPr/>
              </p:nvPicPr>
              <p:blipFill>
                <a:blip r:embed="rId8"/>
                <a:srcRect l="40228" t="18007" r="29359"/>
                <a:stretch>
                  <a:fillRect/>
                </a:stretch>
              </p:blipFill>
              <p:spPr>
                <a:xfrm>
                  <a:off x="8658708" y="2359499"/>
                  <a:ext cx="3707971" cy="36445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4123" name="图片 18"/>
                <p:cNvPicPr>
                  <a:picLocks noChangeAspect="1"/>
                </p:cNvPicPr>
                <p:nvPr/>
              </p:nvPicPr>
              <p:blipFill>
                <a:blip r:embed="rId9"/>
                <a:srcRect l="60229" t="53386"/>
                <a:stretch>
                  <a:fillRect/>
                </a:stretch>
              </p:blipFill>
              <p:spPr>
                <a:xfrm>
                  <a:off x="7397380" y="4797893"/>
                  <a:ext cx="4848745" cy="20719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4124" name="图片 19"/>
                <p:cNvPicPr>
                  <a:picLocks noChangeAspect="1"/>
                </p:cNvPicPr>
                <p:nvPr/>
              </p:nvPicPr>
              <p:blipFill>
                <a:blip r:embed="rId10"/>
                <a:srcRect l="66653" t="53386"/>
                <a:stretch>
                  <a:fillRect/>
                </a:stretch>
              </p:blipFill>
              <p:spPr>
                <a:xfrm>
                  <a:off x="8234684" y="4797893"/>
                  <a:ext cx="4065567" cy="207198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  <p:grpSp>
          <p:nvGrpSpPr>
            <p:cNvPr id="4114" name="组合 9"/>
            <p:cNvGrpSpPr/>
            <p:nvPr userDrawn="1"/>
          </p:nvGrpSpPr>
          <p:grpSpPr>
            <a:xfrm>
              <a:off x="-14708" y="2679041"/>
              <a:ext cx="5749583" cy="4194984"/>
              <a:chOff x="-14708" y="2679041"/>
              <a:chExt cx="5749583" cy="4194984"/>
            </a:xfrm>
          </p:grpSpPr>
          <p:pic>
            <p:nvPicPr>
              <p:cNvPr id="4115" name="图片 10"/>
              <p:cNvPicPr>
                <a:picLocks noChangeAspect="1"/>
              </p:cNvPicPr>
              <p:nvPr/>
            </p:nvPicPr>
            <p:blipFill>
              <a:blip r:embed="rId9"/>
              <a:srcRect l="58150" t="53386"/>
              <a:stretch>
                <a:fillRect/>
              </a:stretch>
            </p:blipFill>
            <p:spPr>
              <a:xfrm flipH="1">
                <a:off x="632444" y="4802045"/>
                <a:ext cx="5102431" cy="207198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4116" name="组合 11"/>
              <p:cNvGrpSpPr/>
              <p:nvPr/>
            </p:nvGrpSpPr>
            <p:grpSpPr>
              <a:xfrm>
                <a:off x="-14708" y="2679041"/>
                <a:ext cx="4065567" cy="4190833"/>
                <a:chOff x="-14708" y="2679041"/>
                <a:chExt cx="4065567" cy="4190833"/>
              </a:xfrm>
            </p:grpSpPr>
            <p:pic>
              <p:nvPicPr>
                <p:cNvPr id="4117" name="图片 12"/>
                <p:cNvPicPr>
                  <a:picLocks noChangeAspect="1"/>
                </p:cNvPicPr>
                <p:nvPr/>
              </p:nvPicPr>
              <p:blipFill>
                <a:blip r:embed="rId8"/>
                <a:srcRect t="18007" r="70390"/>
                <a:stretch>
                  <a:fillRect/>
                </a:stretch>
              </p:blipFill>
              <p:spPr>
                <a:xfrm>
                  <a:off x="0" y="2679041"/>
                  <a:ext cx="3610099" cy="36445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4118" name="图片 13"/>
                <p:cNvPicPr>
                  <a:picLocks noChangeAspect="1"/>
                </p:cNvPicPr>
                <p:nvPr/>
              </p:nvPicPr>
              <p:blipFill>
                <a:blip r:embed="rId10"/>
                <a:srcRect l="66653" t="53386"/>
                <a:stretch>
                  <a:fillRect/>
                </a:stretch>
              </p:blipFill>
              <p:spPr>
                <a:xfrm flipH="1">
                  <a:off x="-14708" y="4797893"/>
                  <a:ext cx="4065567" cy="207198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</p:grpSp>
      <p:sp>
        <p:nvSpPr>
          <p:cNvPr id="21" name="圆角矩形 20"/>
          <p:cNvSpPr/>
          <p:nvPr/>
        </p:nvSpPr>
        <p:spPr>
          <a:xfrm>
            <a:off x="120650" y="115888"/>
            <a:ext cx="8902700" cy="491172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6" name="图片 22"/>
          <p:cNvPicPr>
            <a:picLocks noChangeAspect="1"/>
          </p:cNvPicPr>
          <p:nvPr userDrawn="1"/>
        </p:nvPicPr>
        <p:blipFill>
          <a:blip r:embed="rId11"/>
          <a:srcRect l="3548" t="37932" r="21786" b="27808"/>
          <a:stretch>
            <a:fillRect/>
          </a:stretch>
        </p:blipFill>
        <p:spPr>
          <a:xfrm>
            <a:off x="11113" y="350838"/>
            <a:ext cx="2763837" cy="846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7" name="图片 23"/>
          <p:cNvPicPr>
            <a:picLocks noChangeAspect="1"/>
          </p:cNvPicPr>
          <p:nvPr userDrawn="1"/>
        </p:nvPicPr>
        <p:blipFill>
          <a:blip r:embed="rId11"/>
          <a:srcRect l="22314" t="37932" r="38391" b="27808"/>
          <a:stretch>
            <a:fillRect/>
          </a:stretch>
        </p:blipFill>
        <p:spPr>
          <a:xfrm>
            <a:off x="2811463" y="350838"/>
            <a:ext cx="1455737" cy="8461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8" name="组合 24"/>
          <p:cNvGrpSpPr/>
          <p:nvPr userDrawn="1"/>
        </p:nvGrpSpPr>
        <p:grpSpPr>
          <a:xfrm>
            <a:off x="-36512" y="4489450"/>
            <a:ext cx="9504362" cy="674688"/>
            <a:chOff x="-36512" y="4465808"/>
            <a:chExt cx="9692715" cy="698270"/>
          </a:xfrm>
        </p:grpSpPr>
        <p:grpSp>
          <p:nvGrpSpPr>
            <p:cNvPr id="4109" name="组合 25"/>
            <p:cNvGrpSpPr/>
            <p:nvPr userDrawn="1"/>
          </p:nvGrpSpPr>
          <p:grpSpPr>
            <a:xfrm>
              <a:off x="-36512" y="4465808"/>
              <a:ext cx="6064527" cy="698270"/>
              <a:chOff x="0" y="4092575"/>
              <a:chExt cx="9144000" cy="1065213"/>
            </a:xfrm>
          </p:grpSpPr>
          <p:pic>
            <p:nvPicPr>
              <p:cNvPr id="4111" name="图片 1"/>
              <p:cNvPicPr>
                <a:picLocks noChangeAspect="1"/>
              </p:cNvPicPr>
              <p:nvPr userDrawn="1"/>
            </p:nvPicPr>
            <p:blipFill>
              <a:blip r:embed="rId12"/>
              <a:srcRect l="3481" t="40430" b="40788"/>
              <a:stretch>
                <a:fillRect/>
              </a:stretch>
            </p:blipFill>
            <p:spPr>
              <a:xfrm>
                <a:off x="0" y="4092575"/>
                <a:ext cx="5470525" cy="106521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12" name="图片 15"/>
              <p:cNvPicPr>
                <a:picLocks noChangeAspect="1"/>
              </p:cNvPicPr>
              <p:nvPr userDrawn="1"/>
            </p:nvPicPr>
            <p:blipFill>
              <a:blip r:embed="rId13"/>
              <a:srcRect l="19322" t="40430" r="3468" b="40788"/>
              <a:stretch>
                <a:fillRect/>
              </a:stretch>
            </p:blipFill>
            <p:spPr>
              <a:xfrm>
                <a:off x="4767263" y="4092575"/>
                <a:ext cx="4376737" cy="106521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4110" name="图片 1"/>
            <p:cNvPicPr>
              <a:picLocks noChangeAspect="1"/>
            </p:cNvPicPr>
            <p:nvPr userDrawn="1"/>
          </p:nvPicPr>
          <p:blipFill>
            <a:blip r:embed="rId12"/>
            <a:srcRect l="3481" t="40430" b="40788"/>
            <a:stretch>
              <a:fillRect/>
            </a:stretch>
          </p:blipFill>
          <p:spPr>
            <a:xfrm>
              <a:off x="6028015" y="4465808"/>
              <a:ext cx="3628188" cy="69827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1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82625"/>
            <a:ext cx="7181850" cy="4040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1"/>
          <p:cNvPicPr>
            <a:picLocks noChangeAspect="1"/>
          </p:cNvPicPr>
          <p:nvPr userDrawn="1"/>
        </p:nvPicPr>
        <p:blipFill>
          <a:blip r:embed="rId5"/>
          <a:srcRect l="3481" t="40430" b="40788"/>
          <a:stretch>
            <a:fillRect/>
          </a:stretch>
        </p:blipFill>
        <p:spPr>
          <a:xfrm>
            <a:off x="0" y="4092575"/>
            <a:ext cx="5470525" cy="1065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图片 15"/>
          <p:cNvPicPr>
            <a:picLocks noChangeAspect="1"/>
          </p:cNvPicPr>
          <p:nvPr userDrawn="1"/>
        </p:nvPicPr>
        <p:blipFill>
          <a:blip r:embed="rId6"/>
          <a:srcRect l="19322" t="40430" r="3468" b="40788"/>
          <a:stretch>
            <a:fillRect/>
          </a:stretch>
        </p:blipFill>
        <p:spPr>
          <a:xfrm>
            <a:off x="4767263" y="4092575"/>
            <a:ext cx="4376737" cy="10652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8" name="组合 7"/>
          <p:cNvGrpSpPr/>
          <p:nvPr userDrawn="1"/>
        </p:nvGrpSpPr>
        <p:grpSpPr>
          <a:xfrm>
            <a:off x="0" y="531813"/>
            <a:ext cx="9301163" cy="4611687"/>
            <a:chOff x="-14708" y="735032"/>
            <a:chExt cx="12381387" cy="6138993"/>
          </a:xfrm>
        </p:grpSpPr>
        <p:grpSp>
          <p:nvGrpSpPr>
            <p:cNvPr id="5135" name="组合 8"/>
            <p:cNvGrpSpPr/>
            <p:nvPr userDrawn="1"/>
          </p:nvGrpSpPr>
          <p:grpSpPr>
            <a:xfrm>
              <a:off x="6757060" y="735032"/>
              <a:ext cx="5609619" cy="6134842"/>
              <a:chOff x="6757060" y="735032"/>
              <a:chExt cx="5609619" cy="6134842"/>
            </a:xfrm>
          </p:grpSpPr>
          <p:pic>
            <p:nvPicPr>
              <p:cNvPr id="5141" name="图片 14"/>
              <p:cNvPicPr>
                <a:picLocks noChangeAspect="1"/>
              </p:cNvPicPr>
              <p:nvPr/>
            </p:nvPicPr>
            <p:blipFill>
              <a:blip r:embed="rId7"/>
              <a:srcRect l="55421" t="38686"/>
              <a:stretch>
                <a:fillRect/>
              </a:stretch>
            </p:blipFill>
            <p:spPr>
              <a:xfrm>
                <a:off x="6757060" y="4144487"/>
                <a:ext cx="5434940" cy="2725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5142" name="组合 15"/>
              <p:cNvGrpSpPr/>
              <p:nvPr/>
            </p:nvGrpSpPr>
            <p:grpSpPr>
              <a:xfrm>
                <a:off x="7397380" y="735032"/>
                <a:ext cx="4969299" cy="6134842"/>
                <a:chOff x="7397380" y="735032"/>
                <a:chExt cx="4969299" cy="6134842"/>
              </a:xfrm>
            </p:grpSpPr>
            <p:pic>
              <p:nvPicPr>
                <p:cNvPr id="5143" name="图片 16"/>
                <p:cNvPicPr>
                  <a:picLocks noChangeAspect="1"/>
                </p:cNvPicPr>
                <p:nvPr/>
              </p:nvPicPr>
              <p:blipFill>
                <a:blip r:embed="rId8"/>
                <a:srcRect l="75281"/>
                <a:stretch>
                  <a:fillRect/>
                </a:stretch>
              </p:blipFill>
              <p:spPr>
                <a:xfrm>
                  <a:off x="9178290" y="735032"/>
                  <a:ext cx="3013710" cy="4445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44" name="图片 17"/>
                <p:cNvPicPr>
                  <a:picLocks noChangeAspect="1"/>
                </p:cNvPicPr>
                <p:nvPr/>
              </p:nvPicPr>
              <p:blipFill>
                <a:blip r:embed="rId8"/>
                <a:srcRect l="40228" t="18007" r="29359"/>
                <a:stretch>
                  <a:fillRect/>
                </a:stretch>
              </p:blipFill>
              <p:spPr>
                <a:xfrm>
                  <a:off x="8658708" y="2359499"/>
                  <a:ext cx="3707971" cy="36445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45" name="图片 18"/>
                <p:cNvPicPr>
                  <a:picLocks noChangeAspect="1"/>
                </p:cNvPicPr>
                <p:nvPr/>
              </p:nvPicPr>
              <p:blipFill>
                <a:blip r:embed="rId9"/>
                <a:srcRect l="60229" t="53386"/>
                <a:stretch>
                  <a:fillRect/>
                </a:stretch>
              </p:blipFill>
              <p:spPr>
                <a:xfrm>
                  <a:off x="7397380" y="4797893"/>
                  <a:ext cx="4848745" cy="20719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46" name="图片 19"/>
                <p:cNvPicPr>
                  <a:picLocks noChangeAspect="1"/>
                </p:cNvPicPr>
                <p:nvPr/>
              </p:nvPicPr>
              <p:blipFill>
                <a:blip r:embed="rId10"/>
                <a:srcRect l="66653" t="53386"/>
                <a:stretch>
                  <a:fillRect/>
                </a:stretch>
              </p:blipFill>
              <p:spPr>
                <a:xfrm>
                  <a:off x="8234684" y="4797893"/>
                  <a:ext cx="4065567" cy="207198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  <p:grpSp>
          <p:nvGrpSpPr>
            <p:cNvPr id="5136" name="组合 9"/>
            <p:cNvGrpSpPr/>
            <p:nvPr userDrawn="1"/>
          </p:nvGrpSpPr>
          <p:grpSpPr>
            <a:xfrm>
              <a:off x="-14708" y="2679041"/>
              <a:ext cx="5749583" cy="4194984"/>
              <a:chOff x="-14708" y="2679041"/>
              <a:chExt cx="5749583" cy="4194984"/>
            </a:xfrm>
          </p:grpSpPr>
          <p:pic>
            <p:nvPicPr>
              <p:cNvPr id="5137" name="图片 10"/>
              <p:cNvPicPr>
                <a:picLocks noChangeAspect="1"/>
              </p:cNvPicPr>
              <p:nvPr/>
            </p:nvPicPr>
            <p:blipFill>
              <a:blip r:embed="rId9"/>
              <a:srcRect l="58150" t="53386"/>
              <a:stretch>
                <a:fillRect/>
              </a:stretch>
            </p:blipFill>
            <p:spPr>
              <a:xfrm flipH="1">
                <a:off x="632444" y="4802045"/>
                <a:ext cx="5102431" cy="207198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5138" name="组合 11"/>
              <p:cNvGrpSpPr/>
              <p:nvPr/>
            </p:nvGrpSpPr>
            <p:grpSpPr>
              <a:xfrm>
                <a:off x="-14708" y="2679041"/>
                <a:ext cx="4065567" cy="4190833"/>
                <a:chOff x="-14708" y="2679041"/>
                <a:chExt cx="4065567" cy="4190833"/>
              </a:xfrm>
            </p:grpSpPr>
            <p:pic>
              <p:nvPicPr>
                <p:cNvPr id="5139" name="图片 12"/>
                <p:cNvPicPr>
                  <a:picLocks noChangeAspect="1"/>
                </p:cNvPicPr>
                <p:nvPr/>
              </p:nvPicPr>
              <p:blipFill>
                <a:blip r:embed="rId8"/>
                <a:srcRect t="18007" r="70390"/>
                <a:stretch>
                  <a:fillRect/>
                </a:stretch>
              </p:blipFill>
              <p:spPr>
                <a:xfrm>
                  <a:off x="0" y="2679041"/>
                  <a:ext cx="3610099" cy="36445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5140" name="图片 13"/>
                <p:cNvPicPr>
                  <a:picLocks noChangeAspect="1"/>
                </p:cNvPicPr>
                <p:nvPr/>
              </p:nvPicPr>
              <p:blipFill>
                <a:blip r:embed="rId10"/>
                <a:srcRect l="66653" t="53386"/>
                <a:stretch>
                  <a:fillRect/>
                </a:stretch>
              </p:blipFill>
              <p:spPr>
                <a:xfrm flipH="1">
                  <a:off x="-14708" y="4797893"/>
                  <a:ext cx="4065567" cy="207198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</p:grpSp>
      <p:sp>
        <p:nvSpPr>
          <p:cNvPr id="21" name="圆角矩形 20"/>
          <p:cNvSpPr/>
          <p:nvPr/>
        </p:nvSpPr>
        <p:spPr>
          <a:xfrm>
            <a:off x="120650" y="115888"/>
            <a:ext cx="8902700" cy="491172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130" name="组合 22"/>
          <p:cNvGrpSpPr/>
          <p:nvPr userDrawn="1"/>
        </p:nvGrpSpPr>
        <p:grpSpPr>
          <a:xfrm>
            <a:off x="-36512" y="4489450"/>
            <a:ext cx="9504362" cy="674688"/>
            <a:chOff x="-36512" y="4465808"/>
            <a:chExt cx="9692715" cy="698270"/>
          </a:xfrm>
        </p:grpSpPr>
        <p:grpSp>
          <p:nvGrpSpPr>
            <p:cNvPr id="5131" name="组合 23"/>
            <p:cNvGrpSpPr/>
            <p:nvPr userDrawn="1"/>
          </p:nvGrpSpPr>
          <p:grpSpPr>
            <a:xfrm>
              <a:off x="-36512" y="4465808"/>
              <a:ext cx="6064527" cy="698270"/>
              <a:chOff x="0" y="4092575"/>
              <a:chExt cx="9144000" cy="1065213"/>
            </a:xfrm>
          </p:grpSpPr>
          <p:pic>
            <p:nvPicPr>
              <p:cNvPr id="5133" name="图片 1"/>
              <p:cNvPicPr>
                <a:picLocks noChangeAspect="1"/>
              </p:cNvPicPr>
              <p:nvPr userDrawn="1"/>
            </p:nvPicPr>
            <p:blipFill>
              <a:blip r:embed="rId11"/>
              <a:srcRect l="3481" t="40430" b="40788"/>
              <a:stretch>
                <a:fillRect/>
              </a:stretch>
            </p:blipFill>
            <p:spPr>
              <a:xfrm>
                <a:off x="0" y="4092575"/>
                <a:ext cx="5470525" cy="106521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34" name="图片 15"/>
              <p:cNvPicPr>
                <a:picLocks noChangeAspect="1"/>
              </p:cNvPicPr>
              <p:nvPr userDrawn="1"/>
            </p:nvPicPr>
            <p:blipFill>
              <a:blip r:embed="rId12"/>
              <a:srcRect l="19322" t="40430" r="3468" b="40788"/>
              <a:stretch>
                <a:fillRect/>
              </a:stretch>
            </p:blipFill>
            <p:spPr>
              <a:xfrm>
                <a:off x="4767263" y="4092575"/>
                <a:ext cx="4376737" cy="106521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132" name="图片 1"/>
            <p:cNvPicPr>
              <a:picLocks noChangeAspect="1"/>
            </p:cNvPicPr>
            <p:nvPr userDrawn="1"/>
          </p:nvPicPr>
          <p:blipFill>
            <a:blip r:embed="rId11"/>
            <a:srcRect l="3481" t="40430" b="40788"/>
            <a:stretch>
              <a:fillRect/>
            </a:stretch>
          </p:blipFill>
          <p:spPr>
            <a:xfrm>
              <a:off x="6028015" y="4465808"/>
              <a:ext cx="3628188" cy="69827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82625"/>
            <a:ext cx="7181850" cy="4040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9"/>
          <p:cNvGrpSpPr/>
          <p:nvPr userDrawn="1"/>
        </p:nvGrpSpPr>
        <p:grpSpPr>
          <a:xfrm flipV="1">
            <a:off x="0" y="0"/>
            <a:ext cx="9144000" cy="1485900"/>
            <a:chOff x="152399" y="5035036"/>
            <a:chExt cx="12192001" cy="1975365"/>
          </a:xfrm>
        </p:grpSpPr>
        <p:sp>
          <p:nvSpPr>
            <p:cNvPr id="6" name="任意多边形 10"/>
            <p:cNvSpPr/>
            <p:nvPr/>
          </p:nvSpPr>
          <p:spPr>
            <a:xfrm>
              <a:off x="152399" y="5035036"/>
              <a:ext cx="12192001" cy="1975365"/>
            </a:xfrm>
            <a:custGeom>
              <a:avLst/>
              <a:gdLst>
                <a:gd name="connsiteX0" fmla="*/ 4353340 w 12192001"/>
                <a:gd name="connsiteY0" fmla="*/ 0 h 1975365"/>
                <a:gd name="connsiteX1" fmla="*/ 5522941 w 12192001"/>
                <a:gd name="connsiteY1" fmla="*/ 551581 h 1975365"/>
                <a:gd name="connsiteX2" fmla="*/ 5532197 w 12192001"/>
                <a:gd name="connsiteY2" fmla="*/ 563959 h 1975365"/>
                <a:gd name="connsiteX3" fmla="*/ 5553053 w 12192001"/>
                <a:gd name="connsiteY3" fmla="*/ 553912 h 1975365"/>
                <a:gd name="connsiteX4" fmla="*/ 6143039 w 12192001"/>
                <a:gd name="connsiteY4" fmla="*/ 434799 h 1975365"/>
                <a:gd name="connsiteX5" fmla="*/ 7214812 w 12192001"/>
                <a:gd name="connsiteY5" fmla="*/ 878743 h 1975365"/>
                <a:gd name="connsiteX6" fmla="*/ 7274619 w 12192001"/>
                <a:gd name="connsiteY6" fmla="*/ 944547 h 1975365"/>
                <a:gd name="connsiteX7" fmla="*/ 7300992 w 12192001"/>
                <a:gd name="connsiteY7" fmla="*/ 901137 h 1975365"/>
                <a:gd name="connsiteX8" fmla="*/ 8776254 w 12192001"/>
                <a:gd name="connsiteY8" fmla="*/ 116746 h 1975365"/>
                <a:gd name="connsiteX9" fmla="*/ 10251516 w 12192001"/>
                <a:gd name="connsiteY9" fmla="*/ 901137 h 1975365"/>
                <a:gd name="connsiteX10" fmla="*/ 10255993 w 12192001"/>
                <a:gd name="connsiteY10" fmla="*/ 908506 h 1975365"/>
                <a:gd name="connsiteX11" fmla="*/ 10332727 w 12192001"/>
                <a:gd name="connsiteY11" fmla="*/ 824077 h 1975365"/>
                <a:gd name="connsiteX12" fmla="*/ 11404501 w 12192001"/>
                <a:gd name="connsiteY12" fmla="*/ 380133 h 1975365"/>
                <a:gd name="connsiteX13" fmla="*/ 12126982 w 12192001"/>
                <a:gd name="connsiteY13" fmla="*/ 563072 h 1975365"/>
                <a:gd name="connsiteX14" fmla="*/ 12192001 w 12192001"/>
                <a:gd name="connsiteY14" fmla="*/ 602572 h 1975365"/>
                <a:gd name="connsiteX15" fmla="*/ 12192001 w 12192001"/>
                <a:gd name="connsiteY15" fmla="*/ 1975365 h 1975365"/>
                <a:gd name="connsiteX16" fmla="*/ 0 w 12192001"/>
                <a:gd name="connsiteY16" fmla="*/ 1975365 h 1975365"/>
                <a:gd name="connsiteX17" fmla="*/ 0 w 12192001"/>
                <a:gd name="connsiteY17" fmla="*/ 204727 h 1975365"/>
                <a:gd name="connsiteX18" fmla="*/ 55205 w 12192001"/>
                <a:gd name="connsiteY18" fmla="*/ 207862 h 1975365"/>
                <a:gd name="connsiteX19" fmla="*/ 1223759 w 12192001"/>
                <a:gd name="connsiteY19" fmla="*/ 843689 h 1975365"/>
                <a:gd name="connsiteX20" fmla="*/ 1311523 w 12192001"/>
                <a:gd name="connsiteY20" fmla="*/ 961054 h 1975365"/>
                <a:gd name="connsiteX21" fmla="*/ 1316220 w 12192001"/>
                <a:gd name="connsiteY21" fmla="*/ 955887 h 1975365"/>
                <a:gd name="connsiteX22" fmla="*/ 2574237 w 12192001"/>
                <a:gd name="connsiteY22" fmla="*/ 434799 h 1975365"/>
                <a:gd name="connsiteX23" fmla="*/ 3103288 w 12192001"/>
                <a:gd name="connsiteY23" fmla="*/ 514784 h 1975365"/>
                <a:gd name="connsiteX24" fmla="*/ 3188753 w 12192001"/>
                <a:gd name="connsiteY24" fmla="*/ 546065 h 1975365"/>
                <a:gd name="connsiteX25" fmla="*/ 3281567 w 12192001"/>
                <a:gd name="connsiteY25" fmla="*/ 443944 h 1975365"/>
                <a:gd name="connsiteX26" fmla="*/ 4353340 w 12192001"/>
                <a:gd name="connsiteY26" fmla="*/ 0 h 1975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192001" h="1975365">
                  <a:moveTo>
                    <a:pt x="4353340" y="0"/>
                  </a:moveTo>
                  <a:cubicBezTo>
                    <a:pt x="4824213" y="0"/>
                    <a:pt x="5244936" y="214716"/>
                    <a:pt x="5522941" y="551581"/>
                  </a:cubicBezTo>
                  <a:lnTo>
                    <a:pt x="5532197" y="563959"/>
                  </a:lnTo>
                  <a:lnTo>
                    <a:pt x="5553053" y="553912"/>
                  </a:lnTo>
                  <a:cubicBezTo>
                    <a:pt x="5734391" y="477212"/>
                    <a:pt x="5933762" y="434799"/>
                    <a:pt x="6143039" y="434799"/>
                  </a:cubicBezTo>
                  <a:cubicBezTo>
                    <a:pt x="6561592" y="434799"/>
                    <a:pt x="6940521" y="604452"/>
                    <a:pt x="7214812" y="878743"/>
                  </a:cubicBezTo>
                  <a:lnTo>
                    <a:pt x="7274619" y="944547"/>
                  </a:lnTo>
                  <a:lnTo>
                    <a:pt x="7300992" y="901137"/>
                  </a:lnTo>
                  <a:cubicBezTo>
                    <a:pt x="7620710" y="427892"/>
                    <a:pt x="8162146" y="116746"/>
                    <a:pt x="8776254" y="116746"/>
                  </a:cubicBezTo>
                  <a:cubicBezTo>
                    <a:pt x="9390362" y="116746"/>
                    <a:pt x="9931798" y="427892"/>
                    <a:pt x="10251516" y="901137"/>
                  </a:cubicBezTo>
                  <a:lnTo>
                    <a:pt x="10255993" y="908506"/>
                  </a:lnTo>
                  <a:lnTo>
                    <a:pt x="10332727" y="824077"/>
                  </a:lnTo>
                  <a:cubicBezTo>
                    <a:pt x="10607018" y="549786"/>
                    <a:pt x="10985947" y="380133"/>
                    <a:pt x="11404501" y="380133"/>
                  </a:cubicBezTo>
                  <a:cubicBezTo>
                    <a:pt x="11666097" y="380133"/>
                    <a:pt x="11912215" y="446404"/>
                    <a:pt x="12126982" y="563072"/>
                  </a:cubicBezTo>
                  <a:lnTo>
                    <a:pt x="12192001" y="602572"/>
                  </a:lnTo>
                  <a:lnTo>
                    <a:pt x="12192001" y="1975365"/>
                  </a:lnTo>
                  <a:lnTo>
                    <a:pt x="0" y="1975365"/>
                  </a:lnTo>
                  <a:lnTo>
                    <a:pt x="0" y="204727"/>
                  </a:lnTo>
                  <a:lnTo>
                    <a:pt x="55205" y="207862"/>
                  </a:lnTo>
                  <a:cubicBezTo>
                    <a:pt x="524453" y="261507"/>
                    <a:pt x="938234" y="497713"/>
                    <a:pt x="1223759" y="843689"/>
                  </a:cubicBezTo>
                  <a:lnTo>
                    <a:pt x="1311523" y="961054"/>
                  </a:lnTo>
                  <a:lnTo>
                    <a:pt x="1316220" y="955887"/>
                  </a:lnTo>
                  <a:cubicBezTo>
                    <a:pt x="1638174" y="633932"/>
                    <a:pt x="2082950" y="434799"/>
                    <a:pt x="2574237" y="434799"/>
                  </a:cubicBezTo>
                  <a:cubicBezTo>
                    <a:pt x="2758469" y="434799"/>
                    <a:pt x="2936161" y="462802"/>
                    <a:pt x="3103288" y="514784"/>
                  </a:cubicBezTo>
                  <a:lnTo>
                    <a:pt x="3188753" y="546065"/>
                  </a:lnTo>
                  <a:lnTo>
                    <a:pt x="3281567" y="443944"/>
                  </a:lnTo>
                  <a:cubicBezTo>
                    <a:pt x="3555858" y="169652"/>
                    <a:pt x="3934787" y="0"/>
                    <a:pt x="4353340" y="0"/>
                  </a:cubicBezTo>
                  <a:close/>
                </a:path>
              </a:pathLst>
            </a:custGeom>
            <a:solidFill>
              <a:srgbClr val="F5F9F9">
                <a:alpha val="1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sp>
          <p:nvSpPr>
            <p:cNvPr id="7" name="任意多边形 12"/>
            <p:cNvSpPr/>
            <p:nvPr/>
          </p:nvSpPr>
          <p:spPr>
            <a:xfrm>
              <a:off x="152399" y="5564754"/>
              <a:ext cx="12192001" cy="1445647"/>
            </a:xfrm>
            <a:custGeom>
              <a:avLst/>
              <a:gdLst>
                <a:gd name="connsiteX0" fmla="*/ 3397688 w 12192000"/>
                <a:gd name="connsiteY0" fmla="*/ 0 h 1445191"/>
                <a:gd name="connsiteX1" fmla="*/ 4028686 w 12192000"/>
                <a:gd name="connsiteY1" fmla="*/ 335498 h 1445191"/>
                <a:gd name="connsiteX2" fmla="*/ 4064859 w 12192000"/>
                <a:gd name="connsiteY2" fmla="*/ 402142 h 1445191"/>
                <a:gd name="connsiteX3" fmla="*/ 4184991 w 12192000"/>
                <a:gd name="connsiteY3" fmla="*/ 336937 h 1445191"/>
                <a:gd name="connsiteX4" fmla="*/ 4481190 w 12192000"/>
                <a:gd name="connsiteY4" fmla="*/ 277137 h 1445191"/>
                <a:gd name="connsiteX5" fmla="*/ 5112188 w 12192000"/>
                <a:gd name="connsiteY5" fmla="*/ 612635 h 1445191"/>
                <a:gd name="connsiteX6" fmla="*/ 5112268 w 12192000"/>
                <a:gd name="connsiteY6" fmla="*/ 612785 h 1445191"/>
                <a:gd name="connsiteX7" fmla="*/ 5138627 w 12192000"/>
                <a:gd name="connsiteY7" fmla="*/ 564223 h 1445191"/>
                <a:gd name="connsiteX8" fmla="*/ 5943603 w 12192000"/>
                <a:gd name="connsiteY8" fmla="*/ 136221 h 1445191"/>
                <a:gd name="connsiteX9" fmla="*/ 6406326 w 12192000"/>
                <a:gd name="connsiteY9" fmla="*/ 253387 h 1445191"/>
                <a:gd name="connsiteX10" fmla="*/ 6446733 w 12192000"/>
                <a:gd name="connsiteY10" fmla="*/ 277935 h 1445191"/>
                <a:gd name="connsiteX11" fmla="*/ 6492158 w 12192000"/>
                <a:gd name="connsiteY11" fmla="*/ 222879 h 1445191"/>
                <a:gd name="connsiteX12" fmla="*/ 7030236 w 12192000"/>
                <a:gd name="connsiteY12" fmla="*/ 0 h 1445191"/>
                <a:gd name="connsiteX13" fmla="*/ 7568314 w 12192000"/>
                <a:gd name="connsiteY13" fmla="*/ 222879 h 1445191"/>
                <a:gd name="connsiteX14" fmla="*/ 7608074 w 12192000"/>
                <a:gd name="connsiteY14" fmla="*/ 271069 h 1445191"/>
                <a:gd name="connsiteX15" fmla="*/ 7616564 w 12192000"/>
                <a:gd name="connsiteY15" fmla="*/ 265911 h 1445191"/>
                <a:gd name="connsiteX16" fmla="*/ 8079289 w 12192000"/>
                <a:gd name="connsiteY16" fmla="*/ 148745 h 1445191"/>
                <a:gd name="connsiteX17" fmla="*/ 8813332 w 12192000"/>
                <a:gd name="connsiteY17" fmla="*/ 484217 h 1445191"/>
                <a:gd name="connsiteX18" fmla="*/ 8909108 w 12192000"/>
                <a:gd name="connsiteY18" fmla="*/ 615575 h 1445191"/>
                <a:gd name="connsiteX19" fmla="*/ 8910704 w 12192000"/>
                <a:gd name="connsiteY19" fmla="*/ 612634 h 1445191"/>
                <a:gd name="connsiteX20" fmla="*/ 9541702 w 12192000"/>
                <a:gd name="connsiteY20" fmla="*/ 277136 h 1445191"/>
                <a:gd name="connsiteX21" fmla="*/ 9967160 w 12192000"/>
                <a:gd name="connsiteY21" fmla="*/ 407095 h 1445191"/>
                <a:gd name="connsiteX22" fmla="*/ 9976306 w 12192000"/>
                <a:gd name="connsiteY22" fmla="*/ 414641 h 1445191"/>
                <a:gd name="connsiteX23" fmla="*/ 10019263 w 12192000"/>
                <a:gd name="connsiteY23" fmla="*/ 335498 h 1445191"/>
                <a:gd name="connsiteX24" fmla="*/ 10650261 w 12192000"/>
                <a:gd name="connsiteY24" fmla="*/ 0 h 1445191"/>
                <a:gd name="connsiteX25" fmla="*/ 11281259 w 12192000"/>
                <a:gd name="connsiteY25" fmla="*/ 335498 h 1445191"/>
                <a:gd name="connsiteX26" fmla="*/ 11306422 w 12192000"/>
                <a:gd name="connsiteY26" fmla="*/ 381858 h 1445191"/>
                <a:gd name="connsiteX27" fmla="*/ 11321378 w 12192000"/>
                <a:gd name="connsiteY27" fmla="*/ 369518 h 1445191"/>
                <a:gd name="connsiteX28" fmla="*/ 11746836 w 12192000"/>
                <a:gd name="connsiteY28" fmla="*/ 239559 h 1445191"/>
                <a:gd name="connsiteX29" fmla="*/ 12172294 w 12192000"/>
                <a:gd name="connsiteY29" fmla="*/ 369518 h 1445191"/>
                <a:gd name="connsiteX30" fmla="*/ 12192000 w 12192000"/>
                <a:gd name="connsiteY30" fmla="*/ 385777 h 1445191"/>
                <a:gd name="connsiteX31" fmla="*/ 12192000 w 12192000"/>
                <a:gd name="connsiteY31" fmla="*/ 1445191 h 1445191"/>
                <a:gd name="connsiteX32" fmla="*/ 0 w 12192000"/>
                <a:gd name="connsiteY32" fmla="*/ 1445191 h 1445191"/>
                <a:gd name="connsiteX33" fmla="*/ 0 w 12192000"/>
                <a:gd name="connsiteY33" fmla="*/ 52120 h 1445191"/>
                <a:gd name="connsiteX34" fmla="*/ 68550 w 12192000"/>
                <a:gd name="connsiteY34" fmla="*/ 79738 h 1445191"/>
                <a:gd name="connsiteX35" fmla="*/ 247175 w 12192000"/>
                <a:gd name="connsiteY35" fmla="*/ 184935 h 1445191"/>
                <a:gd name="connsiteX36" fmla="*/ 338186 w 12192000"/>
                <a:gd name="connsiteY36" fmla="*/ 253847 h 1445191"/>
                <a:gd name="connsiteX37" fmla="*/ 338943 w 12192000"/>
                <a:gd name="connsiteY37" fmla="*/ 253387 h 1445191"/>
                <a:gd name="connsiteX38" fmla="*/ 801669 w 12192000"/>
                <a:gd name="connsiteY38" fmla="*/ 136221 h 1445191"/>
                <a:gd name="connsiteX39" fmla="*/ 1631894 w 12192000"/>
                <a:gd name="connsiteY39" fmla="*/ 603610 h 1445191"/>
                <a:gd name="connsiteX40" fmla="*/ 1638578 w 12192000"/>
                <a:gd name="connsiteY40" fmla="*/ 617070 h 1445191"/>
                <a:gd name="connsiteX41" fmla="*/ 1711200 w 12192000"/>
                <a:gd name="connsiteY41" fmla="*/ 529051 h 1445191"/>
                <a:gd name="connsiteX42" fmla="*/ 2289136 w 12192000"/>
                <a:gd name="connsiteY42" fmla="*/ 289663 h 1445191"/>
                <a:gd name="connsiteX43" fmla="*/ 2695964 w 12192000"/>
                <a:gd name="connsiteY43" fmla="*/ 397949 h 1445191"/>
                <a:gd name="connsiteX44" fmla="*/ 2722727 w 12192000"/>
                <a:gd name="connsiteY44" fmla="*/ 416495 h 1445191"/>
                <a:gd name="connsiteX45" fmla="*/ 2766691 w 12192000"/>
                <a:gd name="connsiteY45" fmla="*/ 335498 h 1445191"/>
                <a:gd name="connsiteX46" fmla="*/ 3397688 w 12192000"/>
                <a:gd name="connsiteY46" fmla="*/ 0 h 144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2192000" h="1445191">
                  <a:moveTo>
                    <a:pt x="3397688" y="0"/>
                  </a:moveTo>
                  <a:cubicBezTo>
                    <a:pt x="3660354" y="0"/>
                    <a:pt x="3891936" y="133083"/>
                    <a:pt x="4028686" y="335498"/>
                  </a:cubicBezTo>
                  <a:lnTo>
                    <a:pt x="4064859" y="402142"/>
                  </a:lnTo>
                  <a:lnTo>
                    <a:pt x="4184991" y="336937"/>
                  </a:lnTo>
                  <a:cubicBezTo>
                    <a:pt x="4276031" y="298430"/>
                    <a:pt x="4376124" y="277137"/>
                    <a:pt x="4481190" y="277137"/>
                  </a:cubicBezTo>
                  <a:cubicBezTo>
                    <a:pt x="4743855" y="277137"/>
                    <a:pt x="4975438" y="410220"/>
                    <a:pt x="5112188" y="612635"/>
                  </a:cubicBezTo>
                  <a:lnTo>
                    <a:pt x="5112268" y="612785"/>
                  </a:lnTo>
                  <a:lnTo>
                    <a:pt x="5138627" y="564223"/>
                  </a:lnTo>
                  <a:cubicBezTo>
                    <a:pt x="5313082" y="305997"/>
                    <a:pt x="5608515" y="136221"/>
                    <a:pt x="5943603" y="136221"/>
                  </a:cubicBezTo>
                  <a:cubicBezTo>
                    <a:pt x="6111145" y="136221"/>
                    <a:pt x="6268776" y="178665"/>
                    <a:pt x="6406326" y="253387"/>
                  </a:cubicBezTo>
                  <a:lnTo>
                    <a:pt x="6446733" y="277935"/>
                  </a:lnTo>
                  <a:lnTo>
                    <a:pt x="6492158" y="222879"/>
                  </a:lnTo>
                  <a:cubicBezTo>
                    <a:pt x="6629864" y="85173"/>
                    <a:pt x="6820104" y="0"/>
                    <a:pt x="7030236" y="0"/>
                  </a:cubicBezTo>
                  <a:cubicBezTo>
                    <a:pt x="7240368" y="0"/>
                    <a:pt x="7430608" y="85173"/>
                    <a:pt x="7568314" y="222879"/>
                  </a:cubicBezTo>
                  <a:lnTo>
                    <a:pt x="7608074" y="271069"/>
                  </a:lnTo>
                  <a:lnTo>
                    <a:pt x="7616564" y="265911"/>
                  </a:lnTo>
                  <a:cubicBezTo>
                    <a:pt x="7754115" y="191189"/>
                    <a:pt x="7911746" y="148745"/>
                    <a:pt x="8079289" y="148745"/>
                  </a:cubicBezTo>
                  <a:cubicBezTo>
                    <a:pt x="8372490" y="148745"/>
                    <a:pt x="8635332" y="278730"/>
                    <a:pt x="8813332" y="484217"/>
                  </a:cubicBezTo>
                  <a:lnTo>
                    <a:pt x="8909108" y="615575"/>
                  </a:lnTo>
                  <a:lnTo>
                    <a:pt x="8910704" y="612634"/>
                  </a:lnTo>
                  <a:cubicBezTo>
                    <a:pt x="9047454" y="410219"/>
                    <a:pt x="9279036" y="277136"/>
                    <a:pt x="9541702" y="277136"/>
                  </a:cubicBezTo>
                  <a:cubicBezTo>
                    <a:pt x="9699301" y="277136"/>
                    <a:pt x="9845711" y="325046"/>
                    <a:pt x="9967160" y="407095"/>
                  </a:cubicBezTo>
                  <a:lnTo>
                    <a:pt x="9976306" y="414641"/>
                  </a:lnTo>
                  <a:lnTo>
                    <a:pt x="10019263" y="335498"/>
                  </a:lnTo>
                  <a:cubicBezTo>
                    <a:pt x="10156013" y="133083"/>
                    <a:pt x="10387595" y="0"/>
                    <a:pt x="10650261" y="0"/>
                  </a:cubicBezTo>
                  <a:cubicBezTo>
                    <a:pt x="10912927" y="0"/>
                    <a:pt x="11144509" y="133083"/>
                    <a:pt x="11281259" y="335498"/>
                  </a:cubicBezTo>
                  <a:lnTo>
                    <a:pt x="11306422" y="381858"/>
                  </a:lnTo>
                  <a:lnTo>
                    <a:pt x="11321378" y="369518"/>
                  </a:lnTo>
                  <a:cubicBezTo>
                    <a:pt x="11442827" y="287469"/>
                    <a:pt x="11589237" y="239559"/>
                    <a:pt x="11746836" y="239559"/>
                  </a:cubicBezTo>
                  <a:cubicBezTo>
                    <a:pt x="11904435" y="239559"/>
                    <a:pt x="12050845" y="287469"/>
                    <a:pt x="12172294" y="369518"/>
                  </a:cubicBezTo>
                  <a:lnTo>
                    <a:pt x="12192000" y="385777"/>
                  </a:lnTo>
                  <a:lnTo>
                    <a:pt x="12192000" y="1445191"/>
                  </a:lnTo>
                  <a:lnTo>
                    <a:pt x="0" y="1445191"/>
                  </a:lnTo>
                  <a:lnTo>
                    <a:pt x="0" y="52120"/>
                  </a:lnTo>
                  <a:lnTo>
                    <a:pt x="68550" y="79738"/>
                  </a:lnTo>
                  <a:cubicBezTo>
                    <a:pt x="130842" y="110458"/>
                    <a:pt x="190524" y="145664"/>
                    <a:pt x="247175" y="184935"/>
                  </a:cubicBezTo>
                  <a:lnTo>
                    <a:pt x="338186" y="253847"/>
                  </a:lnTo>
                  <a:lnTo>
                    <a:pt x="338943" y="253387"/>
                  </a:lnTo>
                  <a:cubicBezTo>
                    <a:pt x="476494" y="178665"/>
                    <a:pt x="634125" y="136221"/>
                    <a:pt x="801669" y="136221"/>
                  </a:cubicBezTo>
                  <a:cubicBezTo>
                    <a:pt x="1153510" y="136221"/>
                    <a:pt x="1461634" y="323399"/>
                    <a:pt x="1631894" y="603610"/>
                  </a:cubicBezTo>
                  <a:lnTo>
                    <a:pt x="1638578" y="617070"/>
                  </a:lnTo>
                  <a:lnTo>
                    <a:pt x="1711200" y="529051"/>
                  </a:lnTo>
                  <a:cubicBezTo>
                    <a:pt x="1859106" y="381145"/>
                    <a:pt x="2063437" y="289663"/>
                    <a:pt x="2289136" y="289663"/>
                  </a:cubicBezTo>
                  <a:cubicBezTo>
                    <a:pt x="2437250" y="289663"/>
                    <a:pt x="2576162" y="329061"/>
                    <a:pt x="2695964" y="397949"/>
                  </a:cubicBezTo>
                  <a:lnTo>
                    <a:pt x="2722727" y="416495"/>
                  </a:lnTo>
                  <a:lnTo>
                    <a:pt x="2766691" y="335498"/>
                  </a:lnTo>
                  <a:cubicBezTo>
                    <a:pt x="2903440" y="133083"/>
                    <a:pt x="3135023" y="0"/>
                    <a:pt x="3397688" y="0"/>
                  </a:cubicBezTo>
                  <a:close/>
                </a:path>
              </a:pathLst>
            </a:custGeom>
            <a:solidFill>
              <a:srgbClr val="F5F9F9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sp>
          <p:nvSpPr>
            <p:cNvPr id="8" name="任意多边形 13"/>
            <p:cNvSpPr/>
            <p:nvPr/>
          </p:nvSpPr>
          <p:spPr>
            <a:xfrm>
              <a:off x="152399" y="5877098"/>
              <a:ext cx="12192001" cy="1133303"/>
            </a:xfrm>
            <a:custGeom>
              <a:avLst/>
              <a:gdLst>
                <a:gd name="connsiteX0" fmla="*/ 4324187 w 12191999"/>
                <a:gd name="connsiteY0" fmla="*/ 0 h 1133339"/>
                <a:gd name="connsiteX1" fmla="*/ 4828786 w 12191999"/>
                <a:gd name="connsiteY1" fmla="*/ 268294 h 1133339"/>
                <a:gd name="connsiteX2" fmla="*/ 4852161 w 12191999"/>
                <a:gd name="connsiteY2" fmla="*/ 311359 h 1133339"/>
                <a:gd name="connsiteX3" fmla="*/ 4874652 w 12191999"/>
                <a:gd name="connsiteY3" fmla="*/ 309092 h 1133339"/>
                <a:gd name="connsiteX4" fmla="*/ 5307165 w 12191999"/>
                <a:gd name="connsiteY4" fmla="*/ 539058 h 1133339"/>
                <a:gd name="connsiteX5" fmla="*/ 5334082 w 12191999"/>
                <a:gd name="connsiteY5" fmla="*/ 588645 h 1133339"/>
                <a:gd name="connsiteX6" fmla="*/ 5405825 w 12191999"/>
                <a:gd name="connsiteY6" fmla="*/ 549703 h 1133339"/>
                <a:gd name="connsiteX7" fmla="*/ 5608854 w 12191999"/>
                <a:gd name="connsiteY7" fmla="*/ 508714 h 1133339"/>
                <a:gd name="connsiteX8" fmla="*/ 5653102 w 12191999"/>
                <a:gd name="connsiteY8" fmla="*/ 512618 h 1133339"/>
                <a:gd name="connsiteX9" fmla="*/ 5684350 w 12191999"/>
                <a:gd name="connsiteY9" fmla="*/ 474742 h 1133339"/>
                <a:gd name="connsiteX10" fmla="*/ 6053173 w 12191999"/>
                <a:gd name="connsiteY10" fmla="*/ 321971 h 1133339"/>
                <a:gd name="connsiteX11" fmla="*/ 6256201 w 12191999"/>
                <a:gd name="connsiteY11" fmla="*/ 362960 h 1133339"/>
                <a:gd name="connsiteX12" fmla="*/ 6335091 w 12191999"/>
                <a:gd name="connsiteY12" fmla="*/ 405780 h 1133339"/>
                <a:gd name="connsiteX13" fmla="*/ 6344312 w 12191999"/>
                <a:gd name="connsiteY13" fmla="*/ 398172 h 1133339"/>
                <a:gd name="connsiteX14" fmla="*/ 6635938 w 12191999"/>
                <a:gd name="connsiteY14" fmla="*/ 309092 h 1133339"/>
                <a:gd name="connsiteX15" fmla="*/ 7004761 w 12191999"/>
                <a:gd name="connsiteY15" fmla="*/ 461863 h 1133339"/>
                <a:gd name="connsiteX16" fmla="*/ 7041595 w 12191999"/>
                <a:gd name="connsiteY16" fmla="*/ 506507 h 1133339"/>
                <a:gd name="connsiteX17" fmla="*/ 7048024 w 12191999"/>
                <a:gd name="connsiteY17" fmla="*/ 501203 h 1133339"/>
                <a:gd name="connsiteX18" fmla="*/ 7339652 w 12191999"/>
                <a:gd name="connsiteY18" fmla="*/ 412123 h 1133339"/>
                <a:gd name="connsiteX19" fmla="*/ 7820257 w 12191999"/>
                <a:gd name="connsiteY19" fmla="*/ 730689 h 1133339"/>
                <a:gd name="connsiteX20" fmla="*/ 7823882 w 12191999"/>
                <a:gd name="connsiteY20" fmla="*/ 742369 h 1133339"/>
                <a:gd name="connsiteX21" fmla="*/ 7829379 w 12191999"/>
                <a:gd name="connsiteY21" fmla="*/ 732242 h 1133339"/>
                <a:gd name="connsiteX22" fmla="*/ 8261893 w 12191999"/>
                <a:gd name="connsiteY22" fmla="*/ 502276 h 1133339"/>
                <a:gd name="connsiteX23" fmla="*/ 8441234 w 12191999"/>
                <a:gd name="connsiteY23" fmla="*/ 533926 h 1133339"/>
                <a:gd name="connsiteX24" fmla="*/ 8512634 w 12191999"/>
                <a:gd name="connsiteY24" fmla="*/ 567236 h 1133339"/>
                <a:gd name="connsiteX25" fmla="*/ 8534598 w 12191999"/>
                <a:gd name="connsiteY25" fmla="*/ 526771 h 1133339"/>
                <a:gd name="connsiteX26" fmla="*/ 8840079 w 12191999"/>
                <a:gd name="connsiteY26" fmla="*/ 364348 h 1133339"/>
                <a:gd name="connsiteX27" fmla="*/ 9145560 w 12191999"/>
                <a:gd name="connsiteY27" fmla="*/ 526771 h 1133339"/>
                <a:gd name="connsiteX28" fmla="*/ 9164773 w 12191999"/>
                <a:gd name="connsiteY28" fmla="*/ 562169 h 1133339"/>
                <a:gd name="connsiteX29" fmla="*/ 9187740 w 12191999"/>
                <a:gd name="connsiteY29" fmla="*/ 549703 h 1133339"/>
                <a:gd name="connsiteX30" fmla="*/ 9390768 w 12191999"/>
                <a:gd name="connsiteY30" fmla="*/ 508714 h 1133339"/>
                <a:gd name="connsiteX31" fmla="*/ 9836849 w 12191999"/>
                <a:gd name="connsiteY31" fmla="*/ 759843 h 1133339"/>
                <a:gd name="connsiteX32" fmla="*/ 9846695 w 12191999"/>
                <a:gd name="connsiteY32" fmla="*/ 779672 h 1133339"/>
                <a:gd name="connsiteX33" fmla="*/ 9859902 w 12191999"/>
                <a:gd name="connsiteY33" fmla="*/ 737128 h 1133339"/>
                <a:gd name="connsiteX34" fmla="*/ 10340506 w 12191999"/>
                <a:gd name="connsiteY34" fmla="*/ 418562 h 1133339"/>
                <a:gd name="connsiteX35" fmla="*/ 10543534 w 12191999"/>
                <a:gd name="connsiteY35" fmla="*/ 459551 h 1133339"/>
                <a:gd name="connsiteX36" fmla="*/ 10626367 w 12191999"/>
                <a:gd name="connsiteY36" fmla="*/ 504512 h 1133339"/>
                <a:gd name="connsiteX37" fmla="*/ 10672181 w 12191999"/>
                <a:gd name="connsiteY37" fmla="*/ 448985 h 1133339"/>
                <a:gd name="connsiteX38" fmla="*/ 11041003 w 12191999"/>
                <a:gd name="connsiteY38" fmla="*/ 296214 h 1133339"/>
                <a:gd name="connsiteX39" fmla="*/ 11332631 w 12191999"/>
                <a:gd name="connsiteY39" fmla="*/ 385294 h 1133339"/>
                <a:gd name="connsiteX40" fmla="*/ 11371408 w 12191999"/>
                <a:gd name="connsiteY40" fmla="*/ 417288 h 1133339"/>
                <a:gd name="connsiteX41" fmla="*/ 11406247 w 12191999"/>
                <a:gd name="connsiteY41" fmla="*/ 398377 h 1133339"/>
                <a:gd name="connsiteX42" fmla="*/ 11609275 w 12191999"/>
                <a:gd name="connsiteY42" fmla="*/ 357388 h 1133339"/>
                <a:gd name="connsiteX43" fmla="*/ 12089879 w 12191999"/>
                <a:gd name="connsiteY43" fmla="*/ 675954 h 1133339"/>
                <a:gd name="connsiteX44" fmla="*/ 12109865 w 12191999"/>
                <a:gd name="connsiteY44" fmla="*/ 740336 h 1133339"/>
                <a:gd name="connsiteX45" fmla="*/ 12187741 w 12191999"/>
                <a:gd name="connsiteY45" fmla="*/ 732486 h 1133339"/>
                <a:gd name="connsiteX46" fmla="*/ 12191999 w 12191999"/>
                <a:gd name="connsiteY46" fmla="*/ 732755 h 1133339"/>
                <a:gd name="connsiteX47" fmla="*/ 12191999 w 12191999"/>
                <a:gd name="connsiteY47" fmla="*/ 1133339 h 1133339"/>
                <a:gd name="connsiteX48" fmla="*/ 0 w 12191999"/>
                <a:gd name="connsiteY48" fmla="*/ 1133339 h 1133339"/>
                <a:gd name="connsiteX49" fmla="*/ 0 w 12191999"/>
                <a:gd name="connsiteY49" fmla="*/ 662259 h 1133339"/>
                <a:gd name="connsiteX50" fmla="*/ 35270 w 12191999"/>
                <a:gd name="connsiteY50" fmla="*/ 627821 h 1133339"/>
                <a:gd name="connsiteX51" fmla="*/ 367052 w 12191999"/>
                <a:gd name="connsiteY51" fmla="*/ 508714 h 1133339"/>
                <a:gd name="connsiteX52" fmla="*/ 761454 w 12191999"/>
                <a:gd name="connsiteY52" fmla="*/ 688964 h 1133339"/>
                <a:gd name="connsiteX53" fmla="*/ 765322 w 12191999"/>
                <a:gd name="connsiteY53" fmla="*/ 694269 h 1133339"/>
                <a:gd name="connsiteX54" fmla="*/ 779363 w 12191999"/>
                <a:gd name="connsiteY54" fmla="*/ 668401 h 1133339"/>
                <a:gd name="connsiteX55" fmla="*/ 1249255 w 12191999"/>
                <a:gd name="connsiteY55" fmla="*/ 418562 h 1133339"/>
                <a:gd name="connsiteX56" fmla="*/ 1469828 w 12191999"/>
                <a:gd name="connsiteY56" fmla="*/ 463094 h 1133339"/>
                <a:gd name="connsiteX57" fmla="*/ 1529039 w 12191999"/>
                <a:gd name="connsiteY57" fmla="*/ 495232 h 1133339"/>
                <a:gd name="connsiteX58" fmla="*/ 1556571 w 12191999"/>
                <a:gd name="connsiteY58" fmla="*/ 461863 h 1133339"/>
                <a:gd name="connsiteX59" fmla="*/ 1925393 w 12191999"/>
                <a:gd name="connsiteY59" fmla="*/ 309092 h 1133339"/>
                <a:gd name="connsiteX60" fmla="*/ 2128421 w 12191999"/>
                <a:gd name="connsiteY60" fmla="*/ 350081 h 1133339"/>
                <a:gd name="connsiteX61" fmla="*/ 2211864 w 12191999"/>
                <a:gd name="connsiteY61" fmla="*/ 395372 h 1133339"/>
                <a:gd name="connsiteX62" fmla="*/ 2265051 w 12191999"/>
                <a:gd name="connsiteY62" fmla="*/ 366503 h 1133339"/>
                <a:gd name="connsiteX63" fmla="*/ 2485624 w 12191999"/>
                <a:gd name="connsiteY63" fmla="*/ 321971 h 1133339"/>
                <a:gd name="connsiteX64" fmla="*/ 3007763 w 12191999"/>
                <a:gd name="connsiteY64" fmla="*/ 668067 h 1133339"/>
                <a:gd name="connsiteX65" fmla="*/ 3028976 w 12191999"/>
                <a:gd name="connsiteY65" fmla="*/ 736404 h 1133339"/>
                <a:gd name="connsiteX66" fmla="*/ 3043766 w 12191999"/>
                <a:gd name="connsiteY66" fmla="*/ 731813 h 1133339"/>
                <a:gd name="connsiteX67" fmla="*/ 3148886 w 12191999"/>
                <a:gd name="connsiteY67" fmla="*/ 721216 h 1133339"/>
                <a:gd name="connsiteX68" fmla="*/ 3166919 w 12191999"/>
                <a:gd name="connsiteY68" fmla="*/ 722353 h 1133339"/>
                <a:gd name="connsiteX69" fmla="*/ 3196314 w 12191999"/>
                <a:gd name="connsiteY69" fmla="*/ 627658 h 1133339"/>
                <a:gd name="connsiteX70" fmla="*/ 3676918 w 12191999"/>
                <a:gd name="connsiteY70" fmla="*/ 309092 h 1133339"/>
                <a:gd name="connsiteX71" fmla="*/ 3782038 w 12191999"/>
                <a:gd name="connsiteY71" fmla="*/ 319689 h 1133339"/>
                <a:gd name="connsiteX72" fmla="*/ 3790298 w 12191999"/>
                <a:gd name="connsiteY72" fmla="*/ 322253 h 1133339"/>
                <a:gd name="connsiteX73" fmla="*/ 3819586 w 12191999"/>
                <a:gd name="connsiteY73" fmla="*/ 268294 h 1133339"/>
                <a:gd name="connsiteX74" fmla="*/ 4324187 w 12191999"/>
                <a:gd name="connsiteY74" fmla="*/ 0 h 113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2191999" h="1133339">
                  <a:moveTo>
                    <a:pt x="4324187" y="0"/>
                  </a:moveTo>
                  <a:cubicBezTo>
                    <a:pt x="4534237" y="0"/>
                    <a:pt x="4719430" y="106424"/>
                    <a:pt x="4828786" y="268294"/>
                  </a:cubicBezTo>
                  <a:lnTo>
                    <a:pt x="4852161" y="311359"/>
                  </a:lnTo>
                  <a:lnTo>
                    <a:pt x="4874652" y="309092"/>
                  </a:lnTo>
                  <a:cubicBezTo>
                    <a:pt x="5054694" y="309092"/>
                    <a:pt x="5213432" y="400313"/>
                    <a:pt x="5307165" y="539058"/>
                  </a:cubicBezTo>
                  <a:lnTo>
                    <a:pt x="5334082" y="588645"/>
                  </a:lnTo>
                  <a:lnTo>
                    <a:pt x="5405825" y="549703"/>
                  </a:lnTo>
                  <a:cubicBezTo>
                    <a:pt x="5468228" y="523309"/>
                    <a:pt x="5536836" y="508714"/>
                    <a:pt x="5608854" y="508714"/>
                  </a:cubicBezTo>
                  <a:lnTo>
                    <a:pt x="5653102" y="512618"/>
                  </a:lnTo>
                  <a:lnTo>
                    <a:pt x="5684350" y="474742"/>
                  </a:lnTo>
                  <a:cubicBezTo>
                    <a:pt x="5778740" y="380352"/>
                    <a:pt x="5909139" y="321971"/>
                    <a:pt x="6053173" y="321971"/>
                  </a:cubicBezTo>
                  <a:cubicBezTo>
                    <a:pt x="6125190" y="321971"/>
                    <a:pt x="6193799" y="336566"/>
                    <a:pt x="6256201" y="362960"/>
                  </a:cubicBezTo>
                  <a:lnTo>
                    <a:pt x="6335091" y="405780"/>
                  </a:lnTo>
                  <a:lnTo>
                    <a:pt x="6344312" y="398172"/>
                  </a:lnTo>
                  <a:cubicBezTo>
                    <a:pt x="6427558" y="341931"/>
                    <a:pt x="6527914" y="309092"/>
                    <a:pt x="6635938" y="309092"/>
                  </a:cubicBezTo>
                  <a:cubicBezTo>
                    <a:pt x="6779972" y="309092"/>
                    <a:pt x="6910371" y="367473"/>
                    <a:pt x="7004761" y="461863"/>
                  </a:cubicBezTo>
                  <a:lnTo>
                    <a:pt x="7041595" y="506507"/>
                  </a:lnTo>
                  <a:lnTo>
                    <a:pt x="7048024" y="501203"/>
                  </a:lnTo>
                  <a:cubicBezTo>
                    <a:pt x="7131271" y="444962"/>
                    <a:pt x="7231627" y="412123"/>
                    <a:pt x="7339652" y="412123"/>
                  </a:cubicBezTo>
                  <a:cubicBezTo>
                    <a:pt x="7555703" y="412123"/>
                    <a:pt x="7741074" y="543481"/>
                    <a:pt x="7820257" y="730689"/>
                  </a:cubicBezTo>
                  <a:lnTo>
                    <a:pt x="7823882" y="742369"/>
                  </a:lnTo>
                  <a:lnTo>
                    <a:pt x="7829379" y="732242"/>
                  </a:lnTo>
                  <a:cubicBezTo>
                    <a:pt x="7923114" y="593497"/>
                    <a:pt x="8081851" y="502276"/>
                    <a:pt x="8261893" y="502276"/>
                  </a:cubicBezTo>
                  <a:cubicBezTo>
                    <a:pt x="8324908" y="502276"/>
                    <a:pt x="8385313" y="513450"/>
                    <a:pt x="8441234" y="533926"/>
                  </a:cubicBezTo>
                  <a:lnTo>
                    <a:pt x="8512634" y="567236"/>
                  </a:lnTo>
                  <a:lnTo>
                    <a:pt x="8534598" y="526771"/>
                  </a:lnTo>
                  <a:cubicBezTo>
                    <a:pt x="8600802" y="428776"/>
                    <a:pt x="8712916" y="364348"/>
                    <a:pt x="8840079" y="364348"/>
                  </a:cubicBezTo>
                  <a:cubicBezTo>
                    <a:pt x="8967241" y="364348"/>
                    <a:pt x="9079356" y="428776"/>
                    <a:pt x="9145560" y="526771"/>
                  </a:cubicBezTo>
                  <a:lnTo>
                    <a:pt x="9164773" y="562169"/>
                  </a:lnTo>
                  <a:lnTo>
                    <a:pt x="9187740" y="549703"/>
                  </a:lnTo>
                  <a:cubicBezTo>
                    <a:pt x="9250143" y="523309"/>
                    <a:pt x="9318751" y="508714"/>
                    <a:pt x="9390768" y="508714"/>
                  </a:cubicBezTo>
                  <a:cubicBezTo>
                    <a:pt x="9579813" y="508714"/>
                    <a:pt x="9745368" y="609285"/>
                    <a:pt x="9836849" y="759843"/>
                  </a:cubicBezTo>
                  <a:lnTo>
                    <a:pt x="9846695" y="779672"/>
                  </a:lnTo>
                  <a:lnTo>
                    <a:pt x="9859902" y="737128"/>
                  </a:lnTo>
                  <a:cubicBezTo>
                    <a:pt x="9939084" y="549920"/>
                    <a:pt x="10124455" y="418562"/>
                    <a:pt x="10340506" y="418562"/>
                  </a:cubicBezTo>
                  <a:cubicBezTo>
                    <a:pt x="10412523" y="418562"/>
                    <a:pt x="10481131" y="433157"/>
                    <a:pt x="10543534" y="459551"/>
                  </a:cubicBezTo>
                  <a:lnTo>
                    <a:pt x="10626367" y="504512"/>
                  </a:lnTo>
                  <a:lnTo>
                    <a:pt x="10672181" y="448985"/>
                  </a:lnTo>
                  <a:cubicBezTo>
                    <a:pt x="10766571" y="354595"/>
                    <a:pt x="10896969" y="296214"/>
                    <a:pt x="11041003" y="296214"/>
                  </a:cubicBezTo>
                  <a:cubicBezTo>
                    <a:pt x="11149029" y="296214"/>
                    <a:pt x="11249384" y="329053"/>
                    <a:pt x="11332631" y="385294"/>
                  </a:cubicBezTo>
                  <a:lnTo>
                    <a:pt x="11371408" y="417288"/>
                  </a:lnTo>
                  <a:lnTo>
                    <a:pt x="11406247" y="398377"/>
                  </a:lnTo>
                  <a:cubicBezTo>
                    <a:pt x="11468650" y="371983"/>
                    <a:pt x="11537258" y="357388"/>
                    <a:pt x="11609275" y="357388"/>
                  </a:cubicBezTo>
                  <a:cubicBezTo>
                    <a:pt x="11825326" y="357388"/>
                    <a:pt x="12010697" y="488746"/>
                    <a:pt x="12089879" y="675954"/>
                  </a:cubicBezTo>
                  <a:lnTo>
                    <a:pt x="12109865" y="740336"/>
                  </a:lnTo>
                  <a:lnTo>
                    <a:pt x="12187741" y="732486"/>
                  </a:lnTo>
                  <a:lnTo>
                    <a:pt x="12191999" y="732755"/>
                  </a:lnTo>
                  <a:lnTo>
                    <a:pt x="12191999" y="1133339"/>
                  </a:lnTo>
                  <a:lnTo>
                    <a:pt x="0" y="1133339"/>
                  </a:lnTo>
                  <a:lnTo>
                    <a:pt x="0" y="662259"/>
                  </a:lnTo>
                  <a:lnTo>
                    <a:pt x="35270" y="627821"/>
                  </a:lnTo>
                  <a:cubicBezTo>
                    <a:pt x="125433" y="553412"/>
                    <a:pt x="241023" y="508714"/>
                    <a:pt x="367052" y="508714"/>
                  </a:cubicBezTo>
                  <a:cubicBezTo>
                    <a:pt x="524589" y="508714"/>
                    <a:pt x="665814" y="578555"/>
                    <a:pt x="761454" y="688964"/>
                  </a:cubicBezTo>
                  <a:lnTo>
                    <a:pt x="765322" y="694269"/>
                  </a:lnTo>
                  <a:lnTo>
                    <a:pt x="779363" y="668401"/>
                  </a:lnTo>
                  <a:cubicBezTo>
                    <a:pt x="881198" y="517666"/>
                    <a:pt x="1053653" y="418562"/>
                    <a:pt x="1249255" y="418562"/>
                  </a:cubicBezTo>
                  <a:cubicBezTo>
                    <a:pt x="1327495" y="418562"/>
                    <a:pt x="1402032" y="434418"/>
                    <a:pt x="1469828" y="463094"/>
                  </a:cubicBezTo>
                  <a:lnTo>
                    <a:pt x="1529039" y="495232"/>
                  </a:lnTo>
                  <a:lnTo>
                    <a:pt x="1556571" y="461863"/>
                  </a:lnTo>
                  <a:cubicBezTo>
                    <a:pt x="1650961" y="367473"/>
                    <a:pt x="1781359" y="309092"/>
                    <a:pt x="1925393" y="309092"/>
                  </a:cubicBezTo>
                  <a:cubicBezTo>
                    <a:pt x="1997410" y="309092"/>
                    <a:pt x="2066018" y="323687"/>
                    <a:pt x="2128421" y="350081"/>
                  </a:cubicBezTo>
                  <a:lnTo>
                    <a:pt x="2211864" y="395372"/>
                  </a:lnTo>
                  <a:lnTo>
                    <a:pt x="2265051" y="366503"/>
                  </a:lnTo>
                  <a:cubicBezTo>
                    <a:pt x="2332847" y="337827"/>
                    <a:pt x="2407384" y="321971"/>
                    <a:pt x="2485624" y="321971"/>
                  </a:cubicBezTo>
                  <a:cubicBezTo>
                    <a:pt x="2720347" y="321971"/>
                    <a:pt x="2921738" y="464681"/>
                    <a:pt x="3007763" y="668067"/>
                  </a:cubicBezTo>
                  <a:lnTo>
                    <a:pt x="3028976" y="736404"/>
                  </a:lnTo>
                  <a:lnTo>
                    <a:pt x="3043766" y="731813"/>
                  </a:lnTo>
                  <a:cubicBezTo>
                    <a:pt x="3077721" y="724865"/>
                    <a:pt x="3112877" y="721216"/>
                    <a:pt x="3148886" y="721216"/>
                  </a:cubicBezTo>
                  <a:lnTo>
                    <a:pt x="3166919" y="722353"/>
                  </a:lnTo>
                  <a:lnTo>
                    <a:pt x="3196314" y="627658"/>
                  </a:lnTo>
                  <a:cubicBezTo>
                    <a:pt x="3275496" y="440450"/>
                    <a:pt x="3460867" y="309092"/>
                    <a:pt x="3676918" y="309092"/>
                  </a:cubicBezTo>
                  <a:cubicBezTo>
                    <a:pt x="3712927" y="309092"/>
                    <a:pt x="3748083" y="312741"/>
                    <a:pt x="3782038" y="319689"/>
                  </a:cubicBezTo>
                  <a:lnTo>
                    <a:pt x="3790298" y="322253"/>
                  </a:lnTo>
                  <a:lnTo>
                    <a:pt x="3819586" y="268294"/>
                  </a:lnTo>
                  <a:cubicBezTo>
                    <a:pt x="3928943" y="106424"/>
                    <a:pt x="4114136" y="0"/>
                    <a:pt x="43241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</p:grpSp>
      <p:grpSp>
        <p:nvGrpSpPr>
          <p:cNvPr id="6150" name="组合 9"/>
          <p:cNvGrpSpPr/>
          <p:nvPr userDrawn="1"/>
        </p:nvGrpSpPr>
        <p:grpSpPr>
          <a:xfrm>
            <a:off x="0" y="4092575"/>
            <a:ext cx="9144000" cy="1065213"/>
            <a:chOff x="0" y="4092575"/>
            <a:chExt cx="9144000" cy="1065213"/>
          </a:xfrm>
        </p:grpSpPr>
        <p:pic>
          <p:nvPicPr>
            <p:cNvPr id="6155" name="图片 1"/>
            <p:cNvPicPr>
              <a:picLocks noChangeAspect="1"/>
            </p:cNvPicPr>
            <p:nvPr userDrawn="1"/>
          </p:nvPicPr>
          <p:blipFill>
            <a:blip r:embed="rId4"/>
            <a:srcRect l="3481" t="40430" b="40788"/>
            <a:stretch>
              <a:fillRect/>
            </a:stretch>
          </p:blipFill>
          <p:spPr>
            <a:xfrm>
              <a:off x="0" y="4092575"/>
              <a:ext cx="5470525" cy="10652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6" name="图片 15"/>
            <p:cNvPicPr>
              <a:picLocks noChangeAspect="1"/>
            </p:cNvPicPr>
            <p:nvPr userDrawn="1"/>
          </p:nvPicPr>
          <p:blipFill>
            <a:blip r:embed="rId5"/>
            <a:srcRect l="19322" t="40430" r="3468" b="40788"/>
            <a:stretch>
              <a:fillRect/>
            </a:stretch>
          </p:blipFill>
          <p:spPr>
            <a:xfrm>
              <a:off x="4767263" y="4092575"/>
              <a:ext cx="4376737" cy="106521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151" name="组合 16"/>
          <p:cNvGrpSpPr/>
          <p:nvPr userDrawn="1"/>
        </p:nvGrpSpPr>
        <p:grpSpPr>
          <a:xfrm>
            <a:off x="-65087" y="-58737"/>
            <a:ext cx="5470525" cy="930275"/>
            <a:chOff x="-65270" y="-57958"/>
            <a:chExt cx="5472632" cy="928811"/>
          </a:xfrm>
        </p:grpSpPr>
        <p:pic>
          <p:nvPicPr>
            <p:cNvPr id="6152" name="图片 17"/>
            <p:cNvPicPr>
              <a:picLocks noChangeAspect="1"/>
            </p:cNvPicPr>
            <p:nvPr/>
          </p:nvPicPr>
          <p:blipFill>
            <a:blip r:embed="rId6"/>
            <a:srcRect t="28075" b="37682"/>
            <a:stretch>
              <a:fillRect/>
            </a:stretch>
          </p:blipFill>
          <p:spPr>
            <a:xfrm>
              <a:off x="-65270" y="-57958"/>
              <a:ext cx="5472632" cy="8554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3" name="图片 18"/>
            <p:cNvPicPr>
              <a:picLocks noChangeAspect="1"/>
            </p:cNvPicPr>
            <p:nvPr/>
          </p:nvPicPr>
          <p:blipFill>
            <a:blip r:embed="rId7"/>
            <a:srcRect r="33690" b="53914"/>
            <a:stretch>
              <a:fillRect/>
            </a:stretch>
          </p:blipFill>
          <p:spPr>
            <a:xfrm>
              <a:off x="-65269" y="-8199"/>
              <a:ext cx="962017" cy="66859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8" cstate="print"/>
            <a:srcRect l="-7844" t="36506" r="-4116" b="4730"/>
            <a:stretch>
              <a:fillRect/>
            </a:stretch>
          </p:blipFill>
          <p:spPr>
            <a:xfrm>
              <a:off x="2678141" y="77694"/>
              <a:ext cx="2615821" cy="793159"/>
            </a:xfrm>
            <a:custGeom>
              <a:avLst/>
              <a:gdLst>
                <a:gd name="connsiteX0" fmla="*/ 1652553 w 2278966"/>
                <a:gd name="connsiteY0" fmla="*/ 104998 h 2044179"/>
                <a:gd name="connsiteX1" fmla="*/ 2278966 w 2278966"/>
                <a:gd name="connsiteY1" fmla="*/ 104998 h 2044179"/>
                <a:gd name="connsiteX2" fmla="*/ 2278966 w 2278966"/>
                <a:gd name="connsiteY2" fmla="*/ 2044179 h 2044179"/>
                <a:gd name="connsiteX3" fmla="*/ 159677 w 2278966"/>
                <a:gd name="connsiteY3" fmla="*/ 2044179 h 2044179"/>
                <a:gd name="connsiteX4" fmla="*/ 159677 w 2278966"/>
                <a:gd name="connsiteY4" fmla="*/ 1228254 h 2044179"/>
                <a:gd name="connsiteX5" fmla="*/ 1652553 w 2278966"/>
                <a:gd name="connsiteY5" fmla="*/ 1228254 h 2044179"/>
                <a:gd name="connsiteX6" fmla="*/ 0 w 2278966"/>
                <a:gd name="connsiteY6" fmla="*/ 0 h 2044179"/>
                <a:gd name="connsiteX7" fmla="*/ 1652553 w 2278966"/>
                <a:gd name="connsiteY7" fmla="*/ 0 h 2044179"/>
                <a:gd name="connsiteX8" fmla="*/ 1652553 w 2278966"/>
                <a:gd name="connsiteY8" fmla="*/ 104998 h 2044179"/>
                <a:gd name="connsiteX9" fmla="*/ 159677 w 2278966"/>
                <a:gd name="connsiteY9" fmla="*/ 104998 h 2044179"/>
                <a:gd name="connsiteX10" fmla="*/ 159677 w 2278966"/>
                <a:gd name="connsiteY10" fmla="*/ 1228254 h 2044179"/>
                <a:gd name="connsiteX11" fmla="*/ 0 w 2278966"/>
                <a:gd name="connsiteY11" fmla="*/ 1228254 h 204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78966" h="2044179">
                  <a:moveTo>
                    <a:pt x="1652553" y="104998"/>
                  </a:moveTo>
                  <a:lnTo>
                    <a:pt x="2278966" y="104998"/>
                  </a:lnTo>
                  <a:lnTo>
                    <a:pt x="2278966" y="2044179"/>
                  </a:lnTo>
                  <a:lnTo>
                    <a:pt x="159677" y="2044179"/>
                  </a:lnTo>
                  <a:lnTo>
                    <a:pt x="159677" y="1228254"/>
                  </a:lnTo>
                  <a:lnTo>
                    <a:pt x="1652553" y="1228254"/>
                  </a:lnTo>
                  <a:close/>
                  <a:moveTo>
                    <a:pt x="0" y="0"/>
                  </a:moveTo>
                  <a:lnTo>
                    <a:pt x="1652553" y="0"/>
                  </a:lnTo>
                  <a:lnTo>
                    <a:pt x="1652553" y="104998"/>
                  </a:lnTo>
                  <a:lnTo>
                    <a:pt x="159677" y="104998"/>
                  </a:lnTo>
                  <a:lnTo>
                    <a:pt x="159677" y="1228254"/>
                  </a:lnTo>
                  <a:lnTo>
                    <a:pt x="0" y="1228254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82625"/>
            <a:ext cx="7181850" cy="4040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3" name="组合 9"/>
          <p:cNvGrpSpPr/>
          <p:nvPr userDrawn="1"/>
        </p:nvGrpSpPr>
        <p:grpSpPr>
          <a:xfrm flipV="1">
            <a:off x="0" y="0"/>
            <a:ext cx="9144000" cy="1485900"/>
            <a:chOff x="152399" y="5035036"/>
            <a:chExt cx="12192001" cy="1975365"/>
          </a:xfrm>
        </p:grpSpPr>
        <p:sp>
          <p:nvSpPr>
            <p:cNvPr id="6" name="任意多边形 10"/>
            <p:cNvSpPr/>
            <p:nvPr/>
          </p:nvSpPr>
          <p:spPr>
            <a:xfrm>
              <a:off x="152399" y="5035036"/>
              <a:ext cx="12192001" cy="1975365"/>
            </a:xfrm>
            <a:custGeom>
              <a:avLst/>
              <a:gdLst>
                <a:gd name="connsiteX0" fmla="*/ 4353340 w 12192001"/>
                <a:gd name="connsiteY0" fmla="*/ 0 h 1975365"/>
                <a:gd name="connsiteX1" fmla="*/ 5522941 w 12192001"/>
                <a:gd name="connsiteY1" fmla="*/ 551581 h 1975365"/>
                <a:gd name="connsiteX2" fmla="*/ 5532197 w 12192001"/>
                <a:gd name="connsiteY2" fmla="*/ 563959 h 1975365"/>
                <a:gd name="connsiteX3" fmla="*/ 5553053 w 12192001"/>
                <a:gd name="connsiteY3" fmla="*/ 553912 h 1975365"/>
                <a:gd name="connsiteX4" fmla="*/ 6143039 w 12192001"/>
                <a:gd name="connsiteY4" fmla="*/ 434799 h 1975365"/>
                <a:gd name="connsiteX5" fmla="*/ 7214812 w 12192001"/>
                <a:gd name="connsiteY5" fmla="*/ 878743 h 1975365"/>
                <a:gd name="connsiteX6" fmla="*/ 7274619 w 12192001"/>
                <a:gd name="connsiteY6" fmla="*/ 944547 h 1975365"/>
                <a:gd name="connsiteX7" fmla="*/ 7300992 w 12192001"/>
                <a:gd name="connsiteY7" fmla="*/ 901137 h 1975365"/>
                <a:gd name="connsiteX8" fmla="*/ 8776254 w 12192001"/>
                <a:gd name="connsiteY8" fmla="*/ 116746 h 1975365"/>
                <a:gd name="connsiteX9" fmla="*/ 10251516 w 12192001"/>
                <a:gd name="connsiteY9" fmla="*/ 901137 h 1975365"/>
                <a:gd name="connsiteX10" fmla="*/ 10255993 w 12192001"/>
                <a:gd name="connsiteY10" fmla="*/ 908506 h 1975365"/>
                <a:gd name="connsiteX11" fmla="*/ 10332727 w 12192001"/>
                <a:gd name="connsiteY11" fmla="*/ 824077 h 1975365"/>
                <a:gd name="connsiteX12" fmla="*/ 11404501 w 12192001"/>
                <a:gd name="connsiteY12" fmla="*/ 380133 h 1975365"/>
                <a:gd name="connsiteX13" fmla="*/ 12126982 w 12192001"/>
                <a:gd name="connsiteY13" fmla="*/ 563072 h 1975365"/>
                <a:gd name="connsiteX14" fmla="*/ 12192001 w 12192001"/>
                <a:gd name="connsiteY14" fmla="*/ 602572 h 1975365"/>
                <a:gd name="connsiteX15" fmla="*/ 12192001 w 12192001"/>
                <a:gd name="connsiteY15" fmla="*/ 1975365 h 1975365"/>
                <a:gd name="connsiteX16" fmla="*/ 0 w 12192001"/>
                <a:gd name="connsiteY16" fmla="*/ 1975365 h 1975365"/>
                <a:gd name="connsiteX17" fmla="*/ 0 w 12192001"/>
                <a:gd name="connsiteY17" fmla="*/ 204727 h 1975365"/>
                <a:gd name="connsiteX18" fmla="*/ 55205 w 12192001"/>
                <a:gd name="connsiteY18" fmla="*/ 207862 h 1975365"/>
                <a:gd name="connsiteX19" fmla="*/ 1223759 w 12192001"/>
                <a:gd name="connsiteY19" fmla="*/ 843689 h 1975365"/>
                <a:gd name="connsiteX20" fmla="*/ 1311523 w 12192001"/>
                <a:gd name="connsiteY20" fmla="*/ 961054 h 1975365"/>
                <a:gd name="connsiteX21" fmla="*/ 1316220 w 12192001"/>
                <a:gd name="connsiteY21" fmla="*/ 955887 h 1975365"/>
                <a:gd name="connsiteX22" fmla="*/ 2574237 w 12192001"/>
                <a:gd name="connsiteY22" fmla="*/ 434799 h 1975365"/>
                <a:gd name="connsiteX23" fmla="*/ 3103288 w 12192001"/>
                <a:gd name="connsiteY23" fmla="*/ 514784 h 1975365"/>
                <a:gd name="connsiteX24" fmla="*/ 3188753 w 12192001"/>
                <a:gd name="connsiteY24" fmla="*/ 546065 h 1975365"/>
                <a:gd name="connsiteX25" fmla="*/ 3281567 w 12192001"/>
                <a:gd name="connsiteY25" fmla="*/ 443944 h 1975365"/>
                <a:gd name="connsiteX26" fmla="*/ 4353340 w 12192001"/>
                <a:gd name="connsiteY26" fmla="*/ 0 h 1975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192001" h="1975365">
                  <a:moveTo>
                    <a:pt x="4353340" y="0"/>
                  </a:moveTo>
                  <a:cubicBezTo>
                    <a:pt x="4824213" y="0"/>
                    <a:pt x="5244936" y="214716"/>
                    <a:pt x="5522941" y="551581"/>
                  </a:cubicBezTo>
                  <a:lnTo>
                    <a:pt x="5532197" y="563959"/>
                  </a:lnTo>
                  <a:lnTo>
                    <a:pt x="5553053" y="553912"/>
                  </a:lnTo>
                  <a:cubicBezTo>
                    <a:pt x="5734391" y="477212"/>
                    <a:pt x="5933762" y="434799"/>
                    <a:pt x="6143039" y="434799"/>
                  </a:cubicBezTo>
                  <a:cubicBezTo>
                    <a:pt x="6561592" y="434799"/>
                    <a:pt x="6940521" y="604452"/>
                    <a:pt x="7214812" y="878743"/>
                  </a:cubicBezTo>
                  <a:lnTo>
                    <a:pt x="7274619" y="944547"/>
                  </a:lnTo>
                  <a:lnTo>
                    <a:pt x="7300992" y="901137"/>
                  </a:lnTo>
                  <a:cubicBezTo>
                    <a:pt x="7620710" y="427892"/>
                    <a:pt x="8162146" y="116746"/>
                    <a:pt x="8776254" y="116746"/>
                  </a:cubicBezTo>
                  <a:cubicBezTo>
                    <a:pt x="9390362" y="116746"/>
                    <a:pt x="9931798" y="427892"/>
                    <a:pt x="10251516" y="901137"/>
                  </a:cubicBezTo>
                  <a:lnTo>
                    <a:pt x="10255993" y="908506"/>
                  </a:lnTo>
                  <a:lnTo>
                    <a:pt x="10332727" y="824077"/>
                  </a:lnTo>
                  <a:cubicBezTo>
                    <a:pt x="10607018" y="549786"/>
                    <a:pt x="10985947" y="380133"/>
                    <a:pt x="11404501" y="380133"/>
                  </a:cubicBezTo>
                  <a:cubicBezTo>
                    <a:pt x="11666097" y="380133"/>
                    <a:pt x="11912215" y="446404"/>
                    <a:pt x="12126982" y="563072"/>
                  </a:cubicBezTo>
                  <a:lnTo>
                    <a:pt x="12192001" y="602572"/>
                  </a:lnTo>
                  <a:lnTo>
                    <a:pt x="12192001" y="1975365"/>
                  </a:lnTo>
                  <a:lnTo>
                    <a:pt x="0" y="1975365"/>
                  </a:lnTo>
                  <a:lnTo>
                    <a:pt x="0" y="204727"/>
                  </a:lnTo>
                  <a:lnTo>
                    <a:pt x="55205" y="207862"/>
                  </a:lnTo>
                  <a:cubicBezTo>
                    <a:pt x="524453" y="261507"/>
                    <a:pt x="938234" y="497713"/>
                    <a:pt x="1223759" y="843689"/>
                  </a:cubicBezTo>
                  <a:lnTo>
                    <a:pt x="1311523" y="961054"/>
                  </a:lnTo>
                  <a:lnTo>
                    <a:pt x="1316220" y="955887"/>
                  </a:lnTo>
                  <a:cubicBezTo>
                    <a:pt x="1638174" y="633932"/>
                    <a:pt x="2082950" y="434799"/>
                    <a:pt x="2574237" y="434799"/>
                  </a:cubicBezTo>
                  <a:cubicBezTo>
                    <a:pt x="2758469" y="434799"/>
                    <a:pt x="2936161" y="462802"/>
                    <a:pt x="3103288" y="514784"/>
                  </a:cubicBezTo>
                  <a:lnTo>
                    <a:pt x="3188753" y="546065"/>
                  </a:lnTo>
                  <a:lnTo>
                    <a:pt x="3281567" y="443944"/>
                  </a:lnTo>
                  <a:cubicBezTo>
                    <a:pt x="3555858" y="169652"/>
                    <a:pt x="3934787" y="0"/>
                    <a:pt x="4353340" y="0"/>
                  </a:cubicBezTo>
                  <a:close/>
                </a:path>
              </a:pathLst>
            </a:custGeom>
            <a:solidFill>
              <a:srgbClr val="F5F9F9">
                <a:alpha val="1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sp>
          <p:nvSpPr>
            <p:cNvPr id="7" name="任意多边形 12"/>
            <p:cNvSpPr/>
            <p:nvPr/>
          </p:nvSpPr>
          <p:spPr>
            <a:xfrm>
              <a:off x="152399" y="5564754"/>
              <a:ext cx="12192001" cy="1445647"/>
            </a:xfrm>
            <a:custGeom>
              <a:avLst/>
              <a:gdLst>
                <a:gd name="connsiteX0" fmla="*/ 3397688 w 12192000"/>
                <a:gd name="connsiteY0" fmla="*/ 0 h 1445191"/>
                <a:gd name="connsiteX1" fmla="*/ 4028686 w 12192000"/>
                <a:gd name="connsiteY1" fmla="*/ 335498 h 1445191"/>
                <a:gd name="connsiteX2" fmla="*/ 4064859 w 12192000"/>
                <a:gd name="connsiteY2" fmla="*/ 402142 h 1445191"/>
                <a:gd name="connsiteX3" fmla="*/ 4184991 w 12192000"/>
                <a:gd name="connsiteY3" fmla="*/ 336937 h 1445191"/>
                <a:gd name="connsiteX4" fmla="*/ 4481190 w 12192000"/>
                <a:gd name="connsiteY4" fmla="*/ 277137 h 1445191"/>
                <a:gd name="connsiteX5" fmla="*/ 5112188 w 12192000"/>
                <a:gd name="connsiteY5" fmla="*/ 612635 h 1445191"/>
                <a:gd name="connsiteX6" fmla="*/ 5112268 w 12192000"/>
                <a:gd name="connsiteY6" fmla="*/ 612785 h 1445191"/>
                <a:gd name="connsiteX7" fmla="*/ 5138627 w 12192000"/>
                <a:gd name="connsiteY7" fmla="*/ 564223 h 1445191"/>
                <a:gd name="connsiteX8" fmla="*/ 5943603 w 12192000"/>
                <a:gd name="connsiteY8" fmla="*/ 136221 h 1445191"/>
                <a:gd name="connsiteX9" fmla="*/ 6406326 w 12192000"/>
                <a:gd name="connsiteY9" fmla="*/ 253387 h 1445191"/>
                <a:gd name="connsiteX10" fmla="*/ 6446733 w 12192000"/>
                <a:gd name="connsiteY10" fmla="*/ 277935 h 1445191"/>
                <a:gd name="connsiteX11" fmla="*/ 6492158 w 12192000"/>
                <a:gd name="connsiteY11" fmla="*/ 222879 h 1445191"/>
                <a:gd name="connsiteX12" fmla="*/ 7030236 w 12192000"/>
                <a:gd name="connsiteY12" fmla="*/ 0 h 1445191"/>
                <a:gd name="connsiteX13" fmla="*/ 7568314 w 12192000"/>
                <a:gd name="connsiteY13" fmla="*/ 222879 h 1445191"/>
                <a:gd name="connsiteX14" fmla="*/ 7608074 w 12192000"/>
                <a:gd name="connsiteY14" fmla="*/ 271069 h 1445191"/>
                <a:gd name="connsiteX15" fmla="*/ 7616564 w 12192000"/>
                <a:gd name="connsiteY15" fmla="*/ 265911 h 1445191"/>
                <a:gd name="connsiteX16" fmla="*/ 8079289 w 12192000"/>
                <a:gd name="connsiteY16" fmla="*/ 148745 h 1445191"/>
                <a:gd name="connsiteX17" fmla="*/ 8813332 w 12192000"/>
                <a:gd name="connsiteY17" fmla="*/ 484217 h 1445191"/>
                <a:gd name="connsiteX18" fmla="*/ 8909108 w 12192000"/>
                <a:gd name="connsiteY18" fmla="*/ 615575 h 1445191"/>
                <a:gd name="connsiteX19" fmla="*/ 8910704 w 12192000"/>
                <a:gd name="connsiteY19" fmla="*/ 612634 h 1445191"/>
                <a:gd name="connsiteX20" fmla="*/ 9541702 w 12192000"/>
                <a:gd name="connsiteY20" fmla="*/ 277136 h 1445191"/>
                <a:gd name="connsiteX21" fmla="*/ 9967160 w 12192000"/>
                <a:gd name="connsiteY21" fmla="*/ 407095 h 1445191"/>
                <a:gd name="connsiteX22" fmla="*/ 9976306 w 12192000"/>
                <a:gd name="connsiteY22" fmla="*/ 414641 h 1445191"/>
                <a:gd name="connsiteX23" fmla="*/ 10019263 w 12192000"/>
                <a:gd name="connsiteY23" fmla="*/ 335498 h 1445191"/>
                <a:gd name="connsiteX24" fmla="*/ 10650261 w 12192000"/>
                <a:gd name="connsiteY24" fmla="*/ 0 h 1445191"/>
                <a:gd name="connsiteX25" fmla="*/ 11281259 w 12192000"/>
                <a:gd name="connsiteY25" fmla="*/ 335498 h 1445191"/>
                <a:gd name="connsiteX26" fmla="*/ 11306422 w 12192000"/>
                <a:gd name="connsiteY26" fmla="*/ 381858 h 1445191"/>
                <a:gd name="connsiteX27" fmla="*/ 11321378 w 12192000"/>
                <a:gd name="connsiteY27" fmla="*/ 369518 h 1445191"/>
                <a:gd name="connsiteX28" fmla="*/ 11746836 w 12192000"/>
                <a:gd name="connsiteY28" fmla="*/ 239559 h 1445191"/>
                <a:gd name="connsiteX29" fmla="*/ 12172294 w 12192000"/>
                <a:gd name="connsiteY29" fmla="*/ 369518 h 1445191"/>
                <a:gd name="connsiteX30" fmla="*/ 12192000 w 12192000"/>
                <a:gd name="connsiteY30" fmla="*/ 385777 h 1445191"/>
                <a:gd name="connsiteX31" fmla="*/ 12192000 w 12192000"/>
                <a:gd name="connsiteY31" fmla="*/ 1445191 h 1445191"/>
                <a:gd name="connsiteX32" fmla="*/ 0 w 12192000"/>
                <a:gd name="connsiteY32" fmla="*/ 1445191 h 1445191"/>
                <a:gd name="connsiteX33" fmla="*/ 0 w 12192000"/>
                <a:gd name="connsiteY33" fmla="*/ 52120 h 1445191"/>
                <a:gd name="connsiteX34" fmla="*/ 68550 w 12192000"/>
                <a:gd name="connsiteY34" fmla="*/ 79738 h 1445191"/>
                <a:gd name="connsiteX35" fmla="*/ 247175 w 12192000"/>
                <a:gd name="connsiteY35" fmla="*/ 184935 h 1445191"/>
                <a:gd name="connsiteX36" fmla="*/ 338186 w 12192000"/>
                <a:gd name="connsiteY36" fmla="*/ 253847 h 1445191"/>
                <a:gd name="connsiteX37" fmla="*/ 338943 w 12192000"/>
                <a:gd name="connsiteY37" fmla="*/ 253387 h 1445191"/>
                <a:gd name="connsiteX38" fmla="*/ 801669 w 12192000"/>
                <a:gd name="connsiteY38" fmla="*/ 136221 h 1445191"/>
                <a:gd name="connsiteX39" fmla="*/ 1631894 w 12192000"/>
                <a:gd name="connsiteY39" fmla="*/ 603610 h 1445191"/>
                <a:gd name="connsiteX40" fmla="*/ 1638578 w 12192000"/>
                <a:gd name="connsiteY40" fmla="*/ 617070 h 1445191"/>
                <a:gd name="connsiteX41" fmla="*/ 1711200 w 12192000"/>
                <a:gd name="connsiteY41" fmla="*/ 529051 h 1445191"/>
                <a:gd name="connsiteX42" fmla="*/ 2289136 w 12192000"/>
                <a:gd name="connsiteY42" fmla="*/ 289663 h 1445191"/>
                <a:gd name="connsiteX43" fmla="*/ 2695964 w 12192000"/>
                <a:gd name="connsiteY43" fmla="*/ 397949 h 1445191"/>
                <a:gd name="connsiteX44" fmla="*/ 2722727 w 12192000"/>
                <a:gd name="connsiteY44" fmla="*/ 416495 h 1445191"/>
                <a:gd name="connsiteX45" fmla="*/ 2766691 w 12192000"/>
                <a:gd name="connsiteY45" fmla="*/ 335498 h 1445191"/>
                <a:gd name="connsiteX46" fmla="*/ 3397688 w 12192000"/>
                <a:gd name="connsiteY46" fmla="*/ 0 h 144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2192000" h="1445191">
                  <a:moveTo>
                    <a:pt x="3397688" y="0"/>
                  </a:moveTo>
                  <a:cubicBezTo>
                    <a:pt x="3660354" y="0"/>
                    <a:pt x="3891936" y="133083"/>
                    <a:pt x="4028686" y="335498"/>
                  </a:cubicBezTo>
                  <a:lnTo>
                    <a:pt x="4064859" y="402142"/>
                  </a:lnTo>
                  <a:lnTo>
                    <a:pt x="4184991" y="336937"/>
                  </a:lnTo>
                  <a:cubicBezTo>
                    <a:pt x="4276031" y="298430"/>
                    <a:pt x="4376124" y="277137"/>
                    <a:pt x="4481190" y="277137"/>
                  </a:cubicBezTo>
                  <a:cubicBezTo>
                    <a:pt x="4743855" y="277137"/>
                    <a:pt x="4975438" y="410220"/>
                    <a:pt x="5112188" y="612635"/>
                  </a:cubicBezTo>
                  <a:lnTo>
                    <a:pt x="5112268" y="612785"/>
                  </a:lnTo>
                  <a:lnTo>
                    <a:pt x="5138627" y="564223"/>
                  </a:lnTo>
                  <a:cubicBezTo>
                    <a:pt x="5313082" y="305997"/>
                    <a:pt x="5608515" y="136221"/>
                    <a:pt x="5943603" y="136221"/>
                  </a:cubicBezTo>
                  <a:cubicBezTo>
                    <a:pt x="6111145" y="136221"/>
                    <a:pt x="6268776" y="178665"/>
                    <a:pt x="6406326" y="253387"/>
                  </a:cubicBezTo>
                  <a:lnTo>
                    <a:pt x="6446733" y="277935"/>
                  </a:lnTo>
                  <a:lnTo>
                    <a:pt x="6492158" y="222879"/>
                  </a:lnTo>
                  <a:cubicBezTo>
                    <a:pt x="6629864" y="85173"/>
                    <a:pt x="6820104" y="0"/>
                    <a:pt x="7030236" y="0"/>
                  </a:cubicBezTo>
                  <a:cubicBezTo>
                    <a:pt x="7240368" y="0"/>
                    <a:pt x="7430608" y="85173"/>
                    <a:pt x="7568314" y="222879"/>
                  </a:cubicBezTo>
                  <a:lnTo>
                    <a:pt x="7608074" y="271069"/>
                  </a:lnTo>
                  <a:lnTo>
                    <a:pt x="7616564" y="265911"/>
                  </a:lnTo>
                  <a:cubicBezTo>
                    <a:pt x="7754115" y="191189"/>
                    <a:pt x="7911746" y="148745"/>
                    <a:pt x="8079289" y="148745"/>
                  </a:cubicBezTo>
                  <a:cubicBezTo>
                    <a:pt x="8372490" y="148745"/>
                    <a:pt x="8635332" y="278730"/>
                    <a:pt x="8813332" y="484217"/>
                  </a:cubicBezTo>
                  <a:lnTo>
                    <a:pt x="8909108" y="615575"/>
                  </a:lnTo>
                  <a:lnTo>
                    <a:pt x="8910704" y="612634"/>
                  </a:lnTo>
                  <a:cubicBezTo>
                    <a:pt x="9047454" y="410219"/>
                    <a:pt x="9279036" y="277136"/>
                    <a:pt x="9541702" y="277136"/>
                  </a:cubicBezTo>
                  <a:cubicBezTo>
                    <a:pt x="9699301" y="277136"/>
                    <a:pt x="9845711" y="325046"/>
                    <a:pt x="9967160" y="407095"/>
                  </a:cubicBezTo>
                  <a:lnTo>
                    <a:pt x="9976306" y="414641"/>
                  </a:lnTo>
                  <a:lnTo>
                    <a:pt x="10019263" y="335498"/>
                  </a:lnTo>
                  <a:cubicBezTo>
                    <a:pt x="10156013" y="133083"/>
                    <a:pt x="10387595" y="0"/>
                    <a:pt x="10650261" y="0"/>
                  </a:cubicBezTo>
                  <a:cubicBezTo>
                    <a:pt x="10912927" y="0"/>
                    <a:pt x="11144509" y="133083"/>
                    <a:pt x="11281259" y="335498"/>
                  </a:cubicBezTo>
                  <a:lnTo>
                    <a:pt x="11306422" y="381858"/>
                  </a:lnTo>
                  <a:lnTo>
                    <a:pt x="11321378" y="369518"/>
                  </a:lnTo>
                  <a:cubicBezTo>
                    <a:pt x="11442827" y="287469"/>
                    <a:pt x="11589237" y="239559"/>
                    <a:pt x="11746836" y="239559"/>
                  </a:cubicBezTo>
                  <a:cubicBezTo>
                    <a:pt x="11904435" y="239559"/>
                    <a:pt x="12050845" y="287469"/>
                    <a:pt x="12172294" y="369518"/>
                  </a:cubicBezTo>
                  <a:lnTo>
                    <a:pt x="12192000" y="385777"/>
                  </a:lnTo>
                  <a:lnTo>
                    <a:pt x="12192000" y="1445191"/>
                  </a:lnTo>
                  <a:lnTo>
                    <a:pt x="0" y="1445191"/>
                  </a:lnTo>
                  <a:lnTo>
                    <a:pt x="0" y="52120"/>
                  </a:lnTo>
                  <a:lnTo>
                    <a:pt x="68550" y="79738"/>
                  </a:lnTo>
                  <a:cubicBezTo>
                    <a:pt x="130842" y="110458"/>
                    <a:pt x="190524" y="145664"/>
                    <a:pt x="247175" y="184935"/>
                  </a:cubicBezTo>
                  <a:lnTo>
                    <a:pt x="338186" y="253847"/>
                  </a:lnTo>
                  <a:lnTo>
                    <a:pt x="338943" y="253387"/>
                  </a:lnTo>
                  <a:cubicBezTo>
                    <a:pt x="476494" y="178665"/>
                    <a:pt x="634125" y="136221"/>
                    <a:pt x="801669" y="136221"/>
                  </a:cubicBezTo>
                  <a:cubicBezTo>
                    <a:pt x="1153510" y="136221"/>
                    <a:pt x="1461634" y="323399"/>
                    <a:pt x="1631894" y="603610"/>
                  </a:cubicBezTo>
                  <a:lnTo>
                    <a:pt x="1638578" y="617070"/>
                  </a:lnTo>
                  <a:lnTo>
                    <a:pt x="1711200" y="529051"/>
                  </a:lnTo>
                  <a:cubicBezTo>
                    <a:pt x="1859106" y="381145"/>
                    <a:pt x="2063437" y="289663"/>
                    <a:pt x="2289136" y="289663"/>
                  </a:cubicBezTo>
                  <a:cubicBezTo>
                    <a:pt x="2437250" y="289663"/>
                    <a:pt x="2576162" y="329061"/>
                    <a:pt x="2695964" y="397949"/>
                  </a:cubicBezTo>
                  <a:lnTo>
                    <a:pt x="2722727" y="416495"/>
                  </a:lnTo>
                  <a:lnTo>
                    <a:pt x="2766691" y="335498"/>
                  </a:lnTo>
                  <a:cubicBezTo>
                    <a:pt x="2903440" y="133083"/>
                    <a:pt x="3135023" y="0"/>
                    <a:pt x="3397688" y="0"/>
                  </a:cubicBezTo>
                  <a:close/>
                </a:path>
              </a:pathLst>
            </a:custGeom>
            <a:solidFill>
              <a:srgbClr val="F5F9F9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sp>
          <p:nvSpPr>
            <p:cNvPr id="8" name="任意多边形 13"/>
            <p:cNvSpPr/>
            <p:nvPr/>
          </p:nvSpPr>
          <p:spPr>
            <a:xfrm>
              <a:off x="152399" y="5877098"/>
              <a:ext cx="12192001" cy="1133303"/>
            </a:xfrm>
            <a:custGeom>
              <a:avLst/>
              <a:gdLst>
                <a:gd name="connsiteX0" fmla="*/ 4324187 w 12191999"/>
                <a:gd name="connsiteY0" fmla="*/ 0 h 1133339"/>
                <a:gd name="connsiteX1" fmla="*/ 4828786 w 12191999"/>
                <a:gd name="connsiteY1" fmla="*/ 268294 h 1133339"/>
                <a:gd name="connsiteX2" fmla="*/ 4852161 w 12191999"/>
                <a:gd name="connsiteY2" fmla="*/ 311359 h 1133339"/>
                <a:gd name="connsiteX3" fmla="*/ 4874652 w 12191999"/>
                <a:gd name="connsiteY3" fmla="*/ 309092 h 1133339"/>
                <a:gd name="connsiteX4" fmla="*/ 5307165 w 12191999"/>
                <a:gd name="connsiteY4" fmla="*/ 539058 h 1133339"/>
                <a:gd name="connsiteX5" fmla="*/ 5334082 w 12191999"/>
                <a:gd name="connsiteY5" fmla="*/ 588645 h 1133339"/>
                <a:gd name="connsiteX6" fmla="*/ 5405825 w 12191999"/>
                <a:gd name="connsiteY6" fmla="*/ 549703 h 1133339"/>
                <a:gd name="connsiteX7" fmla="*/ 5608854 w 12191999"/>
                <a:gd name="connsiteY7" fmla="*/ 508714 h 1133339"/>
                <a:gd name="connsiteX8" fmla="*/ 5653102 w 12191999"/>
                <a:gd name="connsiteY8" fmla="*/ 512618 h 1133339"/>
                <a:gd name="connsiteX9" fmla="*/ 5684350 w 12191999"/>
                <a:gd name="connsiteY9" fmla="*/ 474742 h 1133339"/>
                <a:gd name="connsiteX10" fmla="*/ 6053173 w 12191999"/>
                <a:gd name="connsiteY10" fmla="*/ 321971 h 1133339"/>
                <a:gd name="connsiteX11" fmla="*/ 6256201 w 12191999"/>
                <a:gd name="connsiteY11" fmla="*/ 362960 h 1133339"/>
                <a:gd name="connsiteX12" fmla="*/ 6335091 w 12191999"/>
                <a:gd name="connsiteY12" fmla="*/ 405780 h 1133339"/>
                <a:gd name="connsiteX13" fmla="*/ 6344312 w 12191999"/>
                <a:gd name="connsiteY13" fmla="*/ 398172 h 1133339"/>
                <a:gd name="connsiteX14" fmla="*/ 6635938 w 12191999"/>
                <a:gd name="connsiteY14" fmla="*/ 309092 h 1133339"/>
                <a:gd name="connsiteX15" fmla="*/ 7004761 w 12191999"/>
                <a:gd name="connsiteY15" fmla="*/ 461863 h 1133339"/>
                <a:gd name="connsiteX16" fmla="*/ 7041595 w 12191999"/>
                <a:gd name="connsiteY16" fmla="*/ 506507 h 1133339"/>
                <a:gd name="connsiteX17" fmla="*/ 7048024 w 12191999"/>
                <a:gd name="connsiteY17" fmla="*/ 501203 h 1133339"/>
                <a:gd name="connsiteX18" fmla="*/ 7339652 w 12191999"/>
                <a:gd name="connsiteY18" fmla="*/ 412123 h 1133339"/>
                <a:gd name="connsiteX19" fmla="*/ 7820257 w 12191999"/>
                <a:gd name="connsiteY19" fmla="*/ 730689 h 1133339"/>
                <a:gd name="connsiteX20" fmla="*/ 7823882 w 12191999"/>
                <a:gd name="connsiteY20" fmla="*/ 742369 h 1133339"/>
                <a:gd name="connsiteX21" fmla="*/ 7829379 w 12191999"/>
                <a:gd name="connsiteY21" fmla="*/ 732242 h 1133339"/>
                <a:gd name="connsiteX22" fmla="*/ 8261893 w 12191999"/>
                <a:gd name="connsiteY22" fmla="*/ 502276 h 1133339"/>
                <a:gd name="connsiteX23" fmla="*/ 8441234 w 12191999"/>
                <a:gd name="connsiteY23" fmla="*/ 533926 h 1133339"/>
                <a:gd name="connsiteX24" fmla="*/ 8512634 w 12191999"/>
                <a:gd name="connsiteY24" fmla="*/ 567236 h 1133339"/>
                <a:gd name="connsiteX25" fmla="*/ 8534598 w 12191999"/>
                <a:gd name="connsiteY25" fmla="*/ 526771 h 1133339"/>
                <a:gd name="connsiteX26" fmla="*/ 8840079 w 12191999"/>
                <a:gd name="connsiteY26" fmla="*/ 364348 h 1133339"/>
                <a:gd name="connsiteX27" fmla="*/ 9145560 w 12191999"/>
                <a:gd name="connsiteY27" fmla="*/ 526771 h 1133339"/>
                <a:gd name="connsiteX28" fmla="*/ 9164773 w 12191999"/>
                <a:gd name="connsiteY28" fmla="*/ 562169 h 1133339"/>
                <a:gd name="connsiteX29" fmla="*/ 9187740 w 12191999"/>
                <a:gd name="connsiteY29" fmla="*/ 549703 h 1133339"/>
                <a:gd name="connsiteX30" fmla="*/ 9390768 w 12191999"/>
                <a:gd name="connsiteY30" fmla="*/ 508714 h 1133339"/>
                <a:gd name="connsiteX31" fmla="*/ 9836849 w 12191999"/>
                <a:gd name="connsiteY31" fmla="*/ 759843 h 1133339"/>
                <a:gd name="connsiteX32" fmla="*/ 9846695 w 12191999"/>
                <a:gd name="connsiteY32" fmla="*/ 779672 h 1133339"/>
                <a:gd name="connsiteX33" fmla="*/ 9859902 w 12191999"/>
                <a:gd name="connsiteY33" fmla="*/ 737128 h 1133339"/>
                <a:gd name="connsiteX34" fmla="*/ 10340506 w 12191999"/>
                <a:gd name="connsiteY34" fmla="*/ 418562 h 1133339"/>
                <a:gd name="connsiteX35" fmla="*/ 10543534 w 12191999"/>
                <a:gd name="connsiteY35" fmla="*/ 459551 h 1133339"/>
                <a:gd name="connsiteX36" fmla="*/ 10626367 w 12191999"/>
                <a:gd name="connsiteY36" fmla="*/ 504512 h 1133339"/>
                <a:gd name="connsiteX37" fmla="*/ 10672181 w 12191999"/>
                <a:gd name="connsiteY37" fmla="*/ 448985 h 1133339"/>
                <a:gd name="connsiteX38" fmla="*/ 11041003 w 12191999"/>
                <a:gd name="connsiteY38" fmla="*/ 296214 h 1133339"/>
                <a:gd name="connsiteX39" fmla="*/ 11332631 w 12191999"/>
                <a:gd name="connsiteY39" fmla="*/ 385294 h 1133339"/>
                <a:gd name="connsiteX40" fmla="*/ 11371408 w 12191999"/>
                <a:gd name="connsiteY40" fmla="*/ 417288 h 1133339"/>
                <a:gd name="connsiteX41" fmla="*/ 11406247 w 12191999"/>
                <a:gd name="connsiteY41" fmla="*/ 398377 h 1133339"/>
                <a:gd name="connsiteX42" fmla="*/ 11609275 w 12191999"/>
                <a:gd name="connsiteY42" fmla="*/ 357388 h 1133339"/>
                <a:gd name="connsiteX43" fmla="*/ 12089879 w 12191999"/>
                <a:gd name="connsiteY43" fmla="*/ 675954 h 1133339"/>
                <a:gd name="connsiteX44" fmla="*/ 12109865 w 12191999"/>
                <a:gd name="connsiteY44" fmla="*/ 740336 h 1133339"/>
                <a:gd name="connsiteX45" fmla="*/ 12187741 w 12191999"/>
                <a:gd name="connsiteY45" fmla="*/ 732486 h 1133339"/>
                <a:gd name="connsiteX46" fmla="*/ 12191999 w 12191999"/>
                <a:gd name="connsiteY46" fmla="*/ 732755 h 1133339"/>
                <a:gd name="connsiteX47" fmla="*/ 12191999 w 12191999"/>
                <a:gd name="connsiteY47" fmla="*/ 1133339 h 1133339"/>
                <a:gd name="connsiteX48" fmla="*/ 0 w 12191999"/>
                <a:gd name="connsiteY48" fmla="*/ 1133339 h 1133339"/>
                <a:gd name="connsiteX49" fmla="*/ 0 w 12191999"/>
                <a:gd name="connsiteY49" fmla="*/ 662259 h 1133339"/>
                <a:gd name="connsiteX50" fmla="*/ 35270 w 12191999"/>
                <a:gd name="connsiteY50" fmla="*/ 627821 h 1133339"/>
                <a:gd name="connsiteX51" fmla="*/ 367052 w 12191999"/>
                <a:gd name="connsiteY51" fmla="*/ 508714 h 1133339"/>
                <a:gd name="connsiteX52" fmla="*/ 761454 w 12191999"/>
                <a:gd name="connsiteY52" fmla="*/ 688964 h 1133339"/>
                <a:gd name="connsiteX53" fmla="*/ 765322 w 12191999"/>
                <a:gd name="connsiteY53" fmla="*/ 694269 h 1133339"/>
                <a:gd name="connsiteX54" fmla="*/ 779363 w 12191999"/>
                <a:gd name="connsiteY54" fmla="*/ 668401 h 1133339"/>
                <a:gd name="connsiteX55" fmla="*/ 1249255 w 12191999"/>
                <a:gd name="connsiteY55" fmla="*/ 418562 h 1133339"/>
                <a:gd name="connsiteX56" fmla="*/ 1469828 w 12191999"/>
                <a:gd name="connsiteY56" fmla="*/ 463094 h 1133339"/>
                <a:gd name="connsiteX57" fmla="*/ 1529039 w 12191999"/>
                <a:gd name="connsiteY57" fmla="*/ 495232 h 1133339"/>
                <a:gd name="connsiteX58" fmla="*/ 1556571 w 12191999"/>
                <a:gd name="connsiteY58" fmla="*/ 461863 h 1133339"/>
                <a:gd name="connsiteX59" fmla="*/ 1925393 w 12191999"/>
                <a:gd name="connsiteY59" fmla="*/ 309092 h 1133339"/>
                <a:gd name="connsiteX60" fmla="*/ 2128421 w 12191999"/>
                <a:gd name="connsiteY60" fmla="*/ 350081 h 1133339"/>
                <a:gd name="connsiteX61" fmla="*/ 2211864 w 12191999"/>
                <a:gd name="connsiteY61" fmla="*/ 395372 h 1133339"/>
                <a:gd name="connsiteX62" fmla="*/ 2265051 w 12191999"/>
                <a:gd name="connsiteY62" fmla="*/ 366503 h 1133339"/>
                <a:gd name="connsiteX63" fmla="*/ 2485624 w 12191999"/>
                <a:gd name="connsiteY63" fmla="*/ 321971 h 1133339"/>
                <a:gd name="connsiteX64" fmla="*/ 3007763 w 12191999"/>
                <a:gd name="connsiteY64" fmla="*/ 668067 h 1133339"/>
                <a:gd name="connsiteX65" fmla="*/ 3028976 w 12191999"/>
                <a:gd name="connsiteY65" fmla="*/ 736404 h 1133339"/>
                <a:gd name="connsiteX66" fmla="*/ 3043766 w 12191999"/>
                <a:gd name="connsiteY66" fmla="*/ 731813 h 1133339"/>
                <a:gd name="connsiteX67" fmla="*/ 3148886 w 12191999"/>
                <a:gd name="connsiteY67" fmla="*/ 721216 h 1133339"/>
                <a:gd name="connsiteX68" fmla="*/ 3166919 w 12191999"/>
                <a:gd name="connsiteY68" fmla="*/ 722353 h 1133339"/>
                <a:gd name="connsiteX69" fmla="*/ 3196314 w 12191999"/>
                <a:gd name="connsiteY69" fmla="*/ 627658 h 1133339"/>
                <a:gd name="connsiteX70" fmla="*/ 3676918 w 12191999"/>
                <a:gd name="connsiteY70" fmla="*/ 309092 h 1133339"/>
                <a:gd name="connsiteX71" fmla="*/ 3782038 w 12191999"/>
                <a:gd name="connsiteY71" fmla="*/ 319689 h 1133339"/>
                <a:gd name="connsiteX72" fmla="*/ 3790298 w 12191999"/>
                <a:gd name="connsiteY72" fmla="*/ 322253 h 1133339"/>
                <a:gd name="connsiteX73" fmla="*/ 3819586 w 12191999"/>
                <a:gd name="connsiteY73" fmla="*/ 268294 h 1133339"/>
                <a:gd name="connsiteX74" fmla="*/ 4324187 w 12191999"/>
                <a:gd name="connsiteY74" fmla="*/ 0 h 113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2191999" h="1133339">
                  <a:moveTo>
                    <a:pt x="4324187" y="0"/>
                  </a:moveTo>
                  <a:cubicBezTo>
                    <a:pt x="4534237" y="0"/>
                    <a:pt x="4719430" y="106424"/>
                    <a:pt x="4828786" y="268294"/>
                  </a:cubicBezTo>
                  <a:lnTo>
                    <a:pt x="4852161" y="311359"/>
                  </a:lnTo>
                  <a:lnTo>
                    <a:pt x="4874652" y="309092"/>
                  </a:lnTo>
                  <a:cubicBezTo>
                    <a:pt x="5054694" y="309092"/>
                    <a:pt x="5213432" y="400313"/>
                    <a:pt x="5307165" y="539058"/>
                  </a:cubicBezTo>
                  <a:lnTo>
                    <a:pt x="5334082" y="588645"/>
                  </a:lnTo>
                  <a:lnTo>
                    <a:pt x="5405825" y="549703"/>
                  </a:lnTo>
                  <a:cubicBezTo>
                    <a:pt x="5468228" y="523309"/>
                    <a:pt x="5536836" y="508714"/>
                    <a:pt x="5608854" y="508714"/>
                  </a:cubicBezTo>
                  <a:lnTo>
                    <a:pt x="5653102" y="512618"/>
                  </a:lnTo>
                  <a:lnTo>
                    <a:pt x="5684350" y="474742"/>
                  </a:lnTo>
                  <a:cubicBezTo>
                    <a:pt x="5778740" y="380352"/>
                    <a:pt x="5909139" y="321971"/>
                    <a:pt x="6053173" y="321971"/>
                  </a:cubicBezTo>
                  <a:cubicBezTo>
                    <a:pt x="6125190" y="321971"/>
                    <a:pt x="6193799" y="336566"/>
                    <a:pt x="6256201" y="362960"/>
                  </a:cubicBezTo>
                  <a:lnTo>
                    <a:pt x="6335091" y="405780"/>
                  </a:lnTo>
                  <a:lnTo>
                    <a:pt x="6344312" y="398172"/>
                  </a:lnTo>
                  <a:cubicBezTo>
                    <a:pt x="6427558" y="341931"/>
                    <a:pt x="6527914" y="309092"/>
                    <a:pt x="6635938" y="309092"/>
                  </a:cubicBezTo>
                  <a:cubicBezTo>
                    <a:pt x="6779972" y="309092"/>
                    <a:pt x="6910371" y="367473"/>
                    <a:pt x="7004761" y="461863"/>
                  </a:cubicBezTo>
                  <a:lnTo>
                    <a:pt x="7041595" y="506507"/>
                  </a:lnTo>
                  <a:lnTo>
                    <a:pt x="7048024" y="501203"/>
                  </a:lnTo>
                  <a:cubicBezTo>
                    <a:pt x="7131271" y="444962"/>
                    <a:pt x="7231627" y="412123"/>
                    <a:pt x="7339652" y="412123"/>
                  </a:cubicBezTo>
                  <a:cubicBezTo>
                    <a:pt x="7555703" y="412123"/>
                    <a:pt x="7741074" y="543481"/>
                    <a:pt x="7820257" y="730689"/>
                  </a:cubicBezTo>
                  <a:lnTo>
                    <a:pt x="7823882" y="742369"/>
                  </a:lnTo>
                  <a:lnTo>
                    <a:pt x="7829379" y="732242"/>
                  </a:lnTo>
                  <a:cubicBezTo>
                    <a:pt x="7923114" y="593497"/>
                    <a:pt x="8081851" y="502276"/>
                    <a:pt x="8261893" y="502276"/>
                  </a:cubicBezTo>
                  <a:cubicBezTo>
                    <a:pt x="8324908" y="502276"/>
                    <a:pt x="8385313" y="513450"/>
                    <a:pt x="8441234" y="533926"/>
                  </a:cubicBezTo>
                  <a:lnTo>
                    <a:pt x="8512634" y="567236"/>
                  </a:lnTo>
                  <a:lnTo>
                    <a:pt x="8534598" y="526771"/>
                  </a:lnTo>
                  <a:cubicBezTo>
                    <a:pt x="8600802" y="428776"/>
                    <a:pt x="8712916" y="364348"/>
                    <a:pt x="8840079" y="364348"/>
                  </a:cubicBezTo>
                  <a:cubicBezTo>
                    <a:pt x="8967241" y="364348"/>
                    <a:pt x="9079356" y="428776"/>
                    <a:pt x="9145560" y="526771"/>
                  </a:cubicBezTo>
                  <a:lnTo>
                    <a:pt x="9164773" y="562169"/>
                  </a:lnTo>
                  <a:lnTo>
                    <a:pt x="9187740" y="549703"/>
                  </a:lnTo>
                  <a:cubicBezTo>
                    <a:pt x="9250143" y="523309"/>
                    <a:pt x="9318751" y="508714"/>
                    <a:pt x="9390768" y="508714"/>
                  </a:cubicBezTo>
                  <a:cubicBezTo>
                    <a:pt x="9579813" y="508714"/>
                    <a:pt x="9745368" y="609285"/>
                    <a:pt x="9836849" y="759843"/>
                  </a:cubicBezTo>
                  <a:lnTo>
                    <a:pt x="9846695" y="779672"/>
                  </a:lnTo>
                  <a:lnTo>
                    <a:pt x="9859902" y="737128"/>
                  </a:lnTo>
                  <a:cubicBezTo>
                    <a:pt x="9939084" y="549920"/>
                    <a:pt x="10124455" y="418562"/>
                    <a:pt x="10340506" y="418562"/>
                  </a:cubicBezTo>
                  <a:cubicBezTo>
                    <a:pt x="10412523" y="418562"/>
                    <a:pt x="10481131" y="433157"/>
                    <a:pt x="10543534" y="459551"/>
                  </a:cubicBezTo>
                  <a:lnTo>
                    <a:pt x="10626367" y="504512"/>
                  </a:lnTo>
                  <a:lnTo>
                    <a:pt x="10672181" y="448985"/>
                  </a:lnTo>
                  <a:cubicBezTo>
                    <a:pt x="10766571" y="354595"/>
                    <a:pt x="10896969" y="296214"/>
                    <a:pt x="11041003" y="296214"/>
                  </a:cubicBezTo>
                  <a:cubicBezTo>
                    <a:pt x="11149029" y="296214"/>
                    <a:pt x="11249384" y="329053"/>
                    <a:pt x="11332631" y="385294"/>
                  </a:cubicBezTo>
                  <a:lnTo>
                    <a:pt x="11371408" y="417288"/>
                  </a:lnTo>
                  <a:lnTo>
                    <a:pt x="11406247" y="398377"/>
                  </a:lnTo>
                  <a:cubicBezTo>
                    <a:pt x="11468650" y="371983"/>
                    <a:pt x="11537258" y="357388"/>
                    <a:pt x="11609275" y="357388"/>
                  </a:cubicBezTo>
                  <a:cubicBezTo>
                    <a:pt x="11825326" y="357388"/>
                    <a:pt x="12010697" y="488746"/>
                    <a:pt x="12089879" y="675954"/>
                  </a:cubicBezTo>
                  <a:lnTo>
                    <a:pt x="12109865" y="740336"/>
                  </a:lnTo>
                  <a:lnTo>
                    <a:pt x="12187741" y="732486"/>
                  </a:lnTo>
                  <a:lnTo>
                    <a:pt x="12191999" y="732755"/>
                  </a:lnTo>
                  <a:lnTo>
                    <a:pt x="12191999" y="1133339"/>
                  </a:lnTo>
                  <a:lnTo>
                    <a:pt x="0" y="1133339"/>
                  </a:lnTo>
                  <a:lnTo>
                    <a:pt x="0" y="662259"/>
                  </a:lnTo>
                  <a:lnTo>
                    <a:pt x="35270" y="627821"/>
                  </a:lnTo>
                  <a:cubicBezTo>
                    <a:pt x="125433" y="553412"/>
                    <a:pt x="241023" y="508714"/>
                    <a:pt x="367052" y="508714"/>
                  </a:cubicBezTo>
                  <a:cubicBezTo>
                    <a:pt x="524589" y="508714"/>
                    <a:pt x="665814" y="578555"/>
                    <a:pt x="761454" y="688964"/>
                  </a:cubicBezTo>
                  <a:lnTo>
                    <a:pt x="765322" y="694269"/>
                  </a:lnTo>
                  <a:lnTo>
                    <a:pt x="779363" y="668401"/>
                  </a:lnTo>
                  <a:cubicBezTo>
                    <a:pt x="881198" y="517666"/>
                    <a:pt x="1053653" y="418562"/>
                    <a:pt x="1249255" y="418562"/>
                  </a:cubicBezTo>
                  <a:cubicBezTo>
                    <a:pt x="1327495" y="418562"/>
                    <a:pt x="1402032" y="434418"/>
                    <a:pt x="1469828" y="463094"/>
                  </a:cubicBezTo>
                  <a:lnTo>
                    <a:pt x="1529039" y="495232"/>
                  </a:lnTo>
                  <a:lnTo>
                    <a:pt x="1556571" y="461863"/>
                  </a:lnTo>
                  <a:cubicBezTo>
                    <a:pt x="1650961" y="367473"/>
                    <a:pt x="1781359" y="309092"/>
                    <a:pt x="1925393" y="309092"/>
                  </a:cubicBezTo>
                  <a:cubicBezTo>
                    <a:pt x="1997410" y="309092"/>
                    <a:pt x="2066018" y="323687"/>
                    <a:pt x="2128421" y="350081"/>
                  </a:cubicBezTo>
                  <a:lnTo>
                    <a:pt x="2211864" y="395372"/>
                  </a:lnTo>
                  <a:lnTo>
                    <a:pt x="2265051" y="366503"/>
                  </a:lnTo>
                  <a:cubicBezTo>
                    <a:pt x="2332847" y="337827"/>
                    <a:pt x="2407384" y="321971"/>
                    <a:pt x="2485624" y="321971"/>
                  </a:cubicBezTo>
                  <a:cubicBezTo>
                    <a:pt x="2720347" y="321971"/>
                    <a:pt x="2921738" y="464681"/>
                    <a:pt x="3007763" y="668067"/>
                  </a:cubicBezTo>
                  <a:lnTo>
                    <a:pt x="3028976" y="736404"/>
                  </a:lnTo>
                  <a:lnTo>
                    <a:pt x="3043766" y="731813"/>
                  </a:lnTo>
                  <a:cubicBezTo>
                    <a:pt x="3077721" y="724865"/>
                    <a:pt x="3112877" y="721216"/>
                    <a:pt x="3148886" y="721216"/>
                  </a:cubicBezTo>
                  <a:lnTo>
                    <a:pt x="3166919" y="722353"/>
                  </a:lnTo>
                  <a:lnTo>
                    <a:pt x="3196314" y="627658"/>
                  </a:lnTo>
                  <a:cubicBezTo>
                    <a:pt x="3275496" y="440450"/>
                    <a:pt x="3460867" y="309092"/>
                    <a:pt x="3676918" y="309092"/>
                  </a:cubicBezTo>
                  <a:cubicBezTo>
                    <a:pt x="3712927" y="309092"/>
                    <a:pt x="3748083" y="312741"/>
                    <a:pt x="3782038" y="319689"/>
                  </a:cubicBezTo>
                  <a:lnTo>
                    <a:pt x="3790298" y="322253"/>
                  </a:lnTo>
                  <a:lnTo>
                    <a:pt x="3819586" y="268294"/>
                  </a:lnTo>
                  <a:cubicBezTo>
                    <a:pt x="3928943" y="106424"/>
                    <a:pt x="4114136" y="0"/>
                    <a:pt x="43241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</p:grpSp>
      <p:pic>
        <p:nvPicPr>
          <p:cNvPr id="7174" name="图片 1"/>
          <p:cNvPicPr>
            <a:picLocks noChangeAspect="1"/>
          </p:cNvPicPr>
          <p:nvPr userDrawn="1"/>
        </p:nvPicPr>
        <p:blipFill>
          <a:blip r:embed="rId4"/>
          <a:srcRect l="3481" t="40430" b="40788"/>
          <a:stretch>
            <a:fillRect/>
          </a:stretch>
        </p:blipFill>
        <p:spPr>
          <a:xfrm>
            <a:off x="0" y="4092575"/>
            <a:ext cx="5470525" cy="1065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15"/>
          <p:cNvPicPr>
            <a:picLocks noChangeAspect="1"/>
          </p:cNvPicPr>
          <p:nvPr userDrawn="1"/>
        </p:nvPicPr>
        <p:blipFill>
          <a:blip r:embed="rId5"/>
          <a:srcRect l="19322" t="40430" r="3468" b="40788"/>
          <a:stretch>
            <a:fillRect/>
          </a:stretch>
        </p:blipFill>
        <p:spPr>
          <a:xfrm>
            <a:off x="4767263" y="4092575"/>
            <a:ext cx="4376737" cy="1065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16"/>
          <p:cNvPicPr>
            <a:picLocks noChangeAspect="1"/>
          </p:cNvPicPr>
          <p:nvPr userDrawn="1"/>
        </p:nvPicPr>
        <p:blipFill>
          <a:blip r:embed="rId6"/>
          <a:srcRect r="38083" b="8530"/>
          <a:stretch>
            <a:fillRect/>
          </a:stretch>
        </p:blipFill>
        <p:spPr>
          <a:xfrm>
            <a:off x="-19050" y="73025"/>
            <a:ext cx="2362200" cy="5086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/>
          <p:cNvPicPr>
            <a:picLocks noChangeAspect="1"/>
          </p:cNvPicPr>
          <p:nvPr userDrawn="1"/>
        </p:nvPicPr>
        <p:blipFill>
          <a:blip r:embed="rId4"/>
          <a:srcRect l="3481" t="40430" b="40788"/>
          <a:stretch>
            <a:fillRect/>
          </a:stretch>
        </p:blipFill>
        <p:spPr>
          <a:xfrm>
            <a:off x="152400" y="4084638"/>
            <a:ext cx="5470525" cy="1065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82625"/>
            <a:ext cx="7181850" cy="4040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7" name="组合 9"/>
          <p:cNvGrpSpPr/>
          <p:nvPr userDrawn="1"/>
        </p:nvGrpSpPr>
        <p:grpSpPr>
          <a:xfrm flipV="1">
            <a:off x="0" y="0"/>
            <a:ext cx="9144000" cy="1485900"/>
            <a:chOff x="152399" y="5035036"/>
            <a:chExt cx="12192001" cy="1975365"/>
          </a:xfrm>
        </p:grpSpPr>
        <p:sp>
          <p:nvSpPr>
            <p:cNvPr id="6" name="任意多边形 10"/>
            <p:cNvSpPr/>
            <p:nvPr/>
          </p:nvSpPr>
          <p:spPr>
            <a:xfrm>
              <a:off x="152399" y="5035036"/>
              <a:ext cx="12192001" cy="1975365"/>
            </a:xfrm>
            <a:custGeom>
              <a:avLst/>
              <a:gdLst>
                <a:gd name="connsiteX0" fmla="*/ 4353340 w 12192001"/>
                <a:gd name="connsiteY0" fmla="*/ 0 h 1975365"/>
                <a:gd name="connsiteX1" fmla="*/ 5522941 w 12192001"/>
                <a:gd name="connsiteY1" fmla="*/ 551581 h 1975365"/>
                <a:gd name="connsiteX2" fmla="*/ 5532197 w 12192001"/>
                <a:gd name="connsiteY2" fmla="*/ 563959 h 1975365"/>
                <a:gd name="connsiteX3" fmla="*/ 5553053 w 12192001"/>
                <a:gd name="connsiteY3" fmla="*/ 553912 h 1975365"/>
                <a:gd name="connsiteX4" fmla="*/ 6143039 w 12192001"/>
                <a:gd name="connsiteY4" fmla="*/ 434799 h 1975365"/>
                <a:gd name="connsiteX5" fmla="*/ 7214812 w 12192001"/>
                <a:gd name="connsiteY5" fmla="*/ 878743 h 1975365"/>
                <a:gd name="connsiteX6" fmla="*/ 7274619 w 12192001"/>
                <a:gd name="connsiteY6" fmla="*/ 944547 h 1975365"/>
                <a:gd name="connsiteX7" fmla="*/ 7300992 w 12192001"/>
                <a:gd name="connsiteY7" fmla="*/ 901137 h 1975365"/>
                <a:gd name="connsiteX8" fmla="*/ 8776254 w 12192001"/>
                <a:gd name="connsiteY8" fmla="*/ 116746 h 1975365"/>
                <a:gd name="connsiteX9" fmla="*/ 10251516 w 12192001"/>
                <a:gd name="connsiteY9" fmla="*/ 901137 h 1975365"/>
                <a:gd name="connsiteX10" fmla="*/ 10255993 w 12192001"/>
                <a:gd name="connsiteY10" fmla="*/ 908506 h 1975365"/>
                <a:gd name="connsiteX11" fmla="*/ 10332727 w 12192001"/>
                <a:gd name="connsiteY11" fmla="*/ 824077 h 1975365"/>
                <a:gd name="connsiteX12" fmla="*/ 11404501 w 12192001"/>
                <a:gd name="connsiteY12" fmla="*/ 380133 h 1975365"/>
                <a:gd name="connsiteX13" fmla="*/ 12126982 w 12192001"/>
                <a:gd name="connsiteY13" fmla="*/ 563072 h 1975365"/>
                <a:gd name="connsiteX14" fmla="*/ 12192001 w 12192001"/>
                <a:gd name="connsiteY14" fmla="*/ 602572 h 1975365"/>
                <a:gd name="connsiteX15" fmla="*/ 12192001 w 12192001"/>
                <a:gd name="connsiteY15" fmla="*/ 1975365 h 1975365"/>
                <a:gd name="connsiteX16" fmla="*/ 0 w 12192001"/>
                <a:gd name="connsiteY16" fmla="*/ 1975365 h 1975365"/>
                <a:gd name="connsiteX17" fmla="*/ 0 w 12192001"/>
                <a:gd name="connsiteY17" fmla="*/ 204727 h 1975365"/>
                <a:gd name="connsiteX18" fmla="*/ 55205 w 12192001"/>
                <a:gd name="connsiteY18" fmla="*/ 207862 h 1975365"/>
                <a:gd name="connsiteX19" fmla="*/ 1223759 w 12192001"/>
                <a:gd name="connsiteY19" fmla="*/ 843689 h 1975365"/>
                <a:gd name="connsiteX20" fmla="*/ 1311523 w 12192001"/>
                <a:gd name="connsiteY20" fmla="*/ 961054 h 1975365"/>
                <a:gd name="connsiteX21" fmla="*/ 1316220 w 12192001"/>
                <a:gd name="connsiteY21" fmla="*/ 955887 h 1975365"/>
                <a:gd name="connsiteX22" fmla="*/ 2574237 w 12192001"/>
                <a:gd name="connsiteY22" fmla="*/ 434799 h 1975365"/>
                <a:gd name="connsiteX23" fmla="*/ 3103288 w 12192001"/>
                <a:gd name="connsiteY23" fmla="*/ 514784 h 1975365"/>
                <a:gd name="connsiteX24" fmla="*/ 3188753 w 12192001"/>
                <a:gd name="connsiteY24" fmla="*/ 546065 h 1975365"/>
                <a:gd name="connsiteX25" fmla="*/ 3281567 w 12192001"/>
                <a:gd name="connsiteY25" fmla="*/ 443944 h 1975365"/>
                <a:gd name="connsiteX26" fmla="*/ 4353340 w 12192001"/>
                <a:gd name="connsiteY26" fmla="*/ 0 h 1975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192001" h="1975365">
                  <a:moveTo>
                    <a:pt x="4353340" y="0"/>
                  </a:moveTo>
                  <a:cubicBezTo>
                    <a:pt x="4824213" y="0"/>
                    <a:pt x="5244936" y="214716"/>
                    <a:pt x="5522941" y="551581"/>
                  </a:cubicBezTo>
                  <a:lnTo>
                    <a:pt x="5532197" y="563959"/>
                  </a:lnTo>
                  <a:lnTo>
                    <a:pt x="5553053" y="553912"/>
                  </a:lnTo>
                  <a:cubicBezTo>
                    <a:pt x="5734391" y="477212"/>
                    <a:pt x="5933762" y="434799"/>
                    <a:pt x="6143039" y="434799"/>
                  </a:cubicBezTo>
                  <a:cubicBezTo>
                    <a:pt x="6561592" y="434799"/>
                    <a:pt x="6940521" y="604452"/>
                    <a:pt x="7214812" y="878743"/>
                  </a:cubicBezTo>
                  <a:lnTo>
                    <a:pt x="7274619" y="944547"/>
                  </a:lnTo>
                  <a:lnTo>
                    <a:pt x="7300992" y="901137"/>
                  </a:lnTo>
                  <a:cubicBezTo>
                    <a:pt x="7620710" y="427892"/>
                    <a:pt x="8162146" y="116746"/>
                    <a:pt x="8776254" y="116746"/>
                  </a:cubicBezTo>
                  <a:cubicBezTo>
                    <a:pt x="9390362" y="116746"/>
                    <a:pt x="9931798" y="427892"/>
                    <a:pt x="10251516" y="901137"/>
                  </a:cubicBezTo>
                  <a:lnTo>
                    <a:pt x="10255993" y="908506"/>
                  </a:lnTo>
                  <a:lnTo>
                    <a:pt x="10332727" y="824077"/>
                  </a:lnTo>
                  <a:cubicBezTo>
                    <a:pt x="10607018" y="549786"/>
                    <a:pt x="10985947" y="380133"/>
                    <a:pt x="11404501" y="380133"/>
                  </a:cubicBezTo>
                  <a:cubicBezTo>
                    <a:pt x="11666097" y="380133"/>
                    <a:pt x="11912215" y="446404"/>
                    <a:pt x="12126982" y="563072"/>
                  </a:cubicBezTo>
                  <a:lnTo>
                    <a:pt x="12192001" y="602572"/>
                  </a:lnTo>
                  <a:lnTo>
                    <a:pt x="12192001" y="1975365"/>
                  </a:lnTo>
                  <a:lnTo>
                    <a:pt x="0" y="1975365"/>
                  </a:lnTo>
                  <a:lnTo>
                    <a:pt x="0" y="204727"/>
                  </a:lnTo>
                  <a:lnTo>
                    <a:pt x="55205" y="207862"/>
                  </a:lnTo>
                  <a:cubicBezTo>
                    <a:pt x="524453" y="261507"/>
                    <a:pt x="938234" y="497713"/>
                    <a:pt x="1223759" y="843689"/>
                  </a:cubicBezTo>
                  <a:lnTo>
                    <a:pt x="1311523" y="961054"/>
                  </a:lnTo>
                  <a:lnTo>
                    <a:pt x="1316220" y="955887"/>
                  </a:lnTo>
                  <a:cubicBezTo>
                    <a:pt x="1638174" y="633932"/>
                    <a:pt x="2082950" y="434799"/>
                    <a:pt x="2574237" y="434799"/>
                  </a:cubicBezTo>
                  <a:cubicBezTo>
                    <a:pt x="2758469" y="434799"/>
                    <a:pt x="2936161" y="462802"/>
                    <a:pt x="3103288" y="514784"/>
                  </a:cubicBezTo>
                  <a:lnTo>
                    <a:pt x="3188753" y="546065"/>
                  </a:lnTo>
                  <a:lnTo>
                    <a:pt x="3281567" y="443944"/>
                  </a:lnTo>
                  <a:cubicBezTo>
                    <a:pt x="3555858" y="169652"/>
                    <a:pt x="3934787" y="0"/>
                    <a:pt x="4353340" y="0"/>
                  </a:cubicBezTo>
                  <a:close/>
                </a:path>
              </a:pathLst>
            </a:custGeom>
            <a:solidFill>
              <a:srgbClr val="F5F9F9">
                <a:alpha val="1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sp>
          <p:nvSpPr>
            <p:cNvPr id="7" name="任意多边形 12"/>
            <p:cNvSpPr/>
            <p:nvPr/>
          </p:nvSpPr>
          <p:spPr>
            <a:xfrm>
              <a:off x="152399" y="5564754"/>
              <a:ext cx="12192001" cy="1445647"/>
            </a:xfrm>
            <a:custGeom>
              <a:avLst/>
              <a:gdLst>
                <a:gd name="connsiteX0" fmla="*/ 3397688 w 12192000"/>
                <a:gd name="connsiteY0" fmla="*/ 0 h 1445191"/>
                <a:gd name="connsiteX1" fmla="*/ 4028686 w 12192000"/>
                <a:gd name="connsiteY1" fmla="*/ 335498 h 1445191"/>
                <a:gd name="connsiteX2" fmla="*/ 4064859 w 12192000"/>
                <a:gd name="connsiteY2" fmla="*/ 402142 h 1445191"/>
                <a:gd name="connsiteX3" fmla="*/ 4184991 w 12192000"/>
                <a:gd name="connsiteY3" fmla="*/ 336937 h 1445191"/>
                <a:gd name="connsiteX4" fmla="*/ 4481190 w 12192000"/>
                <a:gd name="connsiteY4" fmla="*/ 277137 h 1445191"/>
                <a:gd name="connsiteX5" fmla="*/ 5112188 w 12192000"/>
                <a:gd name="connsiteY5" fmla="*/ 612635 h 1445191"/>
                <a:gd name="connsiteX6" fmla="*/ 5112268 w 12192000"/>
                <a:gd name="connsiteY6" fmla="*/ 612785 h 1445191"/>
                <a:gd name="connsiteX7" fmla="*/ 5138627 w 12192000"/>
                <a:gd name="connsiteY7" fmla="*/ 564223 h 1445191"/>
                <a:gd name="connsiteX8" fmla="*/ 5943603 w 12192000"/>
                <a:gd name="connsiteY8" fmla="*/ 136221 h 1445191"/>
                <a:gd name="connsiteX9" fmla="*/ 6406326 w 12192000"/>
                <a:gd name="connsiteY9" fmla="*/ 253387 h 1445191"/>
                <a:gd name="connsiteX10" fmla="*/ 6446733 w 12192000"/>
                <a:gd name="connsiteY10" fmla="*/ 277935 h 1445191"/>
                <a:gd name="connsiteX11" fmla="*/ 6492158 w 12192000"/>
                <a:gd name="connsiteY11" fmla="*/ 222879 h 1445191"/>
                <a:gd name="connsiteX12" fmla="*/ 7030236 w 12192000"/>
                <a:gd name="connsiteY12" fmla="*/ 0 h 1445191"/>
                <a:gd name="connsiteX13" fmla="*/ 7568314 w 12192000"/>
                <a:gd name="connsiteY13" fmla="*/ 222879 h 1445191"/>
                <a:gd name="connsiteX14" fmla="*/ 7608074 w 12192000"/>
                <a:gd name="connsiteY14" fmla="*/ 271069 h 1445191"/>
                <a:gd name="connsiteX15" fmla="*/ 7616564 w 12192000"/>
                <a:gd name="connsiteY15" fmla="*/ 265911 h 1445191"/>
                <a:gd name="connsiteX16" fmla="*/ 8079289 w 12192000"/>
                <a:gd name="connsiteY16" fmla="*/ 148745 h 1445191"/>
                <a:gd name="connsiteX17" fmla="*/ 8813332 w 12192000"/>
                <a:gd name="connsiteY17" fmla="*/ 484217 h 1445191"/>
                <a:gd name="connsiteX18" fmla="*/ 8909108 w 12192000"/>
                <a:gd name="connsiteY18" fmla="*/ 615575 h 1445191"/>
                <a:gd name="connsiteX19" fmla="*/ 8910704 w 12192000"/>
                <a:gd name="connsiteY19" fmla="*/ 612634 h 1445191"/>
                <a:gd name="connsiteX20" fmla="*/ 9541702 w 12192000"/>
                <a:gd name="connsiteY20" fmla="*/ 277136 h 1445191"/>
                <a:gd name="connsiteX21" fmla="*/ 9967160 w 12192000"/>
                <a:gd name="connsiteY21" fmla="*/ 407095 h 1445191"/>
                <a:gd name="connsiteX22" fmla="*/ 9976306 w 12192000"/>
                <a:gd name="connsiteY22" fmla="*/ 414641 h 1445191"/>
                <a:gd name="connsiteX23" fmla="*/ 10019263 w 12192000"/>
                <a:gd name="connsiteY23" fmla="*/ 335498 h 1445191"/>
                <a:gd name="connsiteX24" fmla="*/ 10650261 w 12192000"/>
                <a:gd name="connsiteY24" fmla="*/ 0 h 1445191"/>
                <a:gd name="connsiteX25" fmla="*/ 11281259 w 12192000"/>
                <a:gd name="connsiteY25" fmla="*/ 335498 h 1445191"/>
                <a:gd name="connsiteX26" fmla="*/ 11306422 w 12192000"/>
                <a:gd name="connsiteY26" fmla="*/ 381858 h 1445191"/>
                <a:gd name="connsiteX27" fmla="*/ 11321378 w 12192000"/>
                <a:gd name="connsiteY27" fmla="*/ 369518 h 1445191"/>
                <a:gd name="connsiteX28" fmla="*/ 11746836 w 12192000"/>
                <a:gd name="connsiteY28" fmla="*/ 239559 h 1445191"/>
                <a:gd name="connsiteX29" fmla="*/ 12172294 w 12192000"/>
                <a:gd name="connsiteY29" fmla="*/ 369518 h 1445191"/>
                <a:gd name="connsiteX30" fmla="*/ 12192000 w 12192000"/>
                <a:gd name="connsiteY30" fmla="*/ 385777 h 1445191"/>
                <a:gd name="connsiteX31" fmla="*/ 12192000 w 12192000"/>
                <a:gd name="connsiteY31" fmla="*/ 1445191 h 1445191"/>
                <a:gd name="connsiteX32" fmla="*/ 0 w 12192000"/>
                <a:gd name="connsiteY32" fmla="*/ 1445191 h 1445191"/>
                <a:gd name="connsiteX33" fmla="*/ 0 w 12192000"/>
                <a:gd name="connsiteY33" fmla="*/ 52120 h 1445191"/>
                <a:gd name="connsiteX34" fmla="*/ 68550 w 12192000"/>
                <a:gd name="connsiteY34" fmla="*/ 79738 h 1445191"/>
                <a:gd name="connsiteX35" fmla="*/ 247175 w 12192000"/>
                <a:gd name="connsiteY35" fmla="*/ 184935 h 1445191"/>
                <a:gd name="connsiteX36" fmla="*/ 338186 w 12192000"/>
                <a:gd name="connsiteY36" fmla="*/ 253847 h 1445191"/>
                <a:gd name="connsiteX37" fmla="*/ 338943 w 12192000"/>
                <a:gd name="connsiteY37" fmla="*/ 253387 h 1445191"/>
                <a:gd name="connsiteX38" fmla="*/ 801669 w 12192000"/>
                <a:gd name="connsiteY38" fmla="*/ 136221 h 1445191"/>
                <a:gd name="connsiteX39" fmla="*/ 1631894 w 12192000"/>
                <a:gd name="connsiteY39" fmla="*/ 603610 h 1445191"/>
                <a:gd name="connsiteX40" fmla="*/ 1638578 w 12192000"/>
                <a:gd name="connsiteY40" fmla="*/ 617070 h 1445191"/>
                <a:gd name="connsiteX41" fmla="*/ 1711200 w 12192000"/>
                <a:gd name="connsiteY41" fmla="*/ 529051 h 1445191"/>
                <a:gd name="connsiteX42" fmla="*/ 2289136 w 12192000"/>
                <a:gd name="connsiteY42" fmla="*/ 289663 h 1445191"/>
                <a:gd name="connsiteX43" fmla="*/ 2695964 w 12192000"/>
                <a:gd name="connsiteY43" fmla="*/ 397949 h 1445191"/>
                <a:gd name="connsiteX44" fmla="*/ 2722727 w 12192000"/>
                <a:gd name="connsiteY44" fmla="*/ 416495 h 1445191"/>
                <a:gd name="connsiteX45" fmla="*/ 2766691 w 12192000"/>
                <a:gd name="connsiteY45" fmla="*/ 335498 h 1445191"/>
                <a:gd name="connsiteX46" fmla="*/ 3397688 w 12192000"/>
                <a:gd name="connsiteY46" fmla="*/ 0 h 144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2192000" h="1445191">
                  <a:moveTo>
                    <a:pt x="3397688" y="0"/>
                  </a:moveTo>
                  <a:cubicBezTo>
                    <a:pt x="3660354" y="0"/>
                    <a:pt x="3891936" y="133083"/>
                    <a:pt x="4028686" y="335498"/>
                  </a:cubicBezTo>
                  <a:lnTo>
                    <a:pt x="4064859" y="402142"/>
                  </a:lnTo>
                  <a:lnTo>
                    <a:pt x="4184991" y="336937"/>
                  </a:lnTo>
                  <a:cubicBezTo>
                    <a:pt x="4276031" y="298430"/>
                    <a:pt x="4376124" y="277137"/>
                    <a:pt x="4481190" y="277137"/>
                  </a:cubicBezTo>
                  <a:cubicBezTo>
                    <a:pt x="4743855" y="277137"/>
                    <a:pt x="4975438" y="410220"/>
                    <a:pt x="5112188" y="612635"/>
                  </a:cubicBezTo>
                  <a:lnTo>
                    <a:pt x="5112268" y="612785"/>
                  </a:lnTo>
                  <a:lnTo>
                    <a:pt x="5138627" y="564223"/>
                  </a:lnTo>
                  <a:cubicBezTo>
                    <a:pt x="5313082" y="305997"/>
                    <a:pt x="5608515" y="136221"/>
                    <a:pt x="5943603" y="136221"/>
                  </a:cubicBezTo>
                  <a:cubicBezTo>
                    <a:pt x="6111145" y="136221"/>
                    <a:pt x="6268776" y="178665"/>
                    <a:pt x="6406326" y="253387"/>
                  </a:cubicBezTo>
                  <a:lnTo>
                    <a:pt x="6446733" y="277935"/>
                  </a:lnTo>
                  <a:lnTo>
                    <a:pt x="6492158" y="222879"/>
                  </a:lnTo>
                  <a:cubicBezTo>
                    <a:pt x="6629864" y="85173"/>
                    <a:pt x="6820104" y="0"/>
                    <a:pt x="7030236" y="0"/>
                  </a:cubicBezTo>
                  <a:cubicBezTo>
                    <a:pt x="7240368" y="0"/>
                    <a:pt x="7430608" y="85173"/>
                    <a:pt x="7568314" y="222879"/>
                  </a:cubicBezTo>
                  <a:lnTo>
                    <a:pt x="7608074" y="271069"/>
                  </a:lnTo>
                  <a:lnTo>
                    <a:pt x="7616564" y="265911"/>
                  </a:lnTo>
                  <a:cubicBezTo>
                    <a:pt x="7754115" y="191189"/>
                    <a:pt x="7911746" y="148745"/>
                    <a:pt x="8079289" y="148745"/>
                  </a:cubicBezTo>
                  <a:cubicBezTo>
                    <a:pt x="8372490" y="148745"/>
                    <a:pt x="8635332" y="278730"/>
                    <a:pt x="8813332" y="484217"/>
                  </a:cubicBezTo>
                  <a:lnTo>
                    <a:pt x="8909108" y="615575"/>
                  </a:lnTo>
                  <a:lnTo>
                    <a:pt x="8910704" y="612634"/>
                  </a:lnTo>
                  <a:cubicBezTo>
                    <a:pt x="9047454" y="410219"/>
                    <a:pt x="9279036" y="277136"/>
                    <a:pt x="9541702" y="277136"/>
                  </a:cubicBezTo>
                  <a:cubicBezTo>
                    <a:pt x="9699301" y="277136"/>
                    <a:pt x="9845711" y="325046"/>
                    <a:pt x="9967160" y="407095"/>
                  </a:cubicBezTo>
                  <a:lnTo>
                    <a:pt x="9976306" y="414641"/>
                  </a:lnTo>
                  <a:lnTo>
                    <a:pt x="10019263" y="335498"/>
                  </a:lnTo>
                  <a:cubicBezTo>
                    <a:pt x="10156013" y="133083"/>
                    <a:pt x="10387595" y="0"/>
                    <a:pt x="10650261" y="0"/>
                  </a:cubicBezTo>
                  <a:cubicBezTo>
                    <a:pt x="10912927" y="0"/>
                    <a:pt x="11144509" y="133083"/>
                    <a:pt x="11281259" y="335498"/>
                  </a:cubicBezTo>
                  <a:lnTo>
                    <a:pt x="11306422" y="381858"/>
                  </a:lnTo>
                  <a:lnTo>
                    <a:pt x="11321378" y="369518"/>
                  </a:lnTo>
                  <a:cubicBezTo>
                    <a:pt x="11442827" y="287469"/>
                    <a:pt x="11589237" y="239559"/>
                    <a:pt x="11746836" y="239559"/>
                  </a:cubicBezTo>
                  <a:cubicBezTo>
                    <a:pt x="11904435" y="239559"/>
                    <a:pt x="12050845" y="287469"/>
                    <a:pt x="12172294" y="369518"/>
                  </a:cubicBezTo>
                  <a:lnTo>
                    <a:pt x="12192000" y="385777"/>
                  </a:lnTo>
                  <a:lnTo>
                    <a:pt x="12192000" y="1445191"/>
                  </a:lnTo>
                  <a:lnTo>
                    <a:pt x="0" y="1445191"/>
                  </a:lnTo>
                  <a:lnTo>
                    <a:pt x="0" y="52120"/>
                  </a:lnTo>
                  <a:lnTo>
                    <a:pt x="68550" y="79738"/>
                  </a:lnTo>
                  <a:cubicBezTo>
                    <a:pt x="130842" y="110458"/>
                    <a:pt x="190524" y="145664"/>
                    <a:pt x="247175" y="184935"/>
                  </a:cubicBezTo>
                  <a:lnTo>
                    <a:pt x="338186" y="253847"/>
                  </a:lnTo>
                  <a:lnTo>
                    <a:pt x="338943" y="253387"/>
                  </a:lnTo>
                  <a:cubicBezTo>
                    <a:pt x="476494" y="178665"/>
                    <a:pt x="634125" y="136221"/>
                    <a:pt x="801669" y="136221"/>
                  </a:cubicBezTo>
                  <a:cubicBezTo>
                    <a:pt x="1153510" y="136221"/>
                    <a:pt x="1461634" y="323399"/>
                    <a:pt x="1631894" y="603610"/>
                  </a:cubicBezTo>
                  <a:lnTo>
                    <a:pt x="1638578" y="617070"/>
                  </a:lnTo>
                  <a:lnTo>
                    <a:pt x="1711200" y="529051"/>
                  </a:lnTo>
                  <a:cubicBezTo>
                    <a:pt x="1859106" y="381145"/>
                    <a:pt x="2063437" y="289663"/>
                    <a:pt x="2289136" y="289663"/>
                  </a:cubicBezTo>
                  <a:cubicBezTo>
                    <a:pt x="2437250" y="289663"/>
                    <a:pt x="2576162" y="329061"/>
                    <a:pt x="2695964" y="397949"/>
                  </a:cubicBezTo>
                  <a:lnTo>
                    <a:pt x="2722727" y="416495"/>
                  </a:lnTo>
                  <a:lnTo>
                    <a:pt x="2766691" y="335498"/>
                  </a:lnTo>
                  <a:cubicBezTo>
                    <a:pt x="2903440" y="133083"/>
                    <a:pt x="3135023" y="0"/>
                    <a:pt x="3397688" y="0"/>
                  </a:cubicBezTo>
                  <a:close/>
                </a:path>
              </a:pathLst>
            </a:custGeom>
            <a:solidFill>
              <a:srgbClr val="F5F9F9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sp>
          <p:nvSpPr>
            <p:cNvPr id="8" name="任意多边形 13"/>
            <p:cNvSpPr/>
            <p:nvPr/>
          </p:nvSpPr>
          <p:spPr>
            <a:xfrm>
              <a:off x="152399" y="5877098"/>
              <a:ext cx="12192001" cy="1133303"/>
            </a:xfrm>
            <a:custGeom>
              <a:avLst/>
              <a:gdLst>
                <a:gd name="connsiteX0" fmla="*/ 4324187 w 12191999"/>
                <a:gd name="connsiteY0" fmla="*/ 0 h 1133339"/>
                <a:gd name="connsiteX1" fmla="*/ 4828786 w 12191999"/>
                <a:gd name="connsiteY1" fmla="*/ 268294 h 1133339"/>
                <a:gd name="connsiteX2" fmla="*/ 4852161 w 12191999"/>
                <a:gd name="connsiteY2" fmla="*/ 311359 h 1133339"/>
                <a:gd name="connsiteX3" fmla="*/ 4874652 w 12191999"/>
                <a:gd name="connsiteY3" fmla="*/ 309092 h 1133339"/>
                <a:gd name="connsiteX4" fmla="*/ 5307165 w 12191999"/>
                <a:gd name="connsiteY4" fmla="*/ 539058 h 1133339"/>
                <a:gd name="connsiteX5" fmla="*/ 5334082 w 12191999"/>
                <a:gd name="connsiteY5" fmla="*/ 588645 h 1133339"/>
                <a:gd name="connsiteX6" fmla="*/ 5405825 w 12191999"/>
                <a:gd name="connsiteY6" fmla="*/ 549703 h 1133339"/>
                <a:gd name="connsiteX7" fmla="*/ 5608854 w 12191999"/>
                <a:gd name="connsiteY7" fmla="*/ 508714 h 1133339"/>
                <a:gd name="connsiteX8" fmla="*/ 5653102 w 12191999"/>
                <a:gd name="connsiteY8" fmla="*/ 512618 h 1133339"/>
                <a:gd name="connsiteX9" fmla="*/ 5684350 w 12191999"/>
                <a:gd name="connsiteY9" fmla="*/ 474742 h 1133339"/>
                <a:gd name="connsiteX10" fmla="*/ 6053173 w 12191999"/>
                <a:gd name="connsiteY10" fmla="*/ 321971 h 1133339"/>
                <a:gd name="connsiteX11" fmla="*/ 6256201 w 12191999"/>
                <a:gd name="connsiteY11" fmla="*/ 362960 h 1133339"/>
                <a:gd name="connsiteX12" fmla="*/ 6335091 w 12191999"/>
                <a:gd name="connsiteY12" fmla="*/ 405780 h 1133339"/>
                <a:gd name="connsiteX13" fmla="*/ 6344312 w 12191999"/>
                <a:gd name="connsiteY13" fmla="*/ 398172 h 1133339"/>
                <a:gd name="connsiteX14" fmla="*/ 6635938 w 12191999"/>
                <a:gd name="connsiteY14" fmla="*/ 309092 h 1133339"/>
                <a:gd name="connsiteX15" fmla="*/ 7004761 w 12191999"/>
                <a:gd name="connsiteY15" fmla="*/ 461863 h 1133339"/>
                <a:gd name="connsiteX16" fmla="*/ 7041595 w 12191999"/>
                <a:gd name="connsiteY16" fmla="*/ 506507 h 1133339"/>
                <a:gd name="connsiteX17" fmla="*/ 7048024 w 12191999"/>
                <a:gd name="connsiteY17" fmla="*/ 501203 h 1133339"/>
                <a:gd name="connsiteX18" fmla="*/ 7339652 w 12191999"/>
                <a:gd name="connsiteY18" fmla="*/ 412123 h 1133339"/>
                <a:gd name="connsiteX19" fmla="*/ 7820257 w 12191999"/>
                <a:gd name="connsiteY19" fmla="*/ 730689 h 1133339"/>
                <a:gd name="connsiteX20" fmla="*/ 7823882 w 12191999"/>
                <a:gd name="connsiteY20" fmla="*/ 742369 h 1133339"/>
                <a:gd name="connsiteX21" fmla="*/ 7829379 w 12191999"/>
                <a:gd name="connsiteY21" fmla="*/ 732242 h 1133339"/>
                <a:gd name="connsiteX22" fmla="*/ 8261893 w 12191999"/>
                <a:gd name="connsiteY22" fmla="*/ 502276 h 1133339"/>
                <a:gd name="connsiteX23" fmla="*/ 8441234 w 12191999"/>
                <a:gd name="connsiteY23" fmla="*/ 533926 h 1133339"/>
                <a:gd name="connsiteX24" fmla="*/ 8512634 w 12191999"/>
                <a:gd name="connsiteY24" fmla="*/ 567236 h 1133339"/>
                <a:gd name="connsiteX25" fmla="*/ 8534598 w 12191999"/>
                <a:gd name="connsiteY25" fmla="*/ 526771 h 1133339"/>
                <a:gd name="connsiteX26" fmla="*/ 8840079 w 12191999"/>
                <a:gd name="connsiteY26" fmla="*/ 364348 h 1133339"/>
                <a:gd name="connsiteX27" fmla="*/ 9145560 w 12191999"/>
                <a:gd name="connsiteY27" fmla="*/ 526771 h 1133339"/>
                <a:gd name="connsiteX28" fmla="*/ 9164773 w 12191999"/>
                <a:gd name="connsiteY28" fmla="*/ 562169 h 1133339"/>
                <a:gd name="connsiteX29" fmla="*/ 9187740 w 12191999"/>
                <a:gd name="connsiteY29" fmla="*/ 549703 h 1133339"/>
                <a:gd name="connsiteX30" fmla="*/ 9390768 w 12191999"/>
                <a:gd name="connsiteY30" fmla="*/ 508714 h 1133339"/>
                <a:gd name="connsiteX31" fmla="*/ 9836849 w 12191999"/>
                <a:gd name="connsiteY31" fmla="*/ 759843 h 1133339"/>
                <a:gd name="connsiteX32" fmla="*/ 9846695 w 12191999"/>
                <a:gd name="connsiteY32" fmla="*/ 779672 h 1133339"/>
                <a:gd name="connsiteX33" fmla="*/ 9859902 w 12191999"/>
                <a:gd name="connsiteY33" fmla="*/ 737128 h 1133339"/>
                <a:gd name="connsiteX34" fmla="*/ 10340506 w 12191999"/>
                <a:gd name="connsiteY34" fmla="*/ 418562 h 1133339"/>
                <a:gd name="connsiteX35" fmla="*/ 10543534 w 12191999"/>
                <a:gd name="connsiteY35" fmla="*/ 459551 h 1133339"/>
                <a:gd name="connsiteX36" fmla="*/ 10626367 w 12191999"/>
                <a:gd name="connsiteY36" fmla="*/ 504512 h 1133339"/>
                <a:gd name="connsiteX37" fmla="*/ 10672181 w 12191999"/>
                <a:gd name="connsiteY37" fmla="*/ 448985 h 1133339"/>
                <a:gd name="connsiteX38" fmla="*/ 11041003 w 12191999"/>
                <a:gd name="connsiteY38" fmla="*/ 296214 h 1133339"/>
                <a:gd name="connsiteX39" fmla="*/ 11332631 w 12191999"/>
                <a:gd name="connsiteY39" fmla="*/ 385294 h 1133339"/>
                <a:gd name="connsiteX40" fmla="*/ 11371408 w 12191999"/>
                <a:gd name="connsiteY40" fmla="*/ 417288 h 1133339"/>
                <a:gd name="connsiteX41" fmla="*/ 11406247 w 12191999"/>
                <a:gd name="connsiteY41" fmla="*/ 398377 h 1133339"/>
                <a:gd name="connsiteX42" fmla="*/ 11609275 w 12191999"/>
                <a:gd name="connsiteY42" fmla="*/ 357388 h 1133339"/>
                <a:gd name="connsiteX43" fmla="*/ 12089879 w 12191999"/>
                <a:gd name="connsiteY43" fmla="*/ 675954 h 1133339"/>
                <a:gd name="connsiteX44" fmla="*/ 12109865 w 12191999"/>
                <a:gd name="connsiteY44" fmla="*/ 740336 h 1133339"/>
                <a:gd name="connsiteX45" fmla="*/ 12187741 w 12191999"/>
                <a:gd name="connsiteY45" fmla="*/ 732486 h 1133339"/>
                <a:gd name="connsiteX46" fmla="*/ 12191999 w 12191999"/>
                <a:gd name="connsiteY46" fmla="*/ 732755 h 1133339"/>
                <a:gd name="connsiteX47" fmla="*/ 12191999 w 12191999"/>
                <a:gd name="connsiteY47" fmla="*/ 1133339 h 1133339"/>
                <a:gd name="connsiteX48" fmla="*/ 0 w 12191999"/>
                <a:gd name="connsiteY48" fmla="*/ 1133339 h 1133339"/>
                <a:gd name="connsiteX49" fmla="*/ 0 w 12191999"/>
                <a:gd name="connsiteY49" fmla="*/ 662259 h 1133339"/>
                <a:gd name="connsiteX50" fmla="*/ 35270 w 12191999"/>
                <a:gd name="connsiteY50" fmla="*/ 627821 h 1133339"/>
                <a:gd name="connsiteX51" fmla="*/ 367052 w 12191999"/>
                <a:gd name="connsiteY51" fmla="*/ 508714 h 1133339"/>
                <a:gd name="connsiteX52" fmla="*/ 761454 w 12191999"/>
                <a:gd name="connsiteY52" fmla="*/ 688964 h 1133339"/>
                <a:gd name="connsiteX53" fmla="*/ 765322 w 12191999"/>
                <a:gd name="connsiteY53" fmla="*/ 694269 h 1133339"/>
                <a:gd name="connsiteX54" fmla="*/ 779363 w 12191999"/>
                <a:gd name="connsiteY54" fmla="*/ 668401 h 1133339"/>
                <a:gd name="connsiteX55" fmla="*/ 1249255 w 12191999"/>
                <a:gd name="connsiteY55" fmla="*/ 418562 h 1133339"/>
                <a:gd name="connsiteX56" fmla="*/ 1469828 w 12191999"/>
                <a:gd name="connsiteY56" fmla="*/ 463094 h 1133339"/>
                <a:gd name="connsiteX57" fmla="*/ 1529039 w 12191999"/>
                <a:gd name="connsiteY57" fmla="*/ 495232 h 1133339"/>
                <a:gd name="connsiteX58" fmla="*/ 1556571 w 12191999"/>
                <a:gd name="connsiteY58" fmla="*/ 461863 h 1133339"/>
                <a:gd name="connsiteX59" fmla="*/ 1925393 w 12191999"/>
                <a:gd name="connsiteY59" fmla="*/ 309092 h 1133339"/>
                <a:gd name="connsiteX60" fmla="*/ 2128421 w 12191999"/>
                <a:gd name="connsiteY60" fmla="*/ 350081 h 1133339"/>
                <a:gd name="connsiteX61" fmla="*/ 2211864 w 12191999"/>
                <a:gd name="connsiteY61" fmla="*/ 395372 h 1133339"/>
                <a:gd name="connsiteX62" fmla="*/ 2265051 w 12191999"/>
                <a:gd name="connsiteY62" fmla="*/ 366503 h 1133339"/>
                <a:gd name="connsiteX63" fmla="*/ 2485624 w 12191999"/>
                <a:gd name="connsiteY63" fmla="*/ 321971 h 1133339"/>
                <a:gd name="connsiteX64" fmla="*/ 3007763 w 12191999"/>
                <a:gd name="connsiteY64" fmla="*/ 668067 h 1133339"/>
                <a:gd name="connsiteX65" fmla="*/ 3028976 w 12191999"/>
                <a:gd name="connsiteY65" fmla="*/ 736404 h 1133339"/>
                <a:gd name="connsiteX66" fmla="*/ 3043766 w 12191999"/>
                <a:gd name="connsiteY66" fmla="*/ 731813 h 1133339"/>
                <a:gd name="connsiteX67" fmla="*/ 3148886 w 12191999"/>
                <a:gd name="connsiteY67" fmla="*/ 721216 h 1133339"/>
                <a:gd name="connsiteX68" fmla="*/ 3166919 w 12191999"/>
                <a:gd name="connsiteY68" fmla="*/ 722353 h 1133339"/>
                <a:gd name="connsiteX69" fmla="*/ 3196314 w 12191999"/>
                <a:gd name="connsiteY69" fmla="*/ 627658 h 1133339"/>
                <a:gd name="connsiteX70" fmla="*/ 3676918 w 12191999"/>
                <a:gd name="connsiteY70" fmla="*/ 309092 h 1133339"/>
                <a:gd name="connsiteX71" fmla="*/ 3782038 w 12191999"/>
                <a:gd name="connsiteY71" fmla="*/ 319689 h 1133339"/>
                <a:gd name="connsiteX72" fmla="*/ 3790298 w 12191999"/>
                <a:gd name="connsiteY72" fmla="*/ 322253 h 1133339"/>
                <a:gd name="connsiteX73" fmla="*/ 3819586 w 12191999"/>
                <a:gd name="connsiteY73" fmla="*/ 268294 h 1133339"/>
                <a:gd name="connsiteX74" fmla="*/ 4324187 w 12191999"/>
                <a:gd name="connsiteY74" fmla="*/ 0 h 113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2191999" h="1133339">
                  <a:moveTo>
                    <a:pt x="4324187" y="0"/>
                  </a:moveTo>
                  <a:cubicBezTo>
                    <a:pt x="4534237" y="0"/>
                    <a:pt x="4719430" y="106424"/>
                    <a:pt x="4828786" y="268294"/>
                  </a:cubicBezTo>
                  <a:lnTo>
                    <a:pt x="4852161" y="311359"/>
                  </a:lnTo>
                  <a:lnTo>
                    <a:pt x="4874652" y="309092"/>
                  </a:lnTo>
                  <a:cubicBezTo>
                    <a:pt x="5054694" y="309092"/>
                    <a:pt x="5213432" y="400313"/>
                    <a:pt x="5307165" y="539058"/>
                  </a:cubicBezTo>
                  <a:lnTo>
                    <a:pt x="5334082" y="588645"/>
                  </a:lnTo>
                  <a:lnTo>
                    <a:pt x="5405825" y="549703"/>
                  </a:lnTo>
                  <a:cubicBezTo>
                    <a:pt x="5468228" y="523309"/>
                    <a:pt x="5536836" y="508714"/>
                    <a:pt x="5608854" y="508714"/>
                  </a:cubicBezTo>
                  <a:lnTo>
                    <a:pt x="5653102" y="512618"/>
                  </a:lnTo>
                  <a:lnTo>
                    <a:pt x="5684350" y="474742"/>
                  </a:lnTo>
                  <a:cubicBezTo>
                    <a:pt x="5778740" y="380352"/>
                    <a:pt x="5909139" y="321971"/>
                    <a:pt x="6053173" y="321971"/>
                  </a:cubicBezTo>
                  <a:cubicBezTo>
                    <a:pt x="6125190" y="321971"/>
                    <a:pt x="6193799" y="336566"/>
                    <a:pt x="6256201" y="362960"/>
                  </a:cubicBezTo>
                  <a:lnTo>
                    <a:pt x="6335091" y="405780"/>
                  </a:lnTo>
                  <a:lnTo>
                    <a:pt x="6344312" y="398172"/>
                  </a:lnTo>
                  <a:cubicBezTo>
                    <a:pt x="6427558" y="341931"/>
                    <a:pt x="6527914" y="309092"/>
                    <a:pt x="6635938" y="309092"/>
                  </a:cubicBezTo>
                  <a:cubicBezTo>
                    <a:pt x="6779972" y="309092"/>
                    <a:pt x="6910371" y="367473"/>
                    <a:pt x="7004761" y="461863"/>
                  </a:cubicBezTo>
                  <a:lnTo>
                    <a:pt x="7041595" y="506507"/>
                  </a:lnTo>
                  <a:lnTo>
                    <a:pt x="7048024" y="501203"/>
                  </a:lnTo>
                  <a:cubicBezTo>
                    <a:pt x="7131271" y="444962"/>
                    <a:pt x="7231627" y="412123"/>
                    <a:pt x="7339652" y="412123"/>
                  </a:cubicBezTo>
                  <a:cubicBezTo>
                    <a:pt x="7555703" y="412123"/>
                    <a:pt x="7741074" y="543481"/>
                    <a:pt x="7820257" y="730689"/>
                  </a:cubicBezTo>
                  <a:lnTo>
                    <a:pt x="7823882" y="742369"/>
                  </a:lnTo>
                  <a:lnTo>
                    <a:pt x="7829379" y="732242"/>
                  </a:lnTo>
                  <a:cubicBezTo>
                    <a:pt x="7923114" y="593497"/>
                    <a:pt x="8081851" y="502276"/>
                    <a:pt x="8261893" y="502276"/>
                  </a:cubicBezTo>
                  <a:cubicBezTo>
                    <a:pt x="8324908" y="502276"/>
                    <a:pt x="8385313" y="513450"/>
                    <a:pt x="8441234" y="533926"/>
                  </a:cubicBezTo>
                  <a:lnTo>
                    <a:pt x="8512634" y="567236"/>
                  </a:lnTo>
                  <a:lnTo>
                    <a:pt x="8534598" y="526771"/>
                  </a:lnTo>
                  <a:cubicBezTo>
                    <a:pt x="8600802" y="428776"/>
                    <a:pt x="8712916" y="364348"/>
                    <a:pt x="8840079" y="364348"/>
                  </a:cubicBezTo>
                  <a:cubicBezTo>
                    <a:pt x="8967241" y="364348"/>
                    <a:pt x="9079356" y="428776"/>
                    <a:pt x="9145560" y="526771"/>
                  </a:cubicBezTo>
                  <a:lnTo>
                    <a:pt x="9164773" y="562169"/>
                  </a:lnTo>
                  <a:lnTo>
                    <a:pt x="9187740" y="549703"/>
                  </a:lnTo>
                  <a:cubicBezTo>
                    <a:pt x="9250143" y="523309"/>
                    <a:pt x="9318751" y="508714"/>
                    <a:pt x="9390768" y="508714"/>
                  </a:cubicBezTo>
                  <a:cubicBezTo>
                    <a:pt x="9579813" y="508714"/>
                    <a:pt x="9745368" y="609285"/>
                    <a:pt x="9836849" y="759843"/>
                  </a:cubicBezTo>
                  <a:lnTo>
                    <a:pt x="9846695" y="779672"/>
                  </a:lnTo>
                  <a:lnTo>
                    <a:pt x="9859902" y="737128"/>
                  </a:lnTo>
                  <a:cubicBezTo>
                    <a:pt x="9939084" y="549920"/>
                    <a:pt x="10124455" y="418562"/>
                    <a:pt x="10340506" y="418562"/>
                  </a:cubicBezTo>
                  <a:cubicBezTo>
                    <a:pt x="10412523" y="418562"/>
                    <a:pt x="10481131" y="433157"/>
                    <a:pt x="10543534" y="459551"/>
                  </a:cubicBezTo>
                  <a:lnTo>
                    <a:pt x="10626367" y="504512"/>
                  </a:lnTo>
                  <a:lnTo>
                    <a:pt x="10672181" y="448985"/>
                  </a:lnTo>
                  <a:cubicBezTo>
                    <a:pt x="10766571" y="354595"/>
                    <a:pt x="10896969" y="296214"/>
                    <a:pt x="11041003" y="296214"/>
                  </a:cubicBezTo>
                  <a:cubicBezTo>
                    <a:pt x="11149029" y="296214"/>
                    <a:pt x="11249384" y="329053"/>
                    <a:pt x="11332631" y="385294"/>
                  </a:cubicBezTo>
                  <a:lnTo>
                    <a:pt x="11371408" y="417288"/>
                  </a:lnTo>
                  <a:lnTo>
                    <a:pt x="11406247" y="398377"/>
                  </a:lnTo>
                  <a:cubicBezTo>
                    <a:pt x="11468650" y="371983"/>
                    <a:pt x="11537258" y="357388"/>
                    <a:pt x="11609275" y="357388"/>
                  </a:cubicBezTo>
                  <a:cubicBezTo>
                    <a:pt x="11825326" y="357388"/>
                    <a:pt x="12010697" y="488746"/>
                    <a:pt x="12089879" y="675954"/>
                  </a:cubicBezTo>
                  <a:lnTo>
                    <a:pt x="12109865" y="740336"/>
                  </a:lnTo>
                  <a:lnTo>
                    <a:pt x="12187741" y="732486"/>
                  </a:lnTo>
                  <a:lnTo>
                    <a:pt x="12191999" y="732755"/>
                  </a:lnTo>
                  <a:lnTo>
                    <a:pt x="12191999" y="1133339"/>
                  </a:lnTo>
                  <a:lnTo>
                    <a:pt x="0" y="1133339"/>
                  </a:lnTo>
                  <a:lnTo>
                    <a:pt x="0" y="662259"/>
                  </a:lnTo>
                  <a:lnTo>
                    <a:pt x="35270" y="627821"/>
                  </a:lnTo>
                  <a:cubicBezTo>
                    <a:pt x="125433" y="553412"/>
                    <a:pt x="241023" y="508714"/>
                    <a:pt x="367052" y="508714"/>
                  </a:cubicBezTo>
                  <a:cubicBezTo>
                    <a:pt x="524589" y="508714"/>
                    <a:pt x="665814" y="578555"/>
                    <a:pt x="761454" y="688964"/>
                  </a:cubicBezTo>
                  <a:lnTo>
                    <a:pt x="765322" y="694269"/>
                  </a:lnTo>
                  <a:lnTo>
                    <a:pt x="779363" y="668401"/>
                  </a:lnTo>
                  <a:cubicBezTo>
                    <a:pt x="881198" y="517666"/>
                    <a:pt x="1053653" y="418562"/>
                    <a:pt x="1249255" y="418562"/>
                  </a:cubicBezTo>
                  <a:cubicBezTo>
                    <a:pt x="1327495" y="418562"/>
                    <a:pt x="1402032" y="434418"/>
                    <a:pt x="1469828" y="463094"/>
                  </a:cubicBezTo>
                  <a:lnTo>
                    <a:pt x="1529039" y="495232"/>
                  </a:lnTo>
                  <a:lnTo>
                    <a:pt x="1556571" y="461863"/>
                  </a:lnTo>
                  <a:cubicBezTo>
                    <a:pt x="1650961" y="367473"/>
                    <a:pt x="1781359" y="309092"/>
                    <a:pt x="1925393" y="309092"/>
                  </a:cubicBezTo>
                  <a:cubicBezTo>
                    <a:pt x="1997410" y="309092"/>
                    <a:pt x="2066018" y="323687"/>
                    <a:pt x="2128421" y="350081"/>
                  </a:cubicBezTo>
                  <a:lnTo>
                    <a:pt x="2211864" y="395372"/>
                  </a:lnTo>
                  <a:lnTo>
                    <a:pt x="2265051" y="366503"/>
                  </a:lnTo>
                  <a:cubicBezTo>
                    <a:pt x="2332847" y="337827"/>
                    <a:pt x="2407384" y="321971"/>
                    <a:pt x="2485624" y="321971"/>
                  </a:cubicBezTo>
                  <a:cubicBezTo>
                    <a:pt x="2720347" y="321971"/>
                    <a:pt x="2921738" y="464681"/>
                    <a:pt x="3007763" y="668067"/>
                  </a:cubicBezTo>
                  <a:lnTo>
                    <a:pt x="3028976" y="736404"/>
                  </a:lnTo>
                  <a:lnTo>
                    <a:pt x="3043766" y="731813"/>
                  </a:lnTo>
                  <a:cubicBezTo>
                    <a:pt x="3077721" y="724865"/>
                    <a:pt x="3112877" y="721216"/>
                    <a:pt x="3148886" y="721216"/>
                  </a:cubicBezTo>
                  <a:lnTo>
                    <a:pt x="3166919" y="722353"/>
                  </a:lnTo>
                  <a:lnTo>
                    <a:pt x="3196314" y="627658"/>
                  </a:lnTo>
                  <a:cubicBezTo>
                    <a:pt x="3275496" y="440450"/>
                    <a:pt x="3460867" y="309092"/>
                    <a:pt x="3676918" y="309092"/>
                  </a:cubicBezTo>
                  <a:cubicBezTo>
                    <a:pt x="3712927" y="309092"/>
                    <a:pt x="3748083" y="312741"/>
                    <a:pt x="3782038" y="319689"/>
                  </a:cubicBezTo>
                  <a:lnTo>
                    <a:pt x="3790298" y="322253"/>
                  </a:lnTo>
                  <a:lnTo>
                    <a:pt x="3819586" y="268294"/>
                  </a:lnTo>
                  <a:cubicBezTo>
                    <a:pt x="3928943" y="106424"/>
                    <a:pt x="4114136" y="0"/>
                    <a:pt x="43241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</p:grpSp>
      <p:pic>
        <p:nvPicPr>
          <p:cNvPr id="8198" name="图片 1"/>
          <p:cNvPicPr>
            <a:picLocks noChangeAspect="1"/>
          </p:cNvPicPr>
          <p:nvPr userDrawn="1"/>
        </p:nvPicPr>
        <p:blipFill>
          <a:blip r:embed="rId4"/>
          <a:srcRect l="3481" t="40430" b="40788"/>
          <a:stretch>
            <a:fillRect/>
          </a:stretch>
        </p:blipFill>
        <p:spPr>
          <a:xfrm>
            <a:off x="0" y="4092575"/>
            <a:ext cx="5470525" cy="1065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片 15"/>
          <p:cNvPicPr>
            <a:picLocks noChangeAspect="1"/>
          </p:cNvPicPr>
          <p:nvPr userDrawn="1"/>
        </p:nvPicPr>
        <p:blipFill>
          <a:blip r:embed="rId5"/>
          <a:srcRect l="19322" t="40430" r="3468" b="40788"/>
          <a:stretch>
            <a:fillRect/>
          </a:stretch>
        </p:blipFill>
        <p:spPr>
          <a:xfrm>
            <a:off x="4767263" y="4092575"/>
            <a:ext cx="4376737" cy="1065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圆角矩形 11"/>
          <p:cNvSpPr/>
          <p:nvPr/>
        </p:nvSpPr>
        <p:spPr>
          <a:xfrm>
            <a:off x="301625" y="1112838"/>
            <a:ext cx="8540750" cy="3879850"/>
          </a:xfrm>
          <a:prstGeom prst="roundRect">
            <a:avLst>
              <a:gd name="adj" fmla="val 8464"/>
            </a:avLst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圆角矩形 14"/>
          <p:cNvSpPr/>
          <p:nvPr/>
        </p:nvSpPr>
        <p:spPr>
          <a:xfrm>
            <a:off x="446088" y="1243013"/>
            <a:ext cx="8251825" cy="3619500"/>
          </a:xfrm>
          <a:prstGeom prst="roundRect">
            <a:avLst>
              <a:gd name="adj" fmla="val 9131"/>
            </a:avLst>
          </a:prstGeom>
          <a:noFill/>
          <a:ln>
            <a:solidFill>
              <a:srgbClr val="53802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202" name="图片 18"/>
          <p:cNvPicPr>
            <a:picLocks noChangeAspect="1"/>
          </p:cNvPicPr>
          <p:nvPr userDrawn="1"/>
        </p:nvPicPr>
        <p:blipFill>
          <a:blip r:embed="rId6"/>
          <a:srcRect l="14549" t="6532" r="13319" b="74411"/>
          <a:stretch>
            <a:fillRect/>
          </a:stretch>
        </p:blipFill>
        <p:spPr>
          <a:xfrm>
            <a:off x="301625" y="255588"/>
            <a:ext cx="2901950" cy="639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片 17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54013" y="0"/>
            <a:ext cx="676275" cy="1120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82625"/>
            <a:ext cx="7181850" cy="4040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1" name="组合 9"/>
          <p:cNvGrpSpPr/>
          <p:nvPr userDrawn="1"/>
        </p:nvGrpSpPr>
        <p:grpSpPr>
          <a:xfrm flipV="1">
            <a:off x="0" y="0"/>
            <a:ext cx="9144000" cy="1485900"/>
            <a:chOff x="152399" y="5035036"/>
            <a:chExt cx="12192001" cy="1975365"/>
          </a:xfrm>
        </p:grpSpPr>
        <p:sp>
          <p:nvSpPr>
            <p:cNvPr id="6" name="任意多边形 10"/>
            <p:cNvSpPr/>
            <p:nvPr/>
          </p:nvSpPr>
          <p:spPr>
            <a:xfrm>
              <a:off x="152399" y="5035036"/>
              <a:ext cx="12192001" cy="1975365"/>
            </a:xfrm>
            <a:custGeom>
              <a:avLst/>
              <a:gdLst>
                <a:gd name="connsiteX0" fmla="*/ 4353340 w 12192001"/>
                <a:gd name="connsiteY0" fmla="*/ 0 h 1975365"/>
                <a:gd name="connsiteX1" fmla="*/ 5522941 w 12192001"/>
                <a:gd name="connsiteY1" fmla="*/ 551581 h 1975365"/>
                <a:gd name="connsiteX2" fmla="*/ 5532197 w 12192001"/>
                <a:gd name="connsiteY2" fmla="*/ 563959 h 1975365"/>
                <a:gd name="connsiteX3" fmla="*/ 5553053 w 12192001"/>
                <a:gd name="connsiteY3" fmla="*/ 553912 h 1975365"/>
                <a:gd name="connsiteX4" fmla="*/ 6143039 w 12192001"/>
                <a:gd name="connsiteY4" fmla="*/ 434799 h 1975365"/>
                <a:gd name="connsiteX5" fmla="*/ 7214812 w 12192001"/>
                <a:gd name="connsiteY5" fmla="*/ 878743 h 1975365"/>
                <a:gd name="connsiteX6" fmla="*/ 7274619 w 12192001"/>
                <a:gd name="connsiteY6" fmla="*/ 944547 h 1975365"/>
                <a:gd name="connsiteX7" fmla="*/ 7300992 w 12192001"/>
                <a:gd name="connsiteY7" fmla="*/ 901137 h 1975365"/>
                <a:gd name="connsiteX8" fmla="*/ 8776254 w 12192001"/>
                <a:gd name="connsiteY8" fmla="*/ 116746 h 1975365"/>
                <a:gd name="connsiteX9" fmla="*/ 10251516 w 12192001"/>
                <a:gd name="connsiteY9" fmla="*/ 901137 h 1975365"/>
                <a:gd name="connsiteX10" fmla="*/ 10255993 w 12192001"/>
                <a:gd name="connsiteY10" fmla="*/ 908506 h 1975365"/>
                <a:gd name="connsiteX11" fmla="*/ 10332727 w 12192001"/>
                <a:gd name="connsiteY11" fmla="*/ 824077 h 1975365"/>
                <a:gd name="connsiteX12" fmla="*/ 11404501 w 12192001"/>
                <a:gd name="connsiteY12" fmla="*/ 380133 h 1975365"/>
                <a:gd name="connsiteX13" fmla="*/ 12126982 w 12192001"/>
                <a:gd name="connsiteY13" fmla="*/ 563072 h 1975365"/>
                <a:gd name="connsiteX14" fmla="*/ 12192001 w 12192001"/>
                <a:gd name="connsiteY14" fmla="*/ 602572 h 1975365"/>
                <a:gd name="connsiteX15" fmla="*/ 12192001 w 12192001"/>
                <a:gd name="connsiteY15" fmla="*/ 1975365 h 1975365"/>
                <a:gd name="connsiteX16" fmla="*/ 0 w 12192001"/>
                <a:gd name="connsiteY16" fmla="*/ 1975365 h 1975365"/>
                <a:gd name="connsiteX17" fmla="*/ 0 w 12192001"/>
                <a:gd name="connsiteY17" fmla="*/ 204727 h 1975365"/>
                <a:gd name="connsiteX18" fmla="*/ 55205 w 12192001"/>
                <a:gd name="connsiteY18" fmla="*/ 207862 h 1975365"/>
                <a:gd name="connsiteX19" fmla="*/ 1223759 w 12192001"/>
                <a:gd name="connsiteY19" fmla="*/ 843689 h 1975365"/>
                <a:gd name="connsiteX20" fmla="*/ 1311523 w 12192001"/>
                <a:gd name="connsiteY20" fmla="*/ 961054 h 1975365"/>
                <a:gd name="connsiteX21" fmla="*/ 1316220 w 12192001"/>
                <a:gd name="connsiteY21" fmla="*/ 955887 h 1975365"/>
                <a:gd name="connsiteX22" fmla="*/ 2574237 w 12192001"/>
                <a:gd name="connsiteY22" fmla="*/ 434799 h 1975365"/>
                <a:gd name="connsiteX23" fmla="*/ 3103288 w 12192001"/>
                <a:gd name="connsiteY23" fmla="*/ 514784 h 1975365"/>
                <a:gd name="connsiteX24" fmla="*/ 3188753 w 12192001"/>
                <a:gd name="connsiteY24" fmla="*/ 546065 h 1975365"/>
                <a:gd name="connsiteX25" fmla="*/ 3281567 w 12192001"/>
                <a:gd name="connsiteY25" fmla="*/ 443944 h 1975365"/>
                <a:gd name="connsiteX26" fmla="*/ 4353340 w 12192001"/>
                <a:gd name="connsiteY26" fmla="*/ 0 h 1975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192001" h="1975365">
                  <a:moveTo>
                    <a:pt x="4353340" y="0"/>
                  </a:moveTo>
                  <a:cubicBezTo>
                    <a:pt x="4824213" y="0"/>
                    <a:pt x="5244936" y="214716"/>
                    <a:pt x="5522941" y="551581"/>
                  </a:cubicBezTo>
                  <a:lnTo>
                    <a:pt x="5532197" y="563959"/>
                  </a:lnTo>
                  <a:lnTo>
                    <a:pt x="5553053" y="553912"/>
                  </a:lnTo>
                  <a:cubicBezTo>
                    <a:pt x="5734391" y="477212"/>
                    <a:pt x="5933762" y="434799"/>
                    <a:pt x="6143039" y="434799"/>
                  </a:cubicBezTo>
                  <a:cubicBezTo>
                    <a:pt x="6561592" y="434799"/>
                    <a:pt x="6940521" y="604452"/>
                    <a:pt x="7214812" y="878743"/>
                  </a:cubicBezTo>
                  <a:lnTo>
                    <a:pt x="7274619" y="944547"/>
                  </a:lnTo>
                  <a:lnTo>
                    <a:pt x="7300992" y="901137"/>
                  </a:lnTo>
                  <a:cubicBezTo>
                    <a:pt x="7620710" y="427892"/>
                    <a:pt x="8162146" y="116746"/>
                    <a:pt x="8776254" y="116746"/>
                  </a:cubicBezTo>
                  <a:cubicBezTo>
                    <a:pt x="9390362" y="116746"/>
                    <a:pt x="9931798" y="427892"/>
                    <a:pt x="10251516" y="901137"/>
                  </a:cubicBezTo>
                  <a:lnTo>
                    <a:pt x="10255993" y="908506"/>
                  </a:lnTo>
                  <a:lnTo>
                    <a:pt x="10332727" y="824077"/>
                  </a:lnTo>
                  <a:cubicBezTo>
                    <a:pt x="10607018" y="549786"/>
                    <a:pt x="10985947" y="380133"/>
                    <a:pt x="11404501" y="380133"/>
                  </a:cubicBezTo>
                  <a:cubicBezTo>
                    <a:pt x="11666097" y="380133"/>
                    <a:pt x="11912215" y="446404"/>
                    <a:pt x="12126982" y="563072"/>
                  </a:cubicBezTo>
                  <a:lnTo>
                    <a:pt x="12192001" y="602572"/>
                  </a:lnTo>
                  <a:lnTo>
                    <a:pt x="12192001" y="1975365"/>
                  </a:lnTo>
                  <a:lnTo>
                    <a:pt x="0" y="1975365"/>
                  </a:lnTo>
                  <a:lnTo>
                    <a:pt x="0" y="204727"/>
                  </a:lnTo>
                  <a:lnTo>
                    <a:pt x="55205" y="207862"/>
                  </a:lnTo>
                  <a:cubicBezTo>
                    <a:pt x="524453" y="261507"/>
                    <a:pt x="938234" y="497713"/>
                    <a:pt x="1223759" y="843689"/>
                  </a:cubicBezTo>
                  <a:lnTo>
                    <a:pt x="1311523" y="961054"/>
                  </a:lnTo>
                  <a:lnTo>
                    <a:pt x="1316220" y="955887"/>
                  </a:lnTo>
                  <a:cubicBezTo>
                    <a:pt x="1638174" y="633932"/>
                    <a:pt x="2082950" y="434799"/>
                    <a:pt x="2574237" y="434799"/>
                  </a:cubicBezTo>
                  <a:cubicBezTo>
                    <a:pt x="2758469" y="434799"/>
                    <a:pt x="2936161" y="462802"/>
                    <a:pt x="3103288" y="514784"/>
                  </a:cubicBezTo>
                  <a:lnTo>
                    <a:pt x="3188753" y="546065"/>
                  </a:lnTo>
                  <a:lnTo>
                    <a:pt x="3281567" y="443944"/>
                  </a:lnTo>
                  <a:cubicBezTo>
                    <a:pt x="3555858" y="169652"/>
                    <a:pt x="3934787" y="0"/>
                    <a:pt x="4353340" y="0"/>
                  </a:cubicBezTo>
                  <a:close/>
                </a:path>
              </a:pathLst>
            </a:custGeom>
            <a:solidFill>
              <a:srgbClr val="F5F9F9">
                <a:alpha val="1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sp>
          <p:nvSpPr>
            <p:cNvPr id="7" name="任意多边形 12"/>
            <p:cNvSpPr/>
            <p:nvPr/>
          </p:nvSpPr>
          <p:spPr>
            <a:xfrm>
              <a:off x="152399" y="5564754"/>
              <a:ext cx="12192001" cy="1445647"/>
            </a:xfrm>
            <a:custGeom>
              <a:avLst/>
              <a:gdLst>
                <a:gd name="connsiteX0" fmla="*/ 3397688 w 12192000"/>
                <a:gd name="connsiteY0" fmla="*/ 0 h 1445191"/>
                <a:gd name="connsiteX1" fmla="*/ 4028686 w 12192000"/>
                <a:gd name="connsiteY1" fmla="*/ 335498 h 1445191"/>
                <a:gd name="connsiteX2" fmla="*/ 4064859 w 12192000"/>
                <a:gd name="connsiteY2" fmla="*/ 402142 h 1445191"/>
                <a:gd name="connsiteX3" fmla="*/ 4184991 w 12192000"/>
                <a:gd name="connsiteY3" fmla="*/ 336937 h 1445191"/>
                <a:gd name="connsiteX4" fmla="*/ 4481190 w 12192000"/>
                <a:gd name="connsiteY4" fmla="*/ 277137 h 1445191"/>
                <a:gd name="connsiteX5" fmla="*/ 5112188 w 12192000"/>
                <a:gd name="connsiteY5" fmla="*/ 612635 h 1445191"/>
                <a:gd name="connsiteX6" fmla="*/ 5112268 w 12192000"/>
                <a:gd name="connsiteY6" fmla="*/ 612785 h 1445191"/>
                <a:gd name="connsiteX7" fmla="*/ 5138627 w 12192000"/>
                <a:gd name="connsiteY7" fmla="*/ 564223 h 1445191"/>
                <a:gd name="connsiteX8" fmla="*/ 5943603 w 12192000"/>
                <a:gd name="connsiteY8" fmla="*/ 136221 h 1445191"/>
                <a:gd name="connsiteX9" fmla="*/ 6406326 w 12192000"/>
                <a:gd name="connsiteY9" fmla="*/ 253387 h 1445191"/>
                <a:gd name="connsiteX10" fmla="*/ 6446733 w 12192000"/>
                <a:gd name="connsiteY10" fmla="*/ 277935 h 1445191"/>
                <a:gd name="connsiteX11" fmla="*/ 6492158 w 12192000"/>
                <a:gd name="connsiteY11" fmla="*/ 222879 h 1445191"/>
                <a:gd name="connsiteX12" fmla="*/ 7030236 w 12192000"/>
                <a:gd name="connsiteY12" fmla="*/ 0 h 1445191"/>
                <a:gd name="connsiteX13" fmla="*/ 7568314 w 12192000"/>
                <a:gd name="connsiteY13" fmla="*/ 222879 h 1445191"/>
                <a:gd name="connsiteX14" fmla="*/ 7608074 w 12192000"/>
                <a:gd name="connsiteY14" fmla="*/ 271069 h 1445191"/>
                <a:gd name="connsiteX15" fmla="*/ 7616564 w 12192000"/>
                <a:gd name="connsiteY15" fmla="*/ 265911 h 1445191"/>
                <a:gd name="connsiteX16" fmla="*/ 8079289 w 12192000"/>
                <a:gd name="connsiteY16" fmla="*/ 148745 h 1445191"/>
                <a:gd name="connsiteX17" fmla="*/ 8813332 w 12192000"/>
                <a:gd name="connsiteY17" fmla="*/ 484217 h 1445191"/>
                <a:gd name="connsiteX18" fmla="*/ 8909108 w 12192000"/>
                <a:gd name="connsiteY18" fmla="*/ 615575 h 1445191"/>
                <a:gd name="connsiteX19" fmla="*/ 8910704 w 12192000"/>
                <a:gd name="connsiteY19" fmla="*/ 612634 h 1445191"/>
                <a:gd name="connsiteX20" fmla="*/ 9541702 w 12192000"/>
                <a:gd name="connsiteY20" fmla="*/ 277136 h 1445191"/>
                <a:gd name="connsiteX21" fmla="*/ 9967160 w 12192000"/>
                <a:gd name="connsiteY21" fmla="*/ 407095 h 1445191"/>
                <a:gd name="connsiteX22" fmla="*/ 9976306 w 12192000"/>
                <a:gd name="connsiteY22" fmla="*/ 414641 h 1445191"/>
                <a:gd name="connsiteX23" fmla="*/ 10019263 w 12192000"/>
                <a:gd name="connsiteY23" fmla="*/ 335498 h 1445191"/>
                <a:gd name="connsiteX24" fmla="*/ 10650261 w 12192000"/>
                <a:gd name="connsiteY24" fmla="*/ 0 h 1445191"/>
                <a:gd name="connsiteX25" fmla="*/ 11281259 w 12192000"/>
                <a:gd name="connsiteY25" fmla="*/ 335498 h 1445191"/>
                <a:gd name="connsiteX26" fmla="*/ 11306422 w 12192000"/>
                <a:gd name="connsiteY26" fmla="*/ 381858 h 1445191"/>
                <a:gd name="connsiteX27" fmla="*/ 11321378 w 12192000"/>
                <a:gd name="connsiteY27" fmla="*/ 369518 h 1445191"/>
                <a:gd name="connsiteX28" fmla="*/ 11746836 w 12192000"/>
                <a:gd name="connsiteY28" fmla="*/ 239559 h 1445191"/>
                <a:gd name="connsiteX29" fmla="*/ 12172294 w 12192000"/>
                <a:gd name="connsiteY29" fmla="*/ 369518 h 1445191"/>
                <a:gd name="connsiteX30" fmla="*/ 12192000 w 12192000"/>
                <a:gd name="connsiteY30" fmla="*/ 385777 h 1445191"/>
                <a:gd name="connsiteX31" fmla="*/ 12192000 w 12192000"/>
                <a:gd name="connsiteY31" fmla="*/ 1445191 h 1445191"/>
                <a:gd name="connsiteX32" fmla="*/ 0 w 12192000"/>
                <a:gd name="connsiteY32" fmla="*/ 1445191 h 1445191"/>
                <a:gd name="connsiteX33" fmla="*/ 0 w 12192000"/>
                <a:gd name="connsiteY33" fmla="*/ 52120 h 1445191"/>
                <a:gd name="connsiteX34" fmla="*/ 68550 w 12192000"/>
                <a:gd name="connsiteY34" fmla="*/ 79738 h 1445191"/>
                <a:gd name="connsiteX35" fmla="*/ 247175 w 12192000"/>
                <a:gd name="connsiteY35" fmla="*/ 184935 h 1445191"/>
                <a:gd name="connsiteX36" fmla="*/ 338186 w 12192000"/>
                <a:gd name="connsiteY36" fmla="*/ 253847 h 1445191"/>
                <a:gd name="connsiteX37" fmla="*/ 338943 w 12192000"/>
                <a:gd name="connsiteY37" fmla="*/ 253387 h 1445191"/>
                <a:gd name="connsiteX38" fmla="*/ 801669 w 12192000"/>
                <a:gd name="connsiteY38" fmla="*/ 136221 h 1445191"/>
                <a:gd name="connsiteX39" fmla="*/ 1631894 w 12192000"/>
                <a:gd name="connsiteY39" fmla="*/ 603610 h 1445191"/>
                <a:gd name="connsiteX40" fmla="*/ 1638578 w 12192000"/>
                <a:gd name="connsiteY40" fmla="*/ 617070 h 1445191"/>
                <a:gd name="connsiteX41" fmla="*/ 1711200 w 12192000"/>
                <a:gd name="connsiteY41" fmla="*/ 529051 h 1445191"/>
                <a:gd name="connsiteX42" fmla="*/ 2289136 w 12192000"/>
                <a:gd name="connsiteY42" fmla="*/ 289663 h 1445191"/>
                <a:gd name="connsiteX43" fmla="*/ 2695964 w 12192000"/>
                <a:gd name="connsiteY43" fmla="*/ 397949 h 1445191"/>
                <a:gd name="connsiteX44" fmla="*/ 2722727 w 12192000"/>
                <a:gd name="connsiteY44" fmla="*/ 416495 h 1445191"/>
                <a:gd name="connsiteX45" fmla="*/ 2766691 w 12192000"/>
                <a:gd name="connsiteY45" fmla="*/ 335498 h 1445191"/>
                <a:gd name="connsiteX46" fmla="*/ 3397688 w 12192000"/>
                <a:gd name="connsiteY46" fmla="*/ 0 h 144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2192000" h="1445191">
                  <a:moveTo>
                    <a:pt x="3397688" y="0"/>
                  </a:moveTo>
                  <a:cubicBezTo>
                    <a:pt x="3660354" y="0"/>
                    <a:pt x="3891936" y="133083"/>
                    <a:pt x="4028686" y="335498"/>
                  </a:cubicBezTo>
                  <a:lnTo>
                    <a:pt x="4064859" y="402142"/>
                  </a:lnTo>
                  <a:lnTo>
                    <a:pt x="4184991" y="336937"/>
                  </a:lnTo>
                  <a:cubicBezTo>
                    <a:pt x="4276031" y="298430"/>
                    <a:pt x="4376124" y="277137"/>
                    <a:pt x="4481190" y="277137"/>
                  </a:cubicBezTo>
                  <a:cubicBezTo>
                    <a:pt x="4743855" y="277137"/>
                    <a:pt x="4975438" y="410220"/>
                    <a:pt x="5112188" y="612635"/>
                  </a:cubicBezTo>
                  <a:lnTo>
                    <a:pt x="5112268" y="612785"/>
                  </a:lnTo>
                  <a:lnTo>
                    <a:pt x="5138627" y="564223"/>
                  </a:lnTo>
                  <a:cubicBezTo>
                    <a:pt x="5313082" y="305997"/>
                    <a:pt x="5608515" y="136221"/>
                    <a:pt x="5943603" y="136221"/>
                  </a:cubicBezTo>
                  <a:cubicBezTo>
                    <a:pt x="6111145" y="136221"/>
                    <a:pt x="6268776" y="178665"/>
                    <a:pt x="6406326" y="253387"/>
                  </a:cubicBezTo>
                  <a:lnTo>
                    <a:pt x="6446733" y="277935"/>
                  </a:lnTo>
                  <a:lnTo>
                    <a:pt x="6492158" y="222879"/>
                  </a:lnTo>
                  <a:cubicBezTo>
                    <a:pt x="6629864" y="85173"/>
                    <a:pt x="6820104" y="0"/>
                    <a:pt x="7030236" y="0"/>
                  </a:cubicBezTo>
                  <a:cubicBezTo>
                    <a:pt x="7240368" y="0"/>
                    <a:pt x="7430608" y="85173"/>
                    <a:pt x="7568314" y="222879"/>
                  </a:cubicBezTo>
                  <a:lnTo>
                    <a:pt x="7608074" y="271069"/>
                  </a:lnTo>
                  <a:lnTo>
                    <a:pt x="7616564" y="265911"/>
                  </a:lnTo>
                  <a:cubicBezTo>
                    <a:pt x="7754115" y="191189"/>
                    <a:pt x="7911746" y="148745"/>
                    <a:pt x="8079289" y="148745"/>
                  </a:cubicBezTo>
                  <a:cubicBezTo>
                    <a:pt x="8372490" y="148745"/>
                    <a:pt x="8635332" y="278730"/>
                    <a:pt x="8813332" y="484217"/>
                  </a:cubicBezTo>
                  <a:lnTo>
                    <a:pt x="8909108" y="615575"/>
                  </a:lnTo>
                  <a:lnTo>
                    <a:pt x="8910704" y="612634"/>
                  </a:lnTo>
                  <a:cubicBezTo>
                    <a:pt x="9047454" y="410219"/>
                    <a:pt x="9279036" y="277136"/>
                    <a:pt x="9541702" y="277136"/>
                  </a:cubicBezTo>
                  <a:cubicBezTo>
                    <a:pt x="9699301" y="277136"/>
                    <a:pt x="9845711" y="325046"/>
                    <a:pt x="9967160" y="407095"/>
                  </a:cubicBezTo>
                  <a:lnTo>
                    <a:pt x="9976306" y="414641"/>
                  </a:lnTo>
                  <a:lnTo>
                    <a:pt x="10019263" y="335498"/>
                  </a:lnTo>
                  <a:cubicBezTo>
                    <a:pt x="10156013" y="133083"/>
                    <a:pt x="10387595" y="0"/>
                    <a:pt x="10650261" y="0"/>
                  </a:cubicBezTo>
                  <a:cubicBezTo>
                    <a:pt x="10912927" y="0"/>
                    <a:pt x="11144509" y="133083"/>
                    <a:pt x="11281259" y="335498"/>
                  </a:cubicBezTo>
                  <a:lnTo>
                    <a:pt x="11306422" y="381858"/>
                  </a:lnTo>
                  <a:lnTo>
                    <a:pt x="11321378" y="369518"/>
                  </a:lnTo>
                  <a:cubicBezTo>
                    <a:pt x="11442827" y="287469"/>
                    <a:pt x="11589237" y="239559"/>
                    <a:pt x="11746836" y="239559"/>
                  </a:cubicBezTo>
                  <a:cubicBezTo>
                    <a:pt x="11904435" y="239559"/>
                    <a:pt x="12050845" y="287469"/>
                    <a:pt x="12172294" y="369518"/>
                  </a:cubicBezTo>
                  <a:lnTo>
                    <a:pt x="12192000" y="385777"/>
                  </a:lnTo>
                  <a:lnTo>
                    <a:pt x="12192000" y="1445191"/>
                  </a:lnTo>
                  <a:lnTo>
                    <a:pt x="0" y="1445191"/>
                  </a:lnTo>
                  <a:lnTo>
                    <a:pt x="0" y="52120"/>
                  </a:lnTo>
                  <a:lnTo>
                    <a:pt x="68550" y="79738"/>
                  </a:lnTo>
                  <a:cubicBezTo>
                    <a:pt x="130842" y="110458"/>
                    <a:pt x="190524" y="145664"/>
                    <a:pt x="247175" y="184935"/>
                  </a:cubicBezTo>
                  <a:lnTo>
                    <a:pt x="338186" y="253847"/>
                  </a:lnTo>
                  <a:lnTo>
                    <a:pt x="338943" y="253387"/>
                  </a:lnTo>
                  <a:cubicBezTo>
                    <a:pt x="476494" y="178665"/>
                    <a:pt x="634125" y="136221"/>
                    <a:pt x="801669" y="136221"/>
                  </a:cubicBezTo>
                  <a:cubicBezTo>
                    <a:pt x="1153510" y="136221"/>
                    <a:pt x="1461634" y="323399"/>
                    <a:pt x="1631894" y="603610"/>
                  </a:cubicBezTo>
                  <a:lnTo>
                    <a:pt x="1638578" y="617070"/>
                  </a:lnTo>
                  <a:lnTo>
                    <a:pt x="1711200" y="529051"/>
                  </a:lnTo>
                  <a:cubicBezTo>
                    <a:pt x="1859106" y="381145"/>
                    <a:pt x="2063437" y="289663"/>
                    <a:pt x="2289136" y="289663"/>
                  </a:cubicBezTo>
                  <a:cubicBezTo>
                    <a:pt x="2437250" y="289663"/>
                    <a:pt x="2576162" y="329061"/>
                    <a:pt x="2695964" y="397949"/>
                  </a:cubicBezTo>
                  <a:lnTo>
                    <a:pt x="2722727" y="416495"/>
                  </a:lnTo>
                  <a:lnTo>
                    <a:pt x="2766691" y="335498"/>
                  </a:lnTo>
                  <a:cubicBezTo>
                    <a:pt x="2903440" y="133083"/>
                    <a:pt x="3135023" y="0"/>
                    <a:pt x="3397688" y="0"/>
                  </a:cubicBezTo>
                  <a:close/>
                </a:path>
              </a:pathLst>
            </a:custGeom>
            <a:solidFill>
              <a:srgbClr val="F5F9F9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sp>
          <p:nvSpPr>
            <p:cNvPr id="8" name="任意多边形 13"/>
            <p:cNvSpPr/>
            <p:nvPr/>
          </p:nvSpPr>
          <p:spPr>
            <a:xfrm>
              <a:off x="152399" y="5877098"/>
              <a:ext cx="12192001" cy="1133303"/>
            </a:xfrm>
            <a:custGeom>
              <a:avLst/>
              <a:gdLst>
                <a:gd name="connsiteX0" fmla="*/ 4324187 w 12191999"/>
                <a:gd name="connsiteY0" fmla="*/ 0 h 1133339"/>
                <a:gd name="connsiteX1" fmla="*/ 4828786 w 12191999"/>
                <a:gd name="connsiteY1" fmla="*/ 268294 h 1133339"/>
                <a:gd name="connsiteX2" fmla="*/ 4852161 w 12191999"/>
                <a:gd name="connsiteY2" fmla="*/ 311359 h 1133339"/>
                <a:gd name="connsiteX3" fmla="*/ 4874652 w 12191999"/>
                <a:gd name="connsiteY3" fmla="*/ 309092 h 1133339"/>
                <a:gd name="connsiteX4" fmla="*/ 5307165 w 12191999"/>
                <a:gd name="connsiteY4" fmla="*/ 539058 h 1133339"/>
                <a:gd name="connsiteX5" fmla="*/ 5334082 w 12191999"/>
                <a:gd name="connsiteY5" fmla="*/ 588645 h 1133339"/>
                <a:gd name="connsiteX6" fmla="*/ 5405825 w 12191999"/>
                <a:gd name="connsiteY6" fmla="*/ 549703 h 1133339"/>
                <a:gd name="connsiteX7" fmla="*/ 5608854 w 12191999"/>
                <a:gd name="connsiteY7" fmla="*/ 508714 h 1133339"/>
                <a:gd name="connsiteX8" fmla="*/ 5653102 w 12191999"/>
                <a:gd name="connsiteY8" fmla="*/ 512618 h 1133339"/>
                <a:gd name="connsiteX9" fmla="*/ 5684350 w 12191999"/>
                <a:gd name="connsiteY9" fmla="*/ 474742 h 1133339"/>
                <a:gd name="connsiteX10" fmla="*/ 6053173 w 12191999"/>
                <a:gd name="connsiteY10" fmla="*/ 321971 h 1133339"/>
                <a:gd name="connsiteX11" fmla="*/ 6256201 w 12191999"/>
                <a:gd name="connsiteY11" fmla="*/ 362960 h 1133339"/>
                <a:gd name="connsiteX12" fmla="*/ 6335091 w 12191999"/>
                <a:gd name="connsiteY12" fmla="*/ 405780 h 1133339"/>
                <a:gd name="connsiteX13" fmla="*/ 6344312 w 12191999"/>
                <a:gd name="connsiteY13" fmla="*/ 398172 h 1133339"/>
                <a:gd name="connsiteX14" fmla="*/ 6635938 w 12191999"/>
                <a:gd name="connsiteY14" fmla="*/ 309092 h 1133339"/>
                <a:gd name="connsiteX15" fmla="*/ 7004761 w 12191999"/>
                <a:gd name="connsiteY15" fmla="*/ 461863 h 1133339"/>
                <a:gd name="connsiteX16" fmla="*/ 7041595 w 12191999"/>
                <a:gd name="connsiteY16" fmla="*/ 506507 h 1133339"/>
                <a:gd name="connsiteX17" fmla="*/ 7048024 w 12191999"/>
                <a:gd name="connsiteY17" fmla="*/ 501203 h 1133339"/>
                <a:gd name="connsiteX18" fmla="*/ 7339652 w 12191999"/>
                <a:gd name="connsiteY18" fmla="*/ 412123 h 1133339"/>
                <a:gd name="connsiteX19" fmla="*/ 7820257 w 12191999"/>
                <a:gd name="connsiteY19" fmla="*/ 730689 h 1133339"/>
                <a:gd name="connsiteX20" fmla="*/ 7823882 w 12191999"/>
                <a:gd name="connsiteY20" fmla="*/ 742369 h 1133339"/>
                <a:gd name="connsiteX21" fmla="*/ 7829379 w 12191999"/>
                <a:gd name="connsiteY21" fmla="*/ 732242 h 1133339"/>
                <a:gd name="connsiteX22" fmla="*/ 8261893 w 12191999"/>
                <a:gd name="connsiteY22" fmla="*/ 502276 h 1133339"/>
                <a:gd name="connsiteX23" fmla="*/ 8441234 w 12191999"/>
                <a:gd name="connsiteY23" fmla="*/ 533926 h 1133339"/>
                <a:gd name="connsiteX24" fmla="*/ 8512634 w 12191999"/>
                <a:gd name="connsiteY24" fmla="*/ 567236 h 1133339"/>
                <a:gd name="connsiteX25" fmla="*/ 8534598 w 12191999"/>
                <a:gd name="connsiteY25" fmla="*/ 526771 h 1133339"/>
                <a:gd name="connsiteX26" fmla="*/ 8840079 w 12191999"/>
                <a:gd name="connsiteY26" fmla="*/ 364348 h 1133339"/>
                <a:gd name="connsiteX27" fmla="*/ 9145560 w 12191999"/>
                <a:gd name="connsiteY27" fmla="*/ 526771 h 1133339"/>
                <a:gd name="connsiteX28" fmla="*/ 9164773 w 12191999"/>
                <a:gd name="connsiteY28" fmla="*/ 562169 h 1133339"/>
                <a:gd name="connsiteX29" fmla="*/ 9187740 w 12191999"/>
                <a:gd name="connsiteY29" fmla="*/ 549703 h 1133339"/>
                <a:gd name="connsiteX30" fmla="*/ 9390768 w 12191999"/>
                <a:gd name="connsiteY30" fmla="*/ 508714 h 1133339"/>
                <a:gd name="connsiteX31" fmla="*/ 9836849 w 12191999"/>
                <a:gd name="connsiteY31" fmla="*/ 759843 h 1133339"/>
                <a:gd name="connsiteX32" fmla="*/ 9846695 w 12191999"/>
                <a:gd name="connsiteY32" fmla="*/ 779672 h 1133339"/>
                <a:gd name="connsiteX33" fmla="*/ 9859902 w 12191999"/>
                <a:gd name="connsiteY33" fmla="*/ 737128 h 1133339"/>
                <a:gd name="connsiteX34" fmla="*/ 10340506 w 12191999"/>
                <a:gd name="connsiteY34" fmla="*/ 418562 h 1133339"/>
                <a:gd name="connsiteX35" fmla="*/ 10543534 w 12191999"/>
                <a:gd name="connsiteY35" fmla="*/ 459551 h 1133339"/>
                <a:gd name="connsiteX36" fmla="*/ 10626367 w 12191999"/>
                <a:gd name="connsiteY36" fmla="*/ 504512 h 1133339"/>
                <a:gd name="connsiteX37" fmla="*/ 10672181 w 12191999"/>
                <a:gd name="connsiteY37" fmla="*/ 448985 h 1133339"/>
                <a:gd name="connsiteX38" fmla="*/ 11041003 w 12191999"/>
                <a:gd name="connsiteY38" fmla="*/ 296214 h 1133339"/>
                <a:gd name="connsiteX39" fmla="*/ 11332631 w 12191999"/>
                <a:gd name="connsiteY39" fmla="*/ 385294 h 1133339"/>
                <a:gd name="connsiteX40" fmla="*/ 11371408 w 12191999"/>
                <a:gd name="connsiteY40" fmla="*/ 417288 h 1133339"/>
                <a:gd name="connsiteX41" fmla="*/ 11406247 w 12191999"/>
                <a:gd name="connsiteY41" fmla="*/ 398377 h 1133339"/>
                <a:gd name="connsiteX42" fmla="*/ 11609275 w 12191999"/>
                <a:gd name="connsiteY42" fmla="*/ 357388 h 1133339"/>
                <a:gd name="connsiteX43" fmla="*/ 12089879 w 12191999"/>
                <a:gd name="connsiteY43" fmla="*/ 675954 h 1133339"/>
                <a:gd name="connsiteX44" fmla="*/ 12109865 w 12191999"/>
                <a:gd name="connsiteY44" fmla="*/ 740336 h 1133339"/>
                <a:gd name="connsiteX45" fmla="*/ 12187741 w 12191999"/>
                <a:gd name="connsiteY45" fmla="*/ 732486 h 1133339"/>
                <a:gd name="connsiteX46" fmla="*/ 12191999 w 12191999"/>
                <a:gd name="connsiteY46" fmla="*/ 732755 h 1133339"/>
                <a:gd name="connsiteX47" fmla="*/ 12191999 w 12191999"/>
                <a:gd name="connsiteY47" fmla="*/ 1133339 h 1133339"/>
                <a:gd name="connsiteX48" fmla="*/ 0 w 12191999"/>
                <a:gd name="connsiteY48" fmla="*/ 1133339 h 1133339"/>
                <a:gd name="connsiteX49" fmla="*/ 0 w 12191999"/>
                <a:gd name="connsiteY49" fmla="*/ 662259 h 1133339"/>
                <a:gd name="connsiteX50" fmla="*/ 35270 w 12191999"/>
                <a:gd name="connsiteY50" fmla="*/ 627821 h 1133339"/>
                <a:gd name="connsiteX51" fmla="*/ 367052 w 12191999"/>
                <a:gd name="connsiteY51" fmla="*/ 508714 h 1133339"/>
                <a:gd name="connsiteX52" fmla="*/ 761454 w 12191999"/>
                <a:gd name="connsiteY52" fmla="*/ 688964 h 1133339"/>
                <a:gd name="connsiteX53" fmla="*/ 765322 w 12191999"/>
                <a:gd name="connsiteY53" fmla="*/ 694269 h 1133339"/>
                <a:gd name="connsiteX54" fmla="*/ 779363 w 12191999"/>
                <a:gd name="connsiteY54" fmla="*/ 668401 h 1133339"/>
                <a:gd name="connsiteX55" fmla="*/ 1249255 w 12191999"/>
                <a:gd name="connsiteY55" fmla="*/ 418562 h 1133339"/>
                <a:gd name="connsiteX56" fmla="*/ 1469828 w 12191999"/>
                <a:gd name="connsiteY56" fmla="*/ 463094 h 1133339"/>
                <a:gd name="connsiteX57" fmla="*/ 1529039 w 12191999"/>
                <a:gd name="connsiteY57" fmla="*/ 495232 h 1133339"/>
                <a:gd name="connsiteX58" fmla="*/ 1556571 w 12191999"/>
                <a:gd name="connsiteY58" fmla="*/ 461863 h 1133339"/>
                <a:gd name="connsiteX59" fmla="*/ 1925393 w 12191999"/>
                <a:gd name="connsiteY59" fmla="*/ 309092 h 1133339"/>
                <a:gd name="connsiteX60" fmla="*/ 2128421 w 12191999"/>
                <a:gd name="connsiteY60" fmla="*/ 350081 h 1133339"/>
                <a:gd name="connsiteX61" fmla="*/ 2211864 w 12191999"/>
                <a:gd name="connsiteY61" fmla="*/ 395372 h 1133339"/>
                <a:gd name="connsiteX62" fmla="*/ 2265051 w 12191999"/>
                <a:gd name="connsiteY62" fmla="*/ 366503 h 1133339"/>
                <a:gd name="connsiteX63" fmla="*/ 2485624 w 12191999"/>
                <a:gd name="connsiteY63" fmla="*/ 321971 h 1133339"/>
                <a:gd name="connsiteX64" fmla="*/ 3007763 w 12191999"/>
                <a:gd name="connsiteY64" fmla="*/ 668067 h 1133339"/>
                <a:gd name="connsiteX65" fmla="*/ 3028976 w 12191999"/>
                <a:gd name="connsiteY65" fmla="*/ 736404 h 1133339"/>
                <a:gd name="connsiteX66" fmla="*/ 3043766 w 12191999"/>
                <a:gd name="connsiteY66" fmla="*/ 731813 h 1133339"/>
                <a:gd name="connsiteX67" fmla="*/ 3148886 w 12191999"/>
                <a:gd name="connsiteY67" fmla="*/ 721216 h 1133339"/>
                <a:gd name="connsiteX68" fmla="*/ 3166919 w 12191999"/>
                <a:gd name="connsiteY68" fmla="*/ 722353 h 1133339"/>
                <a:gd name="connsiteX69" fmla="*/ 3196314 w 12191999"/>
                <a:gd name="connsiteY69" fmla="*/ 627658 h 1133339"/>
                <a:gd name="connsiteX70" fmla="*/ 3676918 w 12191999"/>
                <a:gd name="connsiteY70" fmla="*/ 309092 h 1133339"/>
                <a:gd name="connsiteX71" fmla="*/ 3782038 w 12191999"/>
                <a:gd name="connsiteY71" fmla="*/ 319689 h 1133339"/>
                <a:gd name="connsiteX72" fmla="*/ 3790298 w 12191999"/>
                <a:gd name="connsiteY72" fmla="*/ 322253 h 1133339"/>
                <a:gd name="connsiteX73" fmla="*/ 3819586 w 12191999"/>
                <a:gd name="connsiteY73" fmla="*/ 268294 h 1133339"/>
                <a:gd name="connsiteX74" fmla="*/ 4324187 w 12191999"/>
                <a:gd name="connsiteY74" fmla="*/ 0 h 113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2191999" h="1133339">
                  <a:moveTo>
                    <a:pt x="4324187" y="0"/>
                  </a:moveTo>
                  <a:cubicBezTo>
                    <a:pt x="4534237" y="0"/>
                    <a:pt x="4719430" y="106424"/>
                    <a:pt x="4828786" y="268294"/>
                  </a:cubicBezTo>
                  <a:lnTo>
                    <a:pt x="4852161" y="311359"/>
                  </a:lnTo>
                  <a:lnTo>
                    <a:pt x="4874652" y="309092"/>
                  </a:lnTo>
                  <a:cubicBezTo>
                    <a:pt x="5054694" y="309092"/>
                    <a:pt x="5213432" y="400313"/>
                    <a:pt x="5307165" y="539058"/>
                  </a:cubicBezTo>
                  <a:lnTo>
                    <a:pt x="5334082" y="588645"/>
                  </a:lnTo>
                  <a:lnTo>
                    <a:pt x="5405825" y="549703"/>
                  </a:lnTo>
                  <a:cubicBezTo>
                    <a:pt x="5468228" y="523309"/>
                    <a:pt x="5536836" y="508714"/>
                    <a:pt x="5608854" y="508714"/>
                  </a:cubicBezTo>
                  <a:lnTo>
                    <a:pt x="5653102" y="512618"/>
                  </a:lnTo>
                  <a:lnTo>
                    <a:pt x="5684350" y="474742"/>
                  </a:lnTo>
                  <a:cubicBezTo>
                    <a:pt x="5778740" y="380352"/>
                    <a:pt x="5909139" y="321971"/>
                    <a:pt x="6053173" y="321971"/>
                  </a:cubicBezTo>
                  <a:cubicBezTo>
                    <a:pt x="6125190" y="321971"/>
                    <a:pt x="6193799" y="336566"/>
                    <a:pt x="6256201" y="362960"/>
                  </a:cubicBezTo>
                  <a:lnTo>
                    <a:pt x="6335091" y="405780"/>
                  </a:lnTo>
                  <a:lnTo>
                    <a:pt x="6344312" y="398172"/>
                  </a:lnTo>
                  <a:cubicBezTo>
                    <a:pt x="6427558" y="341931"/>
                    <a:pt x="6527914" y="309092"/>
                    <a:pt x="6635938" y="309092"/>
                  </a:cubicBezTo>
                  <a:cubicBezTo>
                    <a:pt x="6779972" y="309092"/>
                    <a:pt x="6910371" y="367473"/>
                    <a:pt x="7004761" y="461863"/>
                  </a:cubicBezTo>
                  <a:lnTo>
                    <a:pt x="7041595" y="506507"/>
                  </a:lnTo>
                  <a:lnTo>
                    <a:pt x="7048024" y="501203"/>
                  </a:lnTo>
                  <a:cubicBezTo>
                    <a:pt x="7131271" y="444962"/>
                    <a:pt x="7231627" y="412123"/>
                    <a:pt x="7339652" y="412123"/>
                  </a:cubicBezTo>
                  <a:cubicBezTo>
                    <a:pt x="7555703" y="412123"/>
                    <a:pt x="7741074" y="543481"/>
                    <a:pt x="7820257" y="730689"/>
                  </a:cubicBezTo>
                  <a:lnTo>
                    <a:pt x="7823882" y="742369"/>
                  </a:lnTo>
                  <a:lnTo>
                    <a:pt x="7829379" y="732242"/>
                  </a:lnTo>
                  <a:cubicBezTo>
                    <a:pt x="7923114" y="593497"/>
                    <a:pt x="8081851" y="502276"/>
                    <a:pt x="8261893" y="502276"/>
                  </a:cubicBezTo>
                  <a:cubicBezTo>
                    <a:pt x="8324908" y="502276"/>
                    <a:pt x="8385313" y="513450"/>
                    <a:pt x="8441234" y="533926"/>
                  </a:cubicBezTo>
                  <a:lnTo>
                    <a:pt x="8512634" y="567236"/>
                  </a:lnTo>
                  <a:lnTo>
                    <a:pt x="8534598" y="526771"/>
                  </a:lnTo>
                  <a:cubicBezTo>
                    <a:pt x="8600802" y="428776"/>
                    <a:pt x="8712916" y="364348"/>
                    <a:pt x="8840079" y="364348"/>
                  </a:cubicBezTo>
                  <a:cubicBezTo>
                    <a:pt x="8967241" y="364348"/>
                    <a:pt x="9079356" y="428776"/>
                    <a:pt x="9145560" y="526771"/>
                  </a:cubicBezTo>
                  <a:lnTo>
                    <a:pt x="9164773" y="562169"/>
                  </a:lnTo>
                  <a:lnTo>
                    <a:pt x="9187740" y="549703"/>
                  </a:lnTo>
                  <a:cubicBezTo>
                    <a:pt x="9250143" y="523309"/>
                    <a:pt x="9318751" y="508714"/>
                    <a:pt x="9390768" y="508714"/>
                  </a:cubicBezTo>
                  <a:cubicBezTo>
                    <a:pt x="9579813" y="508714"/>
                    <a:pt x="9745368" y="609285"/>
                    <a:pt x="9836849" y="759843"/>
                  </a:cubicBezTo>
                  <a:lnTo>
                    <a:pt x="9846695" y="779672"/>
                  </a:lnTo>
                  <a:lnTo>
                    <a:pt x="9859902" y="737128"/>
                  </a:lnTo>
                  <a:cubicBezTo>
                    <a:pt x="9939084" y="549920"/>
                    <a:pt x="10124455" y="418562"/>
                    <a:pt x="10340506" y="418562"/>
                  </a:cubicBezTo>
                  <a:cubicBezTo>
                    <a:pt x="10412523" y="418562"/>
                    <a:pt x="10481131" y="433157"/>
                    <a:pt x="10543534" y="459551"/>
                  </a:cubicBezTo>
                  <a:lnTo>
                    <a:pt x="10626367" y="504512"/>
                  </a:lnTo>
                  <a:lnTo>
                    <a:pt x="10672181" y="448985"/>
                  </a:lnTo>
                  <a:cubicBezTo>
                    <a:pt x="10766571" y="354595"/>
                    <a:pt x="10896969" y="296214"/>
                    <a:pt x="11041003" y="296214"/>
                  </a:cubicBezTo>
                  <a:cubicBezTo>
                    <a:pt x="11149029" y="296214"/>
                    <a:pt x="11249384" y="329053"/>
                    <a:pt x="11332631" y="385294"/>
                  </a:cubicBezTo>
                  <a:lnTo>
                    <a:pt x="11371408" y="417288"/>
                  </a:lnTo>
                  <a:lnTo>
                    <a:pt x="11406247" y="398377"/>
                  </a:lnTo>
                  <a:cubicBezTo>
                    <a:pt x="11468650" y="371983"/>
                    <a:pt x="11537258" y="357388"/>
                    <a:pt x="11609275" y="357388"/>
                  </a:cubicBezTo>
                  <a:cubicBezTo>
                    <a:pt x="11825326" y="357388"/>
                    <a:pt x="12010697" y="488746"/>
                    <a:pt x="12089879" y="675954"/>
                  </a:cubicBezTo>
                  <a:lnTo>
                    <a:pt x="12109865" y="740336"/>
                  </a:lnTo>
                  <a:lnTo>
                    <a:pt x="12187741" y="732486"/>
                  </a:lnTo>
                  <a:lnTo>
                    <a:pt x="12191999" y="732755"/>
                  </a:lnTo>
                  <a:lnTo>
                    <a:pt x="12191999" y="1133339"/>
                  </a:lnTo>
                  <a:lnTo>
                    <a:pt x="0" y="1133339"/>
                  </a:lnTo>
                  <a:lnTo>
                    <a:pt x="0" y="662259"/>
                  </a:lnTo>
                  <a:lnTo>
                    <a:pt x="35270" y="627821"/>
                  </a:lnTo>
                  <a:cubicBezTo>
                    <a:pt x="125433" y="553412"/>
                    <a:pt x="241023" y="508714"/>
                    <a:pt x="367052" y="508714"/>
                  </a:cubicBezTo>
                  <a:cubicBezTo>
                    <a:pt x="524589" y="508714"/>
                    <a:pt x="665814" y="578555"/>
                    <a:pt x="761454" y="688964"/>
                  </a:cubicBezTo>
                  <a:lnTo>
                    <a:pt x="765322" y="694269"/>
                  </a:lnTo>
                  <a:lnTo>
                    <a:pt x="779363" y="668401"/>
                  </a:lnTo>
                  <a:cubicBezTo>
                    <a:pt x="881198" y="517666"/>
                    <a:pt x="1053653" y="418562"/>
                    <a:pt x="1249255" y="418562"/>
                  </a:cubicBezTo>
                  <a:cubicBezTo>
                    <a:pt x="1327495" y="418562"/>
                    <a:pt x="1402032" y="434418"/>
                    <a:pt x="1469828" y="463094"/>
                  </a:cubicBezTo>
                  <a:lnTo>
                    <a:pt x="1529039" y="495232"/>
                  </a:lnTo>
                  <a:lnTo>
                    <a:pt x="1556571" y="461863"/>
                  </a:lnTo>
                  <a:cubicBezTo>
                    <a:pt x="1650961" y="367473"/>
                    <a:pt x="1781359" y="309092"/>
                    <a:pt x="1925393" y="309092"/>
                  </a:cubicBezTo>
                  <a:cubicBezTo>
                    <a:pt x="1997410" y="309092"/>
                    <a:pt x="2066018" y="323687"/>
                    <a:pt x="2128421" y="350081"/>
                  </a:cubicBezTo>
                  <a:lnTo>
                    <a:pt x="2211864" y="395372"/>
                  </a:lnTo>
                  <a:lnTo>
                    <a:pt x="2265051" y="366503"/>
                  </a:lnTo>
                  <a:cubicBezTo>
                    <a:pt x="2332847" y="337827"/>
                    <a:pt x="2407384" y="321971"/>
                    <a:pt x="2485624" y="321971"/>
                  </a:cubicBezTo>
                  <a:cubicBezTo>
                    <a:pt x="2720347" y="321971"/>
                    <a:pt x="2921738" y="464681"/>
                    <a:pt x="3007763" y="668067"/>
                  </a:cubicBezTo>
                  <a:lnTo>
                    <a:pt x="3028976" y="736404"/>
                  </a:lnTo>
                  <a:lnTo>
                    <a:pt x="3043766" y="731813"/>
                  </a:lnTo>
                  <a:cubicBezTo>
                    <a:pt x="3077721" y="724865"/>
                    <a:pt x="3112877" y="721216"/>
                    <a:pt x="3148886" y="721216"/>
                  </a:cubicBezTo>
                  <a:lnTo>
                    <a:pt x="3166919" y="722353"/>
                  </a:lnTo>
                  <a:lnTo>
                    <a:pt x="3196314" y="627658"/>
                  </a:lnTo>
                  <a:cubicBezTo>
                    <a:pt x="3275496" y="440450"/>
                    <a:pt x="3460867" y="309092"/>
                    <a:pt x="3676918" y="309092"/>
                  </a:cubicBezTo>
                  <a:cubicBezTo>
                    <a:pt x="3712927" y="309092"/>
                    <a:pt x="3748083" y="312741"/>
                    <a:pt x="3782038" y="319689"/>
                  </a:cubicBezTo>
                  <a:lnTo>
                    <a:pt x="3790298" y="322253"/>
                  </a:lnTo>
                  <a:lnTo>
                    <a:pt x="3819586" y="268294"/>
                  </a:lnTo>
                  <a:cubicBezTo>
                    <a:pt x="3928943" y="106424"/>
                    <a:pt x="4114136" y="0"/>
                    <a:pt x="43241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</p:grpSp>
      <p:pic>
        <p:nvPicPr>
          <p:cNvPr id="9222" name="图片 1"/>
          <p:cNvPicPr>
            <a:picLocks noChangeAspect="1"/>
          </p:cNvPicPr>
          <p:nvPr userDrawn="1"/>
        </p:nvPicPr>
        <p:blipFill>
          <a:blip r:embed="rId4"/>
          <a:srcRect l="3481" t="40430" b="40788"/>
          <a:stretch>
            <a:fillRect/>
          </a:stretch>
        </p:blipFill>
        <p:spPr>
          <a:xfrm>
            <a:off x="0" y="4092575"/>
            <a:ext cx="5470525" cy="1065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15"/>
          <p:cNvPicPr>
            <a:picLocks noChangeAspect="1"/>
          </p:cNvPicPr>
          <p:nvPr userDrawn="1"/>
        </p:nvPicPr>
        <p:blipFill>
          <a:blip r:embed="rId5"/>
          <a:srcRect l="19322" t="40430" r="3468" b="40788"/>
          <a:stretch>
            <a:fillRect/>
          </a:stretch>
        </p:blipFill>
        <p:spPr>
          <a:xfrm>
            <a:off x="4767263" y="4092575"/>
            <a:ext cx="4376737" cy="1065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圆角矩形 11"/>
          <p:cNvSpPr/>
          <p:nvPr/>
        </p:nvSpPr>
        <p:spPr>
          <a:xfrm>
            <a:off x="301625" y="1112838"/>
            <a:ext cx="8540750" cy="387985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圆角矩形 14"/>
          <p:cNvSpPr/>
          <p:nvPr/>
        </p:nvSpPr>
        <p:spPr>
          <a:xfrm>
            <a:off x="446088" y="1243013"/>
            <a:ext cx="8251825" cy="3619500"/>
          </a:xfrm>
          <a:prstGeom prst="roundRect">
            <a:avLst>
              <a:gd name="adj" fmla="val 9131"/>
            </a:avLst>
          </a:prstGeom>
          <a:noFill/>
          <a:ln>
            <a:solidFill>
              <a:srgbClr val="53802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82625"/>
            <a:ext cx="7181850" cy="4040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5" name="组合 9"/>
          <p:cNvGrpSpPr/>
          <p:nvPr userDrawn="1"/>
        </p:nvGrpSpPr>
        <p:grpSpPr>
          <a:xfrm flipV="1">
            <a:off x="0" y="0"/>
            <a:ext cx="9144000" cy="1485900"/>
            <a:chOff x="152399" y="5035036"/>
            <a:chExt cx="12192001" cy="1975365"/>
          </a:xfrm>
        </p:grpSpPr>
        <p:sp>
          <p:nvSpPr>
            <p:cNvPr id="6" name="任意多边形 10"/>
            <p:cNvSpPr/>
            <p:nvPr/>
          </p:nvSpPr>
          <p:spPr>
            <a:xfrm>
              <a:off x="152399" y="5035036"/>
              <a:ext cx="12192001" cy="1975365"/>
            </a:xfrm>
            <a:custGeom>
              <a:avLst/>
              <a:gdLst>
                <a:gd name="connsiteX0" fmla="*/ 4353340 w 12192001"/>
                <a:gd name="connsiteY0" fmla="*/ 0 h 1975365"/>
                <a:gd name="connsiteX1" fmla="*/ 5522941 w 12192001"/>
                <a:gd name="connsiteY1" fmla="*/ 551581 h 1975365"/>
                <a:gd name="connsiteX2" fmla="*/ 5532197 w 12192001"/>
                <a:gd name="connsiteY2" fmla="*/ 563959 h 1975365"/>
                <a:gd name="connsiteX3" fmla="*/ 5553053 w 12192001"/>
                <a:gd name="connsiteY3" fmla="*/ 553912 h 1975365"/>
                <a:gd name="connsiteX4" fmla="*/ 6143039 w 12192001"/>
                <a:gd name="connsiteY4" fmla="*/ 434799 h 1975365"/>
                <a:gd name="connsiteX5" fmla="*/ 7214812 w 12192001"/>
                <a:gd name="connsiteY5" fmla="*/ 878743 h 1975365"/>
                <a:gd name="connsiteX6" fmla="*/ 7274619 w 12192001"/>
                <a:gd name="connsiteY6" fmla="*/ 944547 h 1975365"/>
                <a:gd name="connsiteX7" fmla="*/ 7300992 w 12192001"/>
                <a:gd name="connsiteY7" fmla="*/ 901137 h 1975365"/>
                <a:gd name="connsiteX8" fmla="*/ 8776254 w 12192001"/>
                <a:gd name="connsiteY8" fmla="*/ 116746 h 1975365"/>
                <a:gd name="connsiteX9" fmla="*/ 10251516 w 12192001"/>
                <a:gd name="connsiteY9" fmla="*/ 901137 h 1975365"/>
                <a:gd name="connsiteX10" fmla="*/ 10255993 w 12192001"/>
                <a:gd name="connsiteY10" fmla="*/ 908506 h 1975365"/>
                <a:gd name="connsiteX11" fmla="*/ 10332727 w 12192001"/>
                <a:gd name="connsiteY11" fmla="*/ 824077 h 1975365"/>
                <a:gd name="connsiteX12" fmla="*/ 11404501 w 12192001"/>
                <a:gd name="connsiteY12" fmla="*/ 380133 h 1975365"/>
                <a:gd name="connsiteX13" fmla="*/ 12126982 w 12192001"/>
                <a:gd name="connsiteY13" fmla="*/ 563072 h 1975365"/>
                <a:gd name="connsiteX14" fmla="*/ 12192001 w 12192001"/>
                <a:gd name="connsiteY14" fmla="*/ 602572 h 1975365"/>
                <a:gd name="connsiteX15" fmla="*/ 12192001 w 12192001"/>
                <a:gd name="connsiteY15" fmla="*/ 1975365 h 1975365"/>
                <a:gd name="connsiteX16" fmla="*/ 0 w 12192001"/>
                <a:gd name="connsiteY16" fmla="*/ 1975365 h 1975365"/>
                <a:gd name="connsiteX17" fmla="*/ 0 w 12192001"/>
                <a:gd name="connsiteY17" fmla="*/ 204727 h 1975365"/>
                <a:gd name="connsiteX18" fmla="*/ 55205 w 12192001"/>
                <a:gd name="connsiteY18" fmla="*/ 207862 h 1975365"/>
                <a:gd name="connsiteX19" fmla="*/ 1223759 w 12192001"/>
                <a:gd name="connsiteY19" fmla="*/ 843689 h 1975365"/>
                <a:gd name="connsiteX20" fmla="*/ 1311523 w 12192001"/>
                <a:gd name="connsiteY20" fmla="*/ 961054 h 1975365"/>
                <a:gd name="connsiteX21" fmla="*/ 1316220 w 12192001"/>
                <a:gd name="connsiteY21" fmla="*/ 955887 h 1975365"/>
                <a:gd name="connsiteX22" fmla="*/ 2574237 w 12192001"/>
                <a:gd name="connsiteY22" fmla="*/ 434799 h 1975365"/>
                <a:gd name="connsiteX23" fmla="*/ 3103288 w 12192001"/>
                <a:gd name="connsiteY23" fmla="*/ 514784 h 1975365"/>
                <a:gd name="connsiteX24" fmla="*/ 3188753 w 12192001"/>
                <a:gd name="connsiteY24" fmla="*/ 546065 h 1975365"/>
                <a:gd name="connsiteX25" fmla="*/ 3281567 w 12192001"/>
                <a:gd name="connsiteY25" fmla="*/ 443944 h 1975365"/>
                <a:gd name="connsiteX26" fmla="*/ 4353340 w 12192001"/>
                <a:gd name="connsiteY26" fmla="*/ 0 h 1975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192001" h="1975365">
                  <a:moveTo>
                    <a:pt x="4353340" y="0"/>
                  </a:moveTo>
                  <a:cubicBezTo>
                    <a:pt x="4824213" y="0"/>
                    <a:pt x="5244936" y="214716"/>
                    <a:pt x="5522941" y="551581"/>
                  </a:cubicBezTo>
                  <a:lnTo>
                    <a:pt x="5532197" y="563959"/>
                  </a:lnTo>
                  <a:lnTo>
                    <a:pt x="5553053" y="553912"/>
                  </a:lnTo>
                  <a:cubicBezTo>
                    <a:pt x="5734391" y="477212"/>
                    <a:pt x="5933762" y="434799"/>
                    <a:pt x="6143039" y="434799"/>
                  </a:cubicBezTo>
                  <a:cubicBezTo>
                    <a:pt x="6561592" y="434799"/>
                    <a:pt x="6940521" y="604452"/>
                    <a:pt x="7214812" y="878743"/>
                  </a:cubicBezTo>
                  <a:lnTo>
                    <a:pt x="7274619" y="944547"/>
                  </a:lnTo>
                  <a:lnTo>
                    <a:pt x="7300992" y="901137"/>
                  </a:lnTo>
                  <a:cubicBezTo>
                    <a:pt x="7620710" y="427892"/>
                    <a:pt x="8162146" y="116746"/>
                    <a:pt x="8776254" y="116746"/>
                  </a:cubicBezTo>
                  <a:cubicBezTo>
                    <a:pt x="9390362" y="116746"/>
                    <a:pt x="9931798" y="427892"/>
                    <a:pt x="10251516" y="901137"/>
                  </a:cubicBezTo>
                  <a:lnTo>
                    <a:pt x="10255993" y="908506"/>
                  </a:lnTo>
                  <a:lnTo>
                    <a:pt x="10332727" y="824077"/>
                  </a:lnTo>
                  <a:cubicBezTo>
                    <a:pt x="10607018" y="549786"/>
                    <a:pt x="10985947" y="380133"/>
                    <a:pt x="11404501" y="380133"/>
                  </a:cubicBezTo>
                  <a:cubicBezTo>
                    <a:pt x="11666097" y="380133"/>
                    <a:pt x="11912215" y="446404"/>
                    <a:pt x="12126982" y="563072"/>
                  </a:cubicBezTo>
                  <a:lnTo>
                    <a:pt x="12192001" y="602572"/>
                  </a:lnTo>
                  <a:lnTo>
                    <a:pt x="12192001" y="1975365"/>
                  </a:lnTo>
                  <a:lnTo>
                    <a:pt x="0" y="1975365"/>
                  </a:lnTo>
                  <a:lnTo>
                    <a:pt x="0" y="204727"/>
                  </a:lnTo>
                  <a:lnTo>
                    <a:pt x="55205" y="207862"/>
                  </a:lnTo>
                  <a:cubicBezTo>
                    <a:pt x="524453" y="261507"/>
                    <a:pt x="938234" y="497713"/>
                    <a:pt x="1223759" y="843689"/>
                  </a:cubicBezTo>
                  <a:lnTo>
                    <a:pt x="1311523" y="961054"/>
                  </a:lnTo>
                  <a:lnTo>
                    <a:pt x="1316220" y="955887"/>
                  </a:lnTo>
                  <a:cubicBezTo>
                    <a:pt x="1638174" y="633932"/>
                    <a:pt x="2082950" y="434799"/>
                    <a:pt x="2574237" y="434799"/>
                  </a:cubicBezTo>
                  <a:cubicBezTo>
                    <a:pt x="2758469" y="434799"/>
                    <a:pt x="2936161" y="462802"/>
                    <a:pt x="3103288" y="514784"/>
                  </a:cubicBezTo>
                  <a:lnTo>
                    <a:pt x="3188753" y="546065"/>
                  </a:lnTo>
                  <a:lnTo>
                    <a:pt x="3281567" y="443944"/>
                  </a:lnTo>
                  <a:cubicBezTo>
                    <a:pt x="3555858" y="169652"/>
                    <a:pt x="3934787" y="0"/>
                    <a:pt x="4353340" y="0"/>
                  </a:cubicBezTo>
                  <a:close/>
                </a:path>
              </a:pathLst>
            </a:custGeom>
            <a:solidFill>
              <a:srgbClr val="F5F9F9">
                <a:alpha val="1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sp>
          <p:nvSpPr>
            <p:cNvPr id="7" name="任意多边形 12"/>
            <p:cNvSpPr/>
            <p:nvPr/>
          </p:nvSpPr>
          <p:spPr>
            <a:xfrm>
              <a:off x="152399" y="5564754"/>
              <a:ext cx="12192001" cy="1445647"/>
            </a:xfrm>
            <a:custGeom>
              <a:avLst/>
              <a:gdLst>
                <a:gd name="connsiteX0" fmla="*/ 3397688 w 12192000"/>
                <a:gd name="connsiteY0" fmla="*/ 0 h 1445191"/>
                <a:gd name="connsiteX1" fmla="*/ 4028686 w 12192000"/>
                <a:gd name="connsiteY1" fmla="*/ 335498 h 1445191"/>
                <a:gd name="connsiteX2" fmla="*/ 4064859 w 12192000"/>
                <a:gd name="connsiteY2" fmla="*/ 402142 h 1445191"/>
                <a:gd name="connsiteX3" fmla="*/ 4184991 w 12192000"/>
                <a:gd name="connsiteY3" fmla="*/ 336937 h 1445191"/>
                <a:gd name="connsiteX4" fmla="*/ 4481190 w 12192000"/>
                <a:gd name="connsiteY4" fmla="*/ 277137 h 1445191"/>
                <a:gd name="connsiteX5" fmla="*/ 5112188 w 12192000"/>
                <a:gd name="connsiteY5" fmla="*/ 612635 h 1445191"/>
                <a:gd name="connsiteX6" fmla="*/ 5112268 w 12192000"/>
                <a:gd name="connsiteY6" fmla="*/ 612785 h 1445191"/>
                <a:gd name="connsiteX7" fmla="*/ 5138627 w 12192000"/>
                <a:gd name="connsiteY7" fmla="*/ 564223 h 1445191"/>
                <a:gd name="connsiteX8" fmla="*/ 5943603 w 12192000"/>
                <a:gd name="connsiteY8" fmla="*/ 136221 h 1445191"/>
                <a:gd name="connsiteX9" fmla="*/ 6406326 w 12192000"/>
                <a:gd name="connsiteY9" fmla="*/ 253387 h 1445191"/>
                <a:gd name="connsiteX10" fmla="*/ 6446733 w 12192000"/>
                <a:gd name="connsiteY10" fmla="*/ 277935 h 1445191"/>
                <a:gd name="connsiteX11" fmla="*/ 6492158 w 12192000"/>
                <a:gd name="connsiteY11" fmla="*/ 222879 h 1445191"/>
                <a:gd name="connsiteX12" fmla="*/ 7030236 w 12192000"/>
                <a:gd name="connsiteY12" fmla="*/ 0 h 1445191"/>
                <a:gd name="connsiteX13" fmla="*/ 7568314 w 12192000"/>
                <a:gd name="connsiteY13" fmla="*/ 222879 h 1445191"/>
                <a:gd name="connsiteX14" fmla="*/ 7608074 w 12192000"/>
                <a:gd name="connsiteY14" fmla="*/ 271069 h 1445191"/>
                <a:gd name="connsiteX15" fmla="*/ 7616564 w 12192000"/>
                <a:gd name="connsiteY15" fmla="*/ 265911 h 1445191"/>
                <a:gd name="connsiteX16" fmla="*/ 8079289 w 12192000"/>
                <a:gd name="connsiteY16" fmla="*/ 148745 h 1445191"/>
                <a:gd name="connsiteX17" fmla="*/ 8813332 w 12192000"/>
                <a:gd name="connsiteY17" fmla="*/ 484217 h 1445191"/>
                <a:gd name="connsiteX18" fmla="*/ 8909108 w 12192000"/>
                <a:gd name="connsiteY18" fmla="*/ 615575 h 1445191"/>
                <a:gd name="connsiteX19" fmla="*/ 8910704 w 12192000"/>
                <a:gd name="connsiteY19" fmla="*/ 612634 h 1445191"/>
                <a:gd name="connsiteX20" fmla="*/ 9541702 w 12192000"/>
                <a:gd name="connsiteY20" fmla="*/ 277136 h 1445191"/>
                <a:gd name="connsiteX21" fmla="*/ 9967160 w 12192000"/>
                <a:gd name="connsiteY21" fmla="*/ 407095 h 1445191"/>
                <a:gd name="connsiteX22" fmla="*/ 9976306 w 12192000"/>
                <a:gd name="connsiteY22" fmla="*/ 414641 h 1445191"/>
                <a:gd name="connsiteX23" fmla="*/ 10019263 w 12192000"/>
                <a:gd name="connsiteY23" fmla="*/ 335498 h 1445191"/>
                <a:gd name="connsiteX24" fmla="*/ 10650261 w 12192000"/>
                <a:gd name="connsiteY24" fmla="*/ 0 h 1445191"/>
                <a:gd name="connsiteX25" fmla="*/ 11281259 w 12192000"/>
                <a:gd name="connsiteY25" fmla="*/ 335498 h 1445191"/>
                <a:gd name="connsiteX26" fmla="*/ 11306422 w 12192000"/>
                <a:gd name="connsiteY26" fmla="*/ 381858 h 1445191"/>
                <a:gd name="connsiteX27" fmla="*/ 11321378 w 12192000"/>
                <a:gd name="connsiteY27" fmla="*/ 369518 h 1445191"/>
                <a:gd name="connsiteX28" fmla="*/ 11746836 w 12192000"/>
                <a:gd name="connsiteY28" fmla="*/ 239559 h 1445191"/>
                <a:gd name="connsiteX29" fmla="*/ 12172294 w 12192000"/>
                <a:gd name="connsiteY29" fmla="*/ 369518 h 1445191"/>
                <a:gd name="connsiteX30" fmla="*/ 12192000 w 12192000"/>
                <a:gd name="connsiteY30" fmla="*/ 385777 h 1445191"/>
                <a:gd name="connsiteX31" fmla="*/ 12192000 w 12192000"/>
                <a:gd name="connsiteY31" fmla="*/ 1445191 h 1445191"/>
                <a:gd name="connsiteX32" fmla="*/ 0 w 12192000"/>
                <a:gd name="connsiteY32" fmla="*/ 1445191 h 1445191"/>
                <a:gd name="connsiteX33" fmla="*/ 0 w 12192000"/>
                <a:gd name="connsiteY33" fmla="*/ 52120 h 1445191"/>
                <a:gd name="connsiteX34" fmla="*/ 68550 w 12192000"/>
                <a:gd name="connsiteY34" fmla="*/ 79738 h 1445191"/>
                <a:gd name="connsiteX35" fmla="*/ 247175 w 12192000"/>
                <a:gd name="connsiteY35" fmla="*/ 184935 h 1445191"/>
                <a:gd name="connsiteX36" fmla="*/ 338186 w 12192000"/>
                <a:gd name="connsiteY36" fmla="*/ 253847 h 1445191"/>
                <a:gd name="connsiteX37" fmla="*/ 338943 w 12192000"/>
                <a:gd name="connsiteY37" fmla="*/ 253387 h 1445191"/>
                <a:gd name="connsiteX38" fmla="*/ 801669 w 12192000"/>
                <a:gd name="connsiteY38" fmla="*/ 136221 h 1445191"/>
                <a:gd name="connsiteX39" fmla="*/ 1631894 w 12192000"/>
                <a:gd name="connsiteY39" fmla="*/ 603610 h 1445191"/>
                <a:gd name="connsiteX40" fmla="*/ 1638578 w 12192000"/>
                <a:gd name="connsiteY40" fmla="*/ 617070 h 1445191"/>
                <a:gd name="connsiteX41" fmla="*/ 1711200 w 12192000"/>
                <a:gd name="connsiteY41" fmla="*/ 529051 h 1445191"/>
                <a:gd name="connsiteX42" fmla="*/ 2289136 w 12192000"/>
                <a:gd name="connsiteY42" fmla="*/ 289663 h 1445191"/>
                <a:gd name="connsiteX43" fmla="*/ 2695964 w 12192000"/>
                <a:gd name="connsiteY43" fmla="*/ 397949 h 1445191"/>
                <a:gd name="connsiteX44" fmla="*/ 2722727 w 12192000"/>
                <a:gd name="connsiteY44" fmla="*/ 416495 h 1445191"/>
                <a:gd name="connsiteX45" fmla="*/ 2766691 w 12192000"/>
                <a:gd name="connsiteY45" fmla="*/ 335498 h 1445191"/>
                <a:gd name="connsiteX46" fmla="*/ 3397688 w 12192000"/>
                <a:gd name="connsiteY46" fmla="*/ 0 h 144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2192000" h="1445191">
                  <a:moveTo>
                    <a:pt x="3397688" y="0"/>
                  </a:moveTo>
                  <a:cubicBezTo>
                    <a:pt x="3660354" y="0"/>
                    <a:pt x="3891936" y="133083"/>
                    <a:pt x="4028686" y="335498"/>
                  </a:cubicBezTo>
                  <a:lnTo>
                    <a:pt x="4064859" y="402142"/>
                  </a:lnTo>
                  <a:lnTo>
                    <a:pt x="4184991" y="336937"/>
                  </a:lnTo>
                  <a:cubicBezTo>
                    <a:pt x="4276031" y="298430"/>
                    <a:pt x="4376124" y="277137"/>
                    <a:pt x="4481190" y="277137"/>
                  </a:cubicBezTo>
                  <a:cubicBezTo>
                    <a:pt x="4743855" y="277137"/>
                    <a:pt x="4975438" y="410220"/>
                    <a:pt x="5112188" y="612635"/>
                  </a:cubicBezTo>
                  <a:lnTo>
                    <a:pt x="5112268" y="612785"/>
                  </a:lnTo>
                  <a:lnTo>
                    <a:pt x="5138627" y="564223"/>
                  </a:lnTo>
                  <a:cubicBezTo>
                    <a:pt x="5313082" y="305997"/>
                    <a:pt x="5608515" y="136221"/>
                    <a:pt x="5943603" y="136221"/>
                  </a:cubicBezTo>
                  <a:cubicBezTo>
                    <a:pt x="6111145" y="136221"/>
                    <a:pt x="6268776" y="178665"/>
                    <a:pt x="6406326" y="253387"/>
                  </a:cubicBezTo>
                  <a:lnTo>
                    <a:pt x="6446733" y="277935"/>
                  </a:lnTo>
                  <a:lnTo>
                    <a:pt x="6492158" y="222879"/>
                  </a:lnTo>
                  <a:cubicBezTo>
                    <a:pt x="6629864" y="85173"/>
                    <a:pt x="6820104" y="0"/>
                    <a:pt x="7030236" y="0"/>
                  </a:cubicBezTo>
                  <a:cubicBezTo>
                    <a:pt x="7240368" y="0"/>
                    <a:pt x="7430608" y="85173"/>
                    <a:pt x="7568314" y="222879"/>
                  </a:cubicBezTo>
                  <a:lnTo>
                    <a:pt x="7608074" y="271069"/>
                  </a:lnTo>
                  <a:lnTo>
                    <a:pt x="7616564" y="265911"/>
                  </a:lnTo>
                  <a:cubicBezTo>
                    <a:pt x="7754115" y="191189"/>
                    <a:pt x="7911746" y="148745"/>
                    <a:pt x="8079289" y="148745"/>
                  </a:cubicBezTo>
                  <a:cubicBezTo>
                    <a:pt x="8372490" y="148745"/>
                    <a:pt x="8635332" y="278730"/>
                    <a:pt x="8813332" y="484217"/>
                  </a:cubicBezTo>
                  <a:lnTo>
                    <a:pt x="8909108" y="615575"/>
                  </a:lnTo>
                  <a:lnTo>
                    <a:pt x="8910704" y="612634"/>
                  </a:lnTo>
                  <a:cubicBezTo>
                    <a:pt x="9047454" y="410219"/>
                    <a:pt x="9279036" y="277136"/>
                    <a:pt x="9541702" y="277136"/>
                  </a:cubicBezTo>
                  <a:cubicBezTo>
                    <a:pt x="9699301" y="277136"/>
                    <a:pt x="9845711" y="325046"/>
                    <a:pt x="9967160" y="407095"/>
                  </a:cubicBezTo>
                  <a:lnTo>
                    <a:pt x="9976306" y="414641"/>
                  </a:lnTo>
                  <a:lnTo>
                    <a:pt x="10019263" y="335498"/>
                  </a:lnTo>
                  <a:cubicBezTo>
                    <a:pt x="10156013" y="133083"/>
                    <a:pt x="10387595" y="0"/>
                    <a:pt x="10650261" y="0"/>
                  </a:cubicBezTo>
                  <a:cubicBezTo>
                    <a:pt x="10912927" y="0"/>
                    <a:pt x="11144509" y="133083"/>
                    <a:pt x="11281259" y="335498"/>
                  </a:cubicBezTo>
                  <a:lnTo>
                    <a:pt x="11306422" y="381858"/>
                  </a:lnTo>
                  <a:lnTo>
                    <a:pt x="11321378" y="369518"/>
                  </a:lnTo>
                  <a:cubicBezTo>
                    <a:pt x="11442827" y="287469"/>
                    <a:pt x="11589237" y="239559"/>
                    <a:pt x="11746836" y="239559"/>
                  </a:cubicBezTo>
                  <a:cubicBezTo>
                    <a:pt x="11904435" y="239559"/>
                    <a:pt x="12050845" y="287469"/>
                    <a:pt x="12172294" y="369518"/>
                  </a:cubicBezTo>
                  <a:lnTo>
                    <a:pt x="12192000" y="385777"/>
                  </a:lnTo>
                  <a:lnTo>
                    <a:pt x="12192000" y="1445191"/>
                  </a:lnTo>
                  <a:lnTo>
                    <a:pt x="0" y="1445191"/>
                  </a:lnTo>
                  <a:lnTo>
                    <a:pt x="0" y="52120"/>
                  </a:lnTo>
                  <a:lnTo>
                    <a:pt x="68550" y="79738"/>
                  </a:lnTo>
                  <a:cubicBezTo>
                    <a:pt x="130842" y="110458"/>
                    <a:pt x="190524" y="145664"/>
                    <a:pt x="247175" y="184935"/>
                  </a:cubicBezTo>
                  <a:lnTo>
                    <a:pt x="338186" y="253847"/>
                  </a:lnTo>
                  <a:lnTo>
                    <a:pt x="338943" y="253387"/>
                  </a:lnTo>
                  <a:cubicBezTo>
                    <a:pt x="476494" y="178665"/>
                    <a:pt x="634125" y="136221"/>
                    <a:pt x="801669" y="136221"/>
                  </a:cubicBezTo>
                  <a:cubicBezTo>
                    <a:pt x="1153510" y="136221"/>
                    <a:pt x="1461634" y="323399"/>
                    <a:pt x="1631894" y="603610"/>
                  </a:cubicBezTo>
                  <a:lnTo>
                    <a:pt x="1638578" y="617070"/>
                  </a:lnTo>
                  <a:lnTo>
                    <a:pt x="1711200" y="529051"/>
                  </a:lnTo>
                  <a:cubicBezTo>
                    <a:pt x="1859106" y="381145"/>
                    <a:pt x="2063437" y="289663"/>
                    <a:pt x="2289136" y="289663"/>
                  </a:cubicBezTo>
                  <a:cubicBezTo>
                    <a:pt x="2437250" y="289663"/>
                    <a:pt x="2576162" y="329061"/>
                    <a:pt x="2695964" y="397949"/>
                  </a:cubicBezTo>
                  <a:lnTo>
                    <a:pt x="2722727" y="416495"/>
                  </a:lnTo>
                  <a:lnTo>
                    <a:pt x="2766691" y="335498"/>
                  </a:lnTo>
                  <a:cubicBezTo>
                    <a:pt x="2903440" y="133083"/>
                    <a:pt x="3135023" y="0"/>
                    <a:pt x="3397688" y="0"/>
                  </a:cubicBezTo>
                  <a:close/>
                </a:path>
              </a:pathLst>
            </a:custGeom>
            <a:solidFill>
              <a:srgbClr val="F5F9F9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sp>
          <p:nvSpPr>
            <p:cNvPr id="8" name="任意多边形 13"/>
            <p:cNvSpPr/>
            <p:nvPr/>
          </p:nvSpPr>
          <p:spPr>
            <a:xfrm>
              <a:off x="152399" y="5877098"/>
              <a:ext cx="12192001" cy="1133303"/>
            </a:xfrm>
            <a:custGeom>
              <a:avLst/>
              <a:gdLst>
                <a:gd name="connsiteX0" fmla="*/ 4324187 w 12191999"/>
                <a:gd name="connsiteY0" fmla="*/ 0 h 1133339"/>
                <a:gd name="connsiteX1" fmla="*/ 4828786 w 12191999"/>
                <a:gd name="connsiteY1" fmla="*/ 268294 h 1133339"/>
                <a:gd name="connsiteX2" fmla="*/ 4852161 w 12191999"/>
                <a:gd name="connsiteY2" fmla="*/ 311359 h 1133339"/>
                <a:gd name="connsiteX3" fmla="*/ 4874652 w 12191999"/>
                <a:gd name="connsiteY3" fmla="*/ 309092 h 1133339"/>
                <a:gd name="connsiteX4" fmla="*/ 5307165 w 12191999"/>
                <a:gd name="connsiteY4" fmla="*/ 539058 h 1133339"/>
                <a:gd name="connsiteX5" fmla="*/ 5334082 w 12191999"/>
                <a:gd name="connsiteY5" fmla="*/ 588645 h 1133339"/>
                <a:gd name="connsiteX6" fmla="*/ 5405825 w 12191999"/>
                <a:gd name="connsiteY6" fmla="*/ 549703 h 1133339"/>
                <a:gd name="connsiteX7" fmla="*/ 5608854 w 12191999"/>
                <a:gd name="connsiteY7" fmla="*/ 508714 h 1133339"/>
                <a:gd name="connsiteX8" fmla="*/ 5653102 w 12191999"/>
                <a:gd name="connsiteY8" fmla="*/ 512618 h 1133339"/>
                <a:gd name="connsiteX9" fmla="*/ 5684350 w 12191999"/>
                <a:gd name="connsiteY9" fmla="*/ 474742 h 1133339"/>
                <a:gd name="connsiteX10" fmla="*/ 6053173 w 12191999"/>
                <a:gd name="connsiteY10" fmla="*/ 321971 h 1133339"/>
                <a:gd name="connsiteX11" fmla="*/ 6256201 w 12191999"/>
                <a:gd name="connsiteY11" fmla="*/ 362960 h 1133339"/>
                <a:gd name="connsiteX12" fmla="*/ 6335091 w 12191999"/>
                <a:gd name="connsiteY12" fmla="*/ 405780 h 1133339"/>
                <a:gd name="connsiteX13" fmla="*/ 6344312 w 12191999"/>
                <a:gd name="connsiteY13" fmla="*/ 398172 h 1133339"/>
                <a:gd name="connsiteX14" fmla="*/ 6635938 w 12191999"/>
                <a:gd name="connsiteY14" fmla="*/ 309092 h 1133339"/>
                <a:gd name="connsiteX15" fmla="*/ 7004761 w 12191999"/>
                <a:gd name="connsiteY15" fmla="*/ 461863 h 1133339"/>
                <a:gd name="connsiteX16" fmla="*/ 7041595 w 12191999"/>
                <a:gd name="connsiteY16" fmla="*/ 506507 h 1133339"/>
                <a:gd name="connsiteX17" fmla="*/ 7048024 w 12191999"/>
                <a:gd name="connsiteY17" fmla="*/ 501203 h 1133339"/>
                <a:gd name="connsiteX18" fmla="*/ 7339652 w 12191999"/>
                <a:gd name="connsiteY18" fmla="*/ 412123 h 1133339"/>
                <a:gd name="connsiteX19" fmla="*/ 7820257 w 12191999"/>
                <a:gd name="connsiteY19" fmla="*/ 730689 h 1133339"/>
                <a:gd name="connsiteX20" fmla="*/ 7823882 w 12191999"/>
                <a:gd name="connsiteY20" fmla="*/ 742369 h 1133339"/>
                <a:gd name="connsiteX21" fmla="*/ 7829379 w 12191999"/>
                <a:gd name="connsiteY21" fmla="*/ 732242 h 1133339"/>
                <a:gd name="connsiteX22" fmla="*/ 8261893 w 12191999"/>
                <a:gd name="connsiteY22" fmla="*/ 502276 h 1133339"/>
                <a:gd name="connsiteX23" fmla="*/ 8441234 w 12191999"/>
                <a:gd name="connsiteY23" fmla="*/ 533926 h 1133339"/>
                <a:gd name="connsiteX24" fmla="*/ 8512634 w 12191999"/>
                <a:gd name="connsiteY24" fmla="*/ 567236 h 1133339"/>
                <a:gd name="connsiteX25" fmla="*/ 8534598 w 12191999"/>
                <a:gd name="connsiteY25" fmla="*/ 526771 h 1133339"/>
                <a:gd name="connsiteX26" fmla="*/ 8840079 w 12191999"/>
                <a:gd name="connsiteY26" fmla="*/ 364348 h 1133339"/>
                <a:gd name="connsiteX27" fmla="*/ 9145560 w 12191999"/>
                <a:gd name="connsiteY27" fmla="*/ 526771 h 1133339"/>
                <a:gd name="connsiteX28" fmla="*/ 9164773 w 12191999"/>
                <a:gd name="connsiteY28" fmla="*/ 562169 h 1133339"/>
                <a:gd name="connsiteX29" fmla="*/ 9187740 w 12191999"/>
                <a:gd name="connsiteY29" fmla="*/ 549703 h 1133339"/>
                <a:gd name="connsiteX30" fmla="*/ 9390768 w 12191999"/>
                <a:gd name="connsiteY30" fmla="*/ 508714 h 1133339"/>
                <a:gd name="connsiteX31" fmla="*/ 9836849 w 12191999"/>
                <a:gd name="connsiteY31" fmla="*/ 759843 h 1133339"/>
                <a:gd name="connsiteX32" fmla="*/ 9846695 w 12191999"/>
                <a:gd name="connsiteY32" fmla="*/ 779672 h 1133339"/>
                <a:gd name="connsiteX33" fmla="*/ 9859902 w 12191999"/>
                <a:gd name="connsiteY33" fmla="*/ 737128 h 1133339"/>
                <a:gd name="connsiteX34" fmla="*/ 10340506 w 12191999"/>
                <a:gd name="connsiteY34" fmla="*/ 418562 h 1133339"/>
                <a:gd name="connsiteX35" fmla="*/ 10543534 w 12191999"/>
                <a:gd name="connsiteY35" fmla="*/ 459551 h 1133339"/>
                <a:gd name="connsiteX36" fmla="*/ 10626367 w 12191999"/>
                <a:gd name="connsiteY36" fmla="*/ 504512 h 1133339"/>
                <a:gd name="connsiteX37" fmla="*/ 10672181 w 12191999"/>
                <a:gd name="connsiteY37" fmla="*/ 448985 h 1133339"/>
                <a:gd name="connsiteX38" fmla="*/ 11041003 w 12191999"/>
                <a:gd name="connsiteY38" fmla="*/ 296214 h 1133339"/>
                <a:gd name="connsiteX39" fmla="*/ 11332631 w 12191999"/>
                <a:gd name="connsiteY39" fmla="*/ 385294 h 1133339"/>
                <a:gd name="connsiteX40" fmla="*/ 11371408 w 12191999"/>
                <a:gd name="connsiteY40" fmla="*/ 417288 h 1133339"/>
                <a:gd name="connsiteX41" fmla="*/ 11406247 w 12191999"/>
                <a:gd name="connsiteY41" fmla="*/ 398377 h 1133339"/>
                <a:gd name="connsiteX42" fmla="*/ 11609275 w 12191999"/>
                <a:gd name="connsiteY42" fmla="*/ 357388 h 1133339"/>
                <a:gd name="connsiteX43" fmla="*/ 12089879 w 12191999"/>
                <a:gd name="connsiteY43" fmla="*/ 675954 h 1133339"/>
                <a:gd name="connsiteX44" fmla="*/ 12109865 w 12191999"/>
                <a:gd name="connsiteY44" fmla="*/ 740336 h 1133339"/>
                <a:gd name="connsiteX45" fmla="*/ 12187741 w 12191999"/>
                <a:gd name="connsiteY45" fmla="*/ 732486 h 1133339"/>
                <a:gd name="connsiteX46" fmla="*/ 12191999 w 12191999"/>
                <a:gd name="connsiteY46" fmla="*/ 732755 h 1133339"/>
                <a:gd name="connsiteX47" fmla="*/ 12191999 w 12191999"/>
                <a:gd name="connsiteY47" fmla="*/ 1133339 h 1133339"/>
                <a:gd name="connsiteX48" fmla="*/ 0 w 12191999"/>
                <a:gd name="connsiteY48" fmla="*/ 1133339 h 1133339"/>
                <a:gd name="connsiteX49" fmla="*/ 0 w 12191999"/>
                <a:gd name="connsiteY49" fmla="*/ 662259 h 1133339"/>
                <a:gd name="connsiteX50" fmla="*/ 35270 w 12191999"/>
                <a:gd name="connsiteY50" fmla="*/ 627821 h 1133339"/>
                <a:gd name="connsiteX51" fmla="*/ 367052 w 12191999"/>
                <a:gd name="connsiteY51" fmla="*/ 508714 h 1133339"/>
                <a:gd name="connsiteX52" fmla="*/ 761454 w 12191999"/>
                <a:gd name="connsiteY52" fmla="*/ 688964 h 1133339"/>
                <a:gd name="connsiteX53" fmla="*/ 765322 w 12191999"/>
                <a:gd name="connsiteY53" fmla="*/ 694269 h 1133339"/>
                <a:gd name="connsiteX54" fmla="*/ 779363 w 12191999"/>
                <a:gd name="connsiteY54" fmla="*/ 668401 h 1133339"/>
                <a:gd name="connsiteX55" fmla="*/ 1249255 w 12191999"/>
                <a:gd name="connsiteY55" fmla="*/ 418562 h 1133339"/>
                <a:gd name="connsiteX56" fmla="*/ 1469828 w 12191999"/>
                <a:gd name="connsiteY56" fmla="*/ 463094 h 1133339"/>
                <a:gd name="connsiteX57" fmla="*/ 1529039 w 12191999"/>
                <a:gd name="connsiteY57" fmla="*/ 495232 h 1133339"/>
                <a:gd name="connsiteX58" fmla="*/ 1556571 w 12191999"/>
                <a:gd name="connsiteY58" fmla="*/ 461863 h 1133339"/>
                <a:gd name="connsiteX59" fmla="*/ 1925393 w 12191999"/>
                <a:gd name="connsiteY59" fmla="*/ 309092 h 1133339"/>
                <a:gd name="connsiteX60" fmla="*/ 2128421 w 12191999"/>
                <a:gd name="connsiteY60" fmla="*/ 350081 h 1133339"/>
                <a:gd name="connsiteX61" fmla="*/ 2211864 w 12191999"/>
                <a:gd name="connsiteY61" fmla="*/ 395372 h 1133339"/>
                <a:gd name="connsiteX62" fmla="*/ 2265051 w 12191999"/>
                <a:gd name="connsiteY62" fmla="*/ 366503 h 1133339"/>
                <a:gd name="connsiteX63" fmla="*/ 2485624 w 12191999"/>
                <a:gd name="connsiteY63" fmla="*/ 321971 h 1133339"/>
                <a:gd name="connsiteX64" fmla="*/ 3007763 w 12191999"/>
                <a:gd name="connsiteY64" fmla="*/ 668067 h 1133339"/>
                <a:gd name="connsiteX65" fmla="*/ 3028976 w 12191999"/>
                <a:gd name="connsiteY65" fmla="*/ 736404 h 1133339"/>
                <a:gd name="connsiteX66" fmla="*/ 3043766 w 12191999"/>
                <a:gd name="connsiteY66" fmla="*/ 731813 h 1133339"/>
                <a:gd name="connsiteX67" fmla="*/ 3148886 w 12191999"/>
                <a:gd name="connsiteY67" fmla="*/ 721216 h 1133339"/>
                <a:gd name="connsiteX68" fmla="*/ 3166919 w 12191999"/>
                <a:gd name="connsiteY68" fmla="*/ 722353 h 1133339"/>
                <a:gd name="connsiteX69" fmla="*/ 3196314 w 12191999"/>
                <a:gd name="connsiteY69" fmla="*/ 627658 h 1133339"/>
                <a:gd name="connsiteX70" fmla="*/ 3676918 w 12191999"/>
                <a:gd name="connsiteY70" fmla="*/ 309092 h 1133339"/>
                <a:gd name="connsiteX71" fmla="*/ 3782038 w 12191999"/>
                <a:gd name="connsiteY71" fmla="*/ 319689 h 1133339"/>
                <a:gd name="connsiteX72" fmla="*/ 3790298 w 12191999"/>
                <a:gd name="connsiteY72" fmla="*/ 322253 h 1133339"/>
                <a:gd name="connsiteX73" fmla="*/ 3819586 w 12191999"/>
                <a:gd name="connsiteY73" fmla="*/ 268294 h 1133339"/>
                <a:gd name="connsiteX74" fmla="*/ 4324187 w 12191999"/>
                <a:gd name="connsiteY74" fmla="*/ 0 h 113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2191999" h="1133339">
                  <a:moveTo>
                    <a:pt x="4324187" y="0"/>
                  </a:moveTo>
                  <a:cubicBezTo>
                    <a:pt x="4534237" y="0"/>
                    <a:pt x="4719430" y="106424"/>
                    <a:pt x="4828786" y="268294"/>
                  </a:cubicBezTo>
                  <a:lnTo>
                    <a:pt x="4852161" y="311359"/>
                  </a:lnTo>
                  <a:lnTo>
                    <a:pt x="4874652" y="309092"/>
                  </a:lnTo>
                  <a:cubicBezTo>
                    <a:pt x="5054694" y="309092"/>
                    <a:pt x="5213432" y="400313"/>
                    <a:pt x="5307165" y="539058"/>
                  </a:cubicBezTo>
                  <a:lnTo>
                    <a:pt x="5334082" y="588645"/>
                  </a:lnTo>
                  <a:lnTo>
                    <a:pt x="5405825" y="549703"/>
                  </a:lnTo>
                  <a:cubicBezTo>
                    <a:pt x="5468228" y="523309"/>
                    <a:pt x="5536836" y="508714"/>
                    <a:pt x="5608854" y="508714"/>
                  </a:cubicBezTo>
                  <a:lnTo>
                    <a:pt x="5653102" y="512618"/>
                  </a:lnTo>
                  <a:lnTo>
                    <a:pt x="5684350" y="474742"/>
                  </a:lnTo>
                  <a:cubicBezTo>
                    <a:pt x="5778740" y="380352"/>
                    <a:pt x="5909139" y="321971"/>
                    <a:pt x="6053173" y="321971"/>
                  </a:cubicBezTo>
                  <a:cubicBezTo>
                    <a:pt x="6125190" y="321971"/>
                    <a:pt x="6193799" y="336566"/>
                    <a:pt x="6256201" y="362960"/>
                  </a:cubicBezTo>
                  <a:lnTo>
                    <a:pt x="6335091" y="405780"/>
                  </a:lnTo>
                  <a:lnTo>
                    <a:pt x="6344312" y="398172"/>
                  </a:lnTo>
                  <a:cubicBezTo>
                    <a:pt x="6427558" y="341931"/>
                    <a:pt x="6527914" y="309092"/>
                    <a:pt x="6635938" y="309092"/>
                  </a:cubicBezTo>
                  <a:cubicBezTo>
                    <a:pt x="6779972" y="309092"/>
                    <a:pt x="6910371" y="367473"/>
                    <a:pt x="7004761" y="461863"/>
                  </a:cubicBezTo>
                  <a:lnTo>
                    <a:pt x="7041595" y="506507"/>
                  </a:lnTo>
                  <a:lnTo>
                    <a:pt x="7048024" y="501203"/>
                  </a:lnTo>
                  <a:cubicBezTo>
                    <a:pt x="7131271" y="444962"/>
                    <a:pt x="7231627" y="412123"/>
                    <a:pt x="7339652" y="412123"/>
                  </a:cubicBezTo>
                  <a:cubicBezTo>
                    <a:pt x="7555703" y="412123"/>
                    <a:pt x="7741074" y="543481"/>
                    <a:pt x="7820257" y="730689"/>
                  </a:cubicBezTo>
                  <a:lnTo>
                    <a:pt x="7823882" y="742369"/>
                  </a:lnTo>
                  <a:lnTo>
                    <a:pt x="7829379" y="732242"/>
                  </a:lnTo>
                  <a:cubicBezTo>
                    <a:pt x="7923114" y="593497"/>
                    <a:pt x="8081851" y="502276"/>
                    <a:pt x="8261893" y="502276"/>
                  </a:cubicBezTo>
                  <a:cubicBezTo>
                    <a:pt x="8324908" y="502276"/>
                    <a:pt x="8385313" y="513450"/>
                    <a:pt x="8441234" y="533926"/>
                  </a:cubicBezTo>
                  <a:lnTo>
                    <a:pt x="8512634" y="567236"/>
                  </a:lnTo>
                  <a:lnTo>
                    <a:pt x="8534598" y="526771"/>
                  </a:lnTo>
                  <a:cubicBezTo>
                    <a:pt x="8600802" y="428776"/>
                    <a:pt x="8712916" y="364348"/>
                    <a:pt x="8840079" y="364348"/>
                  </a:cubicBezTo>
                  <a:cubicBezTo>
                    <a:pt x="8967241" y="364348"/>
                    <a:pt x="9079356" y="428776"/>
                    <a:pt x="9145560" y="526771"/>
                  </a:cubicBezTo>
                  <a:lnTo>
                    <a:pt x="9164773" y="562169"/>
                  </a:lnTo>
                  <a:lnTo>
                    <a:pt x="9187740" y="549703"/>
                  </a:lnTo>
                  <a:cubicBezTo>
                    <a:pt x="9250143" y="523309"/>
                    <a:pt x="9318751" y="508714"/>
                    <a:pt x="9390768" y="508714"/>
                  </a:cubicBezTo>
                  <a:cubicBezTo>
                    <a:pt x="9579813" y="508714"/>
                    <a:pt x="9745368" y="609285"/>
                    <a:pt x="9836849" y="759843"/>
                  </a:cubicBezTo>
                  <a:lnTo>
                    <a:pt x="9846695" y="779672"/>
                  </a:lnTo>
                  <a:lnTo>
                    <a:pt x="9859902" y="737128"/>
                  </a:lnTo>
                  <a:cubicBezTo>
                    <a:pt x="9939084" y="549920"/>
                    <a:pt x="10124455" y="418562"/>
                    <a:pt x="10340506" y="418562"/>
                  </a:cubicBezTo>
                  <a:cubicBezTo>
                    <a:pt x="10412523" y="418562"/>
                    <a:pt x="10481131" y="433157"/>
                    <a:pt x="10543534" y="459551"/>
                  </a:cubicBezTo>
                  <a:lnTo>
                    <a:pt x="10626367" y="504512"/>
                  </a:lnTo>
                  <a:lnTo>
                    <a:pt x="10672181" y="448985"/>
                  </a:lnTo>
                  <a:cubicBezTo>
                    <a:pt x="10766571" y="354595"/>
                    <a:pt x="10896969" y="296214"/>
                    <a:pt x="11041003" y="296214"/>
                  </a:cubicBezTo>
                  <a:cubicBezTo>
                    <a:pt x="11149029" y="296214"/>
                    <a:pt x="11249384" y="329053"/>
                    <a:pt x="11332631" y="385294"/>
                  </a:cubicBezTo>
                  <a:lnTo>
                    <a:pt x="11371408" y="417288"/>
                  </a:lnTo>
                  <a:lnTo>
                    <a:pt x="11406247" y="398377"/>
                  </a:lnTo>
                  <a:cubicBezTo>
                    <a:pt x="11468650" y="371983"/>
                    <a:pt x="11537258" y="357388"/>
                    <a:pt x="11609275" y="357388"/>
                  </a:cubicBezTo>
                  <a:cubicBezTo>
                    <a:pt x="11825326" y="357388"/>
                    <a:pt x="12010697" y="488746"/>
                    <a:pt x="12089879" y="675954"/>
                  </a:cubicBezTo>
                  <a:lnTo>
                    <a:pt x="12109865" y="740336"/>
                  </a:lnTo>
                  <a:lnTo>
                    <a:pt x="12187741" y="732486"/>
                  </a:lnTo>
                  <a:lnTo>
                    <a:pt x="12191999" y="732755"/>
                  </a:lnTo>
                  <a:lnTo>
                    <a:pt x="12191999" y="1133339"/>
                  </a:lnTo>
                  <a:lnTo>
                    <a:pt x="0" y="1133339"/>
                  </a:lnTo>
                  <a:lnTo>
                    <a:pt x="0" y="662259"/>
                  </a:lnTo>
                  <a:lnTo>
                    <a:pt x="35270" y="627821"/>
                  </a:lnTo>
                  <a:cubicBezTo>
                    <a:pt x="125433" y="553412"/>
                    <a:pt x="241023" y="508714"/>
                    <a:pt x="367052" y="508714"/>
                  </a:cubicBezTo>
                  <a:cubicBezTo>
                    <a:pt x="524589" y="508714"/>
                    <a:pt x="665814" y="578555"/>
                    <a:pt x="761454" y="688964"/>
                  </a:cubicBezTo>
                  <a:lnTo>
                    <a:pt x="765322" y="694269"/>
                  </a:lnTo>
                  <a:lnTo>
                    <a:pt x="779363" y="668401"/>
                  </a:lnTo>
                  <a:cubicBezTo>
                    <a:pt x="881198" y="517666"/>
                    <a:pt x="1053653" y="418562"/>
                    <a:pt x="1249255" y="418562"/>
                  </a:cubicBezTo>
                  <a:cubicBezTo>
                    <a:pt x="1327495" y="418562"/>
                    <a:pt x="1402032" y="434418"/>
                    <a:pt x="1469828" y="463094"/>
                  </a:cubicBezTo>
                  <a:lnTo>
                    <a:pt x="1529039" y="495232"/>
                  </a:lnTo>
                  <a:lnTo>
                    <a:pt x="1556571" y="461863"/>
                  </a:lnTo>
                  <a:cubicBezTo>
                    <a:pt x="1650961" y="367473"/>
                    <a:pt x="1781359" y="309092"/>
                    <a:pt x="1925393" y="309092"/>
                  </a:cubicBezTo>
                  <a:cubicBezTo>
                    <a:pt x="1997410" y="309092"/>
                    <a:pt x="2066018" y="323687"/>
                    <a:pt x="2128421" y="350081"/>
                  </a:cubicBezTo>
                  <a:lnTo>
                    <a:pt x="2211864" y="395372"/>
                  </a:lnTo>
                  <a:lnTo>
                    <a:pt x="2265051" y="366503"/>
                  </a:lnTo>
                  <a:cubicBezTo>
                    <a:pt x="2332847" y="337827"/>
                    <a:pt x="2407384" y="321971"/>
                    <a:pt x="2485624" y="321971"/>
                  </a:cubicBezTo>
                  <a:cubicBezTo>
                    <a:pt x="2720347" y="321971"/>
                    <a:pt x="2921738" y="464681"/>
                    <a:pt x="3007763" y="668067"/>
                  </a:cubicBezTo>
                  <a:lnTo>
                    <a:pt x="3028976" y="736404"/>
                  </a:lnTo>
                  <a:lnTo>
                    <a:pt x="3043766" y="731813"/>
                  </a:lnTo>
                  <a:cubicBezTo>
                    <a:pt x="3077721" y="724865"/>
                    <a:pt x="3112877" y="721216"/>
                    <a:pt x="3148886" y="721216"/>
                  </a:cubicBezTo>
                  <a:lnTo>
                    <a:pt x="3166919" y="722353"/>
                  </a:lnTo>
                  <a:lnTo>
                    <a:pt x="3196314" y="627658"/>
                  </a:lnTo>
                  <a:cubicBezTo>
                    <a:pt x="3275496" y="440450"/>
                    <a:pt x="3460867" y="309092"/>
                    <a:pt x="3676918" y="309092"/>
                  </a:cubicBezTo>
                  <a:cubicBezTo>
                    <a:pt x="3712927" y="309092"/>
                    <a:pt x="3748083" y="312741"/>
                    <a:pt x="3782038" y="319689"/>
                  </a:cubicBezTo>
                  <a:lnTo>
                    <a:pt x="3790298" y="322253"/>
                  </a:lnTo>
                  <a:lnTo>
                    <a:pt x="3819586" y="268294"/>
                  </a:lnTo>
                  <a:cubicBezTo>
                    <a:pt x="3928943" y="106424"/>
                    <a:pt x="4114136" y="0"/>
                    <a:pt x="43241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</p:grpSp>
      <p:pic>
        <p:nvPicPr>
          <p:cNvPr id="10246" name="图片 1"/>
          <p:cNvPicPr>
            <a:picLocks noChangeAspect="1"/>
          </p:cNvPicPr>
          <p:nvPr userDrawn="1"/>
        </p:nvPicPr>
        <p:blipFill>
          <a:blip r:embed="rId4"/>
          <a:srcRect l="3481" t="40430" b="40788"/>
          <a:stretch>
            <a:fillRect/>
          </a:stretch>
        </p:blipFill>
        <p:spPr>
          <a:xfrm>
            <a:off x="0" y="4092575"/>
            <a:ext cx="5470525" cy="1065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图片 15"/>
          <p:cNvPicPr>
            <a:picLocks noChangeAspect="1"/>
          </p:cNvPicPr>
          <p:nvPr userDrawn="1"/>
        </p:nvPicPr>
        <p:blipFill>
          <a:blip r:embed="rId5"/>
          <a:srcRect l="19322" t="40430" r="3468" b="40788"/>
          <a:stretch>
            <a:fillRect/>
          </a:stretch>
        </p:blipFill>
        <p:spPr>
          <a:xfrm>
            <a:off x="4767263" y="4092575"/>
            <a:ext cx="4376737" cy="1065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圆角矩形 11"/>
          <p:cNvSpPr/>
          <p:nvPr/>
        </p:nvSpPr>
        <p:spPr>
          <a:xfrm>
            <a:off x="301625" y="1058863"/>
            <a:ext cx="8540750" cy="3348038"/>
          </a:xfrm>
          <a:prstGeom prst="roundRect">
            <a:avLst>
              <a:gd name="adj" fmla="val 8464"/>
            </a:avLst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圆角矩形 14"/>
          <p:cNvSpPr/>
          <p:nvPr/>
        </p:nvSpPr>
        <p:spPr>
          <a:xfrm>
            <a:off x="446088" y="1189038"/>
            <a:ext cx="8251825" cy="3057525"/>
          </a:xfrm>
          <a:prstGeom prst="roundRect">
            <a:avLst>
              <a:gd name="adj" fmla="val 9131"/>
            </a:avLst>
          </a:prstGeom>
          <a:noFill/>
          <a:ln>
            <a:solidFill>
              <a:srgbClr val="53802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30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38.jpeg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0" y="1588"/>
            <a:ext cx="9144000" cy="51403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slide" Target="slide17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7.png"/><Relationship Id="rId1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47.png"/><Relationship Id="rId1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7.png"/><Relationship Id="rId1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47.png"/><Relationship Id="rId1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2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3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4.jpeg"/><Relationship Id="rId1" Type="http://schemas.openxmlformats.org/officeDocument/2006/relationships/image" Target="../media/image51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5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6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>
            <a:hlinkClick r:id="rId1" action="ppaction://hlinksldjump"/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9926" t="9368" r="25128" b="53786"/>
          <a:stretch>
            <a:fillRect/>
          </a:stretch>
        </p:blipFill>
        <p:spPr bwMode="auto">
          <a:xfrm>
            <a:off x="1612900" y="1428750"/>
            <a:ext cx="3341688" cy="1895475"/>
          </a:xfrm>
          <a:prstGeom prst="rect">
            <a:avLst/>
          </a:prstGeom>
          <a:effectLst>
            <a:outerShdw blurRad="139700" dist="76200" dir="24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4193" t="30968" r="9238" b="37204"/>
          <a:stretch>
            <a:fillRect/>
          </a:stretch>
        </p:blipFill>
        <p:spPr bwMode="auto">
          <a:xfrm>
            <a:off x="4729985" y="2639071"/>
            <a:ext cx="1987492" cy="1117896"/>
          </a:xfrm>
          <a:prstGeom prst="rect">
            <a:avLst/>
          </a:prstGeom>
          <a:effectLst>
            <a:outerShdw blurRad="139700" dist="76200" dir="24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4" name="图片 3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4193" t="30968" r="9238" b="37204"/>
          <a:stretch>
            <a:fillRect/>
          </a:stretch>
        </p:blipFill>
        <p:spPr bwMode="auto">
          <a:xfrm>
            <a:off x="4788024" y="1085528"/>
            <a:ext cx="2909888" cy="1636712"/>
          </a:xfrm>
          <a:prstGeom prst="rect">
            <a:avLst/>
          </a:prstGeom>
          <a:effectLst>
            <a:outerShdw blurRad="139700" dist="76200" dir="2400000" algn="tl" rotWithShape="0">
              <a:prstClr val="black">
                <a:alpha val="50000"/>
              </a:prstClr>
            </a:outerShdw>
          </a:effectLst>
        </p:spPr>
      </p:pic>
      <p:sp>
        <p:nvSpPr>
          <p:cNvPr id="22533" name="矩形 4">
            <a:hlinkClick r:id="rId1" action="ppaction://hlinksldjump"/>
          </p:cNvPr>
          <p:cNvSpPr/>
          <p:nvPr/>
        </p:nvSpPr>
        <p:spPr>
          <a:xfrm>
            <a:off x="2281238" y="2139950"/>
            <a:ext cx="1871662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4" name="矩形 5">
            <a:hlinkClick r:id="rId4" action="ppaction://hlinksldjump"/>
          </p:cNvPr>
          <p:cNvSpPr/>
          <p:nvPr/>
        </p:nvSpPr>
        <p:spPr>
          <a:xfrm>
            <a:off x="5219700" y="1670050"/>
            <a:ext cx="1871663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1"/>
          <p:cNvSpPr/>
          <p:nvPr/>
        </p:nvSpPr>
        <p:spPr>
          <a:xfrm>
            <a:off x="395288" y="636588"/>
            <a:ext cx="83534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自然段，思考：这是一个怎样的园子？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650" y="1247775"/>
            <a:ext cx="7777163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AutoNum type="circleNumDbPlain"/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动物多：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1855788"/>
            <a:ext cx="640873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蜜蜂、蝴蝶、蜻蜓、蚂蚱样样都有。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650" y="2466975"/>
            <a:ext cx="77771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AutoNum type="circleNumDbPlain" startAt="2"/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颜色美：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4075" y="3076575"/>
            <a:ext cx="6624638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蝴蝶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白、黄、红中带着金粉；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蜻蜓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金；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蚂蚱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绿。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38175" y="825500"/>
            <a:ext cx="77771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AutoNum type="circleNumDbPlain" startAt="3"/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形态美：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59125" y="609600"/>
            <a:ext cx="1584325" cy="1036638"/>
            <a:chOff x="3347864" y="1347614"/>
            <a:chExt cx="1584176" cy="1036829"/>
          </a:xfrm>
        </p:grpSpPr>
        <p:sp>
          <p:nvSpPr>
            <p:cNvPr id="4" name="云形 3"/>
            <p:cNvSpPr/>
            <p:nvPr/>
          </p:nvSpPr>
          <p:spPr>
            <a:xfrm>
              <a:off x="3347864" y="1347614"/>
              <a:ext cx="1584176" cy="1036829"/>
            </a:xfrm>
            <a:prstGeom prst="cloud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776" name="矩形 4"/>
            <p:cNvSpPr/>
            <p:nvPr/>
          </p:nvSpPr>
          <p:spPr>
            <a:xfrm>
              <a:off x="3635896" y="1499785"/>
              <a:ext cx="1152128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蜜蜂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00088" y="1662113"/>
            <a:ext cx="7743825" cy="1819275"/>
            <a:chOff x="889051" y="2301413"/>
            <a:chExt cx="7744530" cy="1820204"/>
          </a:xfrm>
        </p:grpSpPr>
        <p:sp>
          <p:nvSpPr>
            <p:cNvPr id="32773" name="矩形 2"/>
            <p:cNvSpPr/>
            <p:nvPr/>
          </p:nvSpPr>
          <p:spPr>
            <a:xfrm>
              <a:off x="2008845" y="2925905"/>
              <a:ext cx="6624736" cy="11957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嗡嗡地飞着、满身绒毛、胖乎乎、圆滚滚、像小毛球似的动不动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2774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89051" y="2301413"/>
              <a:ext cx="1638674" cy="163867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1"/>
          <p:cNvSpPr/>
          <p:nvPr/>
        </p:nvSpPr>
        <p:spPr>
          <a:xfrm>
            <a:off x="395288" y="1058863"/>
            <a:ext cx="835342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作者在这段对园子的描写中，不仅写了好看的，还写了不好看的，不仅写了昆虫的色彩还写了昆虫的样子，让我们感受到了这是一个五彩缤纷、丰富多彩的园子。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59113" y="3511550"/>
            <a:ext cx="32416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齐读第</a:t>
            </a:r>
            <a:r>
              <a:rPr lang="en-US" altLang="zh-CN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en-US" altLang="zh-CN" sz="32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2"/>
          <p:cNvSpPr/>
          <p:nvPr/>
        </p:nvSpPr>
        <p:spPr>
          <a:xfrm>
            <a:off x="827088" y="1203325"/>
            <a:ext cx="76327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祖父的园子是一个大花园！仅仅只有这些小昆虫吗？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22388" y="2859088"/>
            <a:ext cx="712787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还有天上飞的，地上长的，果然是样样都有。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8313" y="92075"/>
            <a:ext cx="446405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走进园子，感知趣事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5843" name="矩形 2"/>
          <p:cNvSpPr/>
          <p:nvPr/>
        </p:nvSpPr>
        <p:spPr>
          <a:xfrm>
            <a:off x="430213" y="1108075"/>
            <a:ext cx="85344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默读课文第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自然段，说说“我”和祖父在园子里做了什么？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11188" y="2284413"/>
            <a:ext cx="1633537" cy="1546225"/>
            <a:chOff x="422928" y="2532786"/>
            <a:chExt cx="1632459" cy="1546805"/>
          </a:xfrm>
        </p:grpSpPr>
        <p:pic>
          <p:nvPicPr>
            <p:cNvPr id="35860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2928" y="2532786"/>
              <a:ext cx="1632459" cy="15468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61" name="矩形 3"/>
            <p:cNvSpPr/>
            <p:nvPr/>
          </p:nvSpPr>
          <p:spPr>
            <a:xfrm>
              <a:off x="719572" y="3003798"/>
              <a:ext cx="1044116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栽花</a:t>
              </a:r>
              <a:endPara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811338" y="3065463"/>
            <a:ext cx="1633537" cy="1546225"/>
            <a:chOff x="422928" y="2532786"/>
            <a:chExt cx="1632459" cy="1546805"/>
          </a:xfrm>
        </p:grpSpPr>
        <p:pic>
          <p:nvPicPr>
            <p:cNvPr id="35858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2928" y="2532786"/>
              <a:ext cx="1632459" cy="15468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59" name="矩形 9"/>
            <p:cNvSpPr/>
            <p:nvPr/>
          </p:nvSpPr>
          <p:spPr>
            <a:xfrm>
              <a:off x="719572" y="3003798"/>
              <a:ext cx="1044116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拔草</a:t>
              </a:r>
              <a:endPara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05150" y="2317750"/>
            <a:ext cx="1631950" cy="1546225"/>
            <a:chOff x="422928" y="2532786"/>
            <a:chExt cx="1632459" cy="1546805"/>
          </a:xfrm>
        </p:grpSpPr>
        <p:pic>
          <p:nvPicPr>
            <p:cNvPr id="35856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2928" y="2532786"/>
              <a:ext cx="1632459" cy="15468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57" name="矩形 12"/>
            <p:cNvSpPr/>
            <p:nvPr/>
          </p:nvSpPr>
          <p:spPr>
            <a:xfrm>
              <a:off x="719572" y="3003798"/>
              <a:ext cx="1044116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种菜</a:t>
              </a:r>
              <a:endPara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29113" y="3070225"/>
            <a:ext cx="1631950" cy="1547813"/>
            <a:chOff x="422928" y="2532786"/>
            <a:chExt cx="1632459" cy="1546805"/>
          </a:xfrm>
        </p:grpSpPr>
        <p:pic>
          <p:nvPicPr>
            <p:cNvPr id="35854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2928" y="2532786"/>
              <a:ext cx="1632459" cy="15468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55" name="矩形 15"/>
            <p:cNvSpPr/>
            <p:nvPr/>
          </p:nvSpPr>
          <p:spPr>
            <a:xfrm>
              <a:off x="719572" y="3003798"/>
              <a:ext cx="1044116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铲地</a:t>
              </a:r>
              <a:endPara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624513" y="2317750"/>
            <a:ext cx="1631950" cy="1546225"/>
            <a:chOff x="422928" y="2532786"/>
            <a:chExt cx="1632459" cy="1546805"/>
          </a:xfrm>
        </p:grpSpPr>
        <p:pic>
          <p:nvPicPr>
            <p:cNvPr id="35852" name="图片 1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2928" y="2532786"/>
              <a:ext cx="1632459" cy="15468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53" name="矩形 18"/>
            <p:cNvSpPr/>
            <p:nvPr/>
          </p:nvSpPr>
          <p:spPr>
            <a:xfrm>
              <a:off x="719572" y="3003798"/>
              <a:ext cx="1044116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嬉戏</a:t>
              </a:r>
              <a:endPara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921500" y="3065463"/>
            <a:ext cx="1631950" cy="1546225"/>
            <a:chOff x="422928" y="2532786"/>
            <a:chExt cx="1632459" cy="1546805"/>
          </a:xfrm>
        </p:grpSpPr>
        <p:pic>
          <p:nvPicPr>
            <p:cNvPr id="35850" name="图片 2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2928" y="2532786"/>
              <a:ext cx="1632459" cy="15468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51" name="矩形 21"/>
            <p:cNvSpPr/>
            <p:nvPr/>
          </p:nvSpPr>
          <p:spPr>
            <a:xfrm>
              <a:off x="719572" y="3003798"/>
              <a:ext cx="1044116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浇水</a:t>
              </a:r>
              <a:endPara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1"/>
          <p:cNvSpPr/>
          <p:nvPr/>
        </p:nvSpPr>
        <p:spPr>
          <a:xfrm>
            <a:off x="1547813" y="1203325"/>
            <a:ext cx="604837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这六件事都体现了一个什么字？还体现了一个什么词？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40263" y="133350"/>
            <a:ext cx="957262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endParaRPr lang="zh-CN" altLang="en-US" sz="6000" dirty="0">
              <a:solidFill>
                <a:srgbClr val="FF00FF"/>
              </a:solidFill>
              <a:latin typeface="Calibri" panose="020F050202020403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918075" y="2454275"/>
            <a:ext cx="1512888" cy="1081088"/>
            <a:chOff x="5220072" y="3250125"/>
            <a:chExt cx="1512168" cy="1080120"/>
          </a:xfrm>
        </p:grpSpPr>
        <p:sp>
          <p:nvSpPr>
            <p:cNvPr id="5" name="云形 4"/>
            <p:cNvSpPr/>
            <p:nvPr/>
          </p:nvSpPr>
          <p:spPr>
            <a:xfrm>
              <a:off x="5220072" y="3250125"/>
              <a:ext cx="1512168" cy="1080120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70" name="矩形 6"/>
            <p:cNvSpPr/>
            <p:nvPr/>
          </p:nvSpPr>
          <p:spPr>
            <a:xfrm>
              <a:off x="5420555" y="3467019"/>
              <a:ext cx="111120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自由</a:t>
              </a:r>
              <a:endParaRPr lang="zh-CN" altLang="en-US" sz="3600" dirty="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2"/>
          <p:cNvSpPr/>
          <p:nvPr/>
        </p:nvSpPr>
        <p:spPr>
          <a:xfrm>
            <a:off x="755650" y="849313"/>
            <a:ext cx="56165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祖父的园子有什么特别之处？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450" y="1708150"/>
            <a:ext cx="7056438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祖父的园子不仅景色美，样样都有，而且给“我”带来了无穷无尽的快乐和自由，难怪“我”对祖父的园子念念不忘！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4193" t="30968" r="9238" b="37204"/>
          <a:stretch>
            <a:fillRect/>
          </a:stretch>
        </p:blipFill>
        <p:spPr bwMode="auto">
          <a:xfrm>
            <a:off x="4139952" y="2355726"/>
            <a:ext cx="1806811" cy="1016269"/>
          </a:xfrm>
          <a:prstGeom prst="rect">
            <a:avLst/>
          </a:prstGeom>
          <a:effectLst>
            <a:outerShdw blurRad="139700" dist="76200" dir="24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4193" t="30968" r="9238" b="37204"/>
          <a:stretch>
            <a:fillRect/>
          </a:stretch>
        </p:blipFill>
        <p:spPr bwMode="auto">
          <a:xfrm>
            <a:off x="5508104" y="915566"/>
            <a:ext cx="1806812" cy="1016269"/>
          </a:xfrm>
          <a:prstGeom prst="rect">
            <a:avLst/>
          </a:prstGeom>
          <a:effectLst>
            <a:outerShdw blurRad="139700" dist="76200" dir="2400000" algn="tl" rotWithShape="0">
              <a:prstClr val="black">
                <a:alpha val="50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1835150" y="1058863"/>
            <a:ext cx="3341688" cy="1895475"/>
            <a:chOff x="2411760" y="1419622"/>
            <a:chExt cx="3341688" cy="18954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l="9926" t="9368" r="25128" b="53786"/>
            <a:stretch>
              <a:fillRect/>
            </a:stretch>
          </p:blipFill>
          <p:spPr bwMode="auto">
            <a:xfrm>
              <a:off x="2411760" y="1419622"/>
              <a:ext cx="3341688" cy="1895475"/>
            </a:xfrm>
            <a:prstGeom prst="rect">
              <a:avLst/>
            </a:prstGeom>
            <a:effectLst>
              <a:outerShdw blurRad="139700" dist="76200" dir="2400000" algn="tl" rotWithShape="0">
                <a:prstClr val="black">
                  <a:alpha val="50000"/>
                </a:prstClr>
              </a:outerShdw>
            </a:effectLst>
          </p:spPr>
        </p:pic>
        <p:sp>
          <p:nvSpPr>
            <p:cNvPr id="38918" name="矩形 4"/>
            <p:cNvSpPr/>
            <p:nvPr/>
          </p:nvSpPr>
          <p:spPr>
            <a:xfrm>
              <a:off x="3203848" y="2081741"/>
              <a:ext cx="1871984" cy="6699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8313" y="92075"/>
            <a:ext cx="446405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细读课文，趣中品乐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9939" name="矩形 2"/>
          <p:cNvSpPr/>
          <p:nvPr/>
        </p:nvSpPr>
        <p:spPr>
          <a:xfrm>
            <a:off x="323850" y="1131888"/>
            <a:ext cx="8640763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上节课我们学习了“我”跟着祖父在园子里做了六件事，是哪六件事？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11188" y="2284413"/>
            <a:ext cx="1633537" cy="1546225"/>
            <a:chOff x="422928" y="2532786"/>
            <a:chExt cx="1632459" cy="1546805"/>
          </a:xfrm>
        </p:grpSpPr>
        <p:pic>
          <p:nvPicPr>
            <p:cNvPr id="39956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2928" y="2532786"/>
              <a:ext cx="1632459" cy="15468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57" name="矩形 5"/>
            <p:cNvSpPr/>
            <p:nvPr/>
          </p:nvSpPr>
          <p:spPr>
            <a:xfrm>
              <a:off x="719572" y="3003798"/>
              <a:ext cx="1044116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栽花</a:t>
              </a:r>
              <a:endPara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811338" y="3065463"/>
            <a:ext cx="1633537" cy="1546225"/>
            <a:chOff x="422928" y="2532786"/>
            <a:chExt cx="1632459" cy="1546805"/>
          </a:xfrm>
        </p:grpSpPr>
        <p:pic>
          <p:nvPicPr>
            <p:cNvPr id="39954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2928" y="2532786"/>
              <a:ext cx="1632459" cy="15468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55" name="矩形 8"/>
            <p:cNvSpPr/>
            <p:nvPr/>
          </p:nvSpPr>
          <p:spPr>
            <a:xfrm>
              <a:off x="719572" y="3003798"/>
              <a:ext cx="1044116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拔草</a:t>
              </a:r>
              <a:endPara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05150" y="2317750"/>
            <a:ext cx="1631950" cy="1546225"/>
            <a:chOff x="422928" y="2532786"/>
            <a:chExt cx="1632459" cy="1546805"/>
          </a:xfrm>
        </p:grpSpPr>
        <p:pic>
          <p:nvPicPr>
            <p:cNvPr id="39952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2928" y="2532786"/>
              <a:ext cx="1632459" cy="15468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53" name="矩形 11"/>
            <p:cNvSpPr/>
            <p:nvPr/>
          </p:nvSpPr>
          <p:spPr>
            <a:xfrm>
              <a:off x="719572" y="3003798"/>
              <a:ext cx="1044116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种菜</a:t>
              </a:r>
              <a:endPara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329113" y="3070225"/>
            <a:ext cx="1631950" cy="1547813"/>
            <a:chOff x="422928" y="2532786"/>
            <a:chExt cx="1632459" cy="1546805"/>
          </a:xfrm>
        </p:grpSpPr>
        <p:pic>
          <p:nvPicPr>
            <p:cNvPr id="39950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2928" y="2532786"/>
              <a:ext cx="1632459" cy="15468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51" name="矩形 14"/>
            <p:cNvSpPr/>
            <p:nvPr/>
          </p:nvSpPr>
          <p:spPr>
            <a:xfrm>
              <a:off x="719572" y="3003798"/>
              <a:ext cx="1044116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铲地</a:t>
              </a:r>
              <a:endPara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624513" y="2317750"/>
            <a:ext cx="1631950" cy="1546225"/>
            <a:chOff x="422928" y="2532786"/>
            <a:chExt cx="1632459" cy="1546805"/>
          </a:xfrm>
        </p:grpSpPr>
        <p:pic>
          <p:nvPicPr>
            <p:cNvPr id="39948" name="图片 1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2928" y="2532786"/>
              <a:ext cx="1632459" cy="15468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49" name="矩形 17"/>
            <p:cNvSpPr/>
            <p:nvPr/>
          </p:nvSpPr>
          <p:spPr>
            <a:xfrm>
              <a:off x="719572" y="3003798"/>
              <a:ext cx="1044116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嬉戏</a:t>
              </a:r>
              <a:endPara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921500" y="3065463"/>
            <a:ext cx="1631950" cy="1546225"/>
            <a:chOff x="422928" y="2532786"/>
            <a:chExt cx="1632459" cy="1546805"/>
          </a:xfrm>
        </p:grpSpPr>
        <p:pic>
          <p:nvPicPr>
            <p:cNvPr id="39946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2928" y="2532786"/>
              <a:ext cx="1632459" cy="15468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47" name="矩形 20"/>
            <p:cNvSpPr/>
            <p:nvPr/>
          </p:nvSpPr>
          <p:spPr>
            <a:xfrm>
              <a:off x="719572" y="3003798"/>
              <a:ext cx="1044116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浇水</a:t>
              </a:r>
              <a:endPara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1"/>
          <p:cNvSpPr/>
          <p:nvPr/>
        </p:nvSpPr>
        <p:spPr>
          <a:xfrm>
            <a:off x="576263" y="1779588"/>
            <a:ext cx="7991475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浏览课文第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自然段，想一想“我”在园子里做的哪一件事最有趣，为什么？抓住关键词句，谈谈自己的感受。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4193" t="30968" r="9238" b="37204"/>
          <a:stretch>
            <a:fillRect/>
          </a:stretch>
        </p:blipFill>
        <p:spPr bwMode="auto">
          <a:xfrm>
            <a:off x="4716016" y="2715766"/>
            <a:ext cx="1806811" cy="1016269"/>
          </a:xfrm>
          <a:prstGeom prst="rect">
            <a:avLst/>
          </a:prstGeom>
          <a:effectLst>
            <a:outerShdw blurRad="139700" dist="76200" dir="24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4193" t="30968" r="9238" b="37204"/>
          <a:stretch>
            <a:fillRect/>
          </a:stretch>
        </p:blipFill>
        <p:spPr bwMode="auto">
          <a:xfrm>
            <a:off x="5364088" y="1966529"/>
            <a:ext cx="1806812" cy="1016269"/>
          </a:xfrm>
          <a:prstGeom prst="rect">
            <a:avLst/>
          </a:prstGeom>
          <a:effectLst>
            <a:outerShdw blurRad="139700" dist="76200" dir="2400000" algn="tl" rotWithShape="0">
              <a:prstClr val="black">
                <a:alpha val="50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2278063" y="1527175"/>
            <a:ext cx="3341687" cy="1895475"/>
            <a:chOff x="1612900" y="1428750"/>
            <a:chExt cx="3341688" cy="18954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l="9926" t="9368" r="25128" b="53786"/>
            <a:stretch>
              <a:fillRect/>
            </a:stretch>
          </p:blipFill>
          <p:spPr bwMode="auto">
            <a:xfrm>
              <a:off x="1612900" y="1428750"/>
              <a:ext cx="3341688" cy="1895475"/>
            </a:xfrm>
            <a:prstGeom prst="rect">
              <a:avLst/>
            </a:prstGeom>
            <a:effectLst>
              <a:outerShdw blurRad="139700" dist="76200" dir="2400000" algn="tl" rotWithShape="0">
                <a:prstClr val="black">
                  <a:alpha val="50000"/>
                </a:prstClr>
              </a:outerShdw>
            </a:effectLst>
          </p:spPr>
        </p:pic>
        <p:sp>
          <p:nvSpPr>
            <p:cNvPr id="23558" name="矩形 4"/>
            <p:cNvSpPr/>
            <p:nvPr/>
          </p:nvSpPr>
          <p:spPr>
            <a:xfrm>
              <a:off x="2281574" y="2139702"/>
              <a:ext cx="1871984" cy="6699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1986" name="组合 13"/>
          <p:cNvGrpSpPr/>
          <p:nvPr/>
        </p:nvGrpSpPr>
        <p:grpSpPr>
          <a:xfrm>
            <a:off x="301625" y="1585913"/>
            <a:ext cx="8540750" cy="2786062"/>
            <a:chOff x="301625" y="1851671"/>
            <a:chExt cx="8540750" cy="1180560"/>
          </a:xfrm>
        </p:grpSpPr>
        <p:sp>
          <p:nvSpPr>
            <p:cNvPr id="15" name="圆角矩形 11"/>
            <p:cNvSpPr/>
            <p:nvPr/>
          </p:nvSpPr>
          <p:spPr>
            <a:xfrm>
              <a:off x="301625" y="1851671"/>
              <a:ext cx="8540750" cy="1180560"/>
            </a:xfrm>
            <a:prstGeom prst="roundRect">
              <a:avLst>
                <a:gd name="adj" fmla="val 8464"/>
              </a:avLst>
            </a:pr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圆角矩形 14"/>
            <p:cNvSpPr/>
            <p:nvPr/>
          </p:nvSpPr>
          <p:spPr>
            <a:xfrm>
              <a:off x="446088" y="1917594"/>
              <a:ext cx="8251825" cy="1053423"/>
            </a:xfrm>
            <a:prstGeom prst="roundRect">
              <a:avLst>
                <a:gd name="adj" fmla="val 9131"/>
              </a:avLst>
            </a:prstGeom>
            <a:noFill/>
            <a:ln>
              <a:solidFill>
                <a:srgbClr val="53802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03238" y="1779588"/>
            <a:ext cx="8137525" cy="24558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祖父种小白菜的时候，我就跟在后边，用脚把那下了种的土窝一个一个地溜平。哪里会溜得准，不过是东一脚西一脚地瞎闹。有时不但没有把菜种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盖上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，反而把它踢飞了。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47863" y="527050"/>
            <a:ext cx="54006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哪几个词让你感到特别有趣？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70363" y="2951163"/>
            <a:ext cx="266382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东一脚西一脚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29450" y="2951163"/>
            <a:ext cx="103822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瞎闹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34213" y="3533775"/>
            <a:ext cx="143986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踢飞了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41992" name="组合 28"/>
          <p:cNvGrpSpPr/>
          <p:nvPr/>
        </p:nvGrpSpPr>
        <p:grpSpPr>
          <a:xfrm>
            <a:off x="179388" y="195263"/>
            <a:ext cx="731837" cy="1716087"/>
            <a:chOff x="5608088" y="3696771"/>
            <a:chExt cx="975827" cy="2288216"/>
          </a:xfrm>
        </p:grpSpPr>
        <p:sp>
          <p:nvSpPr>
            <p:cNvPr id="41993" name="箭头: 五边形 20"/>
            <p:cNvSpPr/>
            <p:nvPr/>
          </p:nvSpPr>
          <p:spPr>
            <a:xfrm rot="5400000" flipV="1">
              <a:off x="5195901" y="4634887"/>
              <a:ext cx="1800200" cy="900000"/>
            </a:xfrm>
            <a:prstGeom prst="homePlate">
              <a:avLst>
                <a:gd name="adj" fmla="val 49996"/>
              </a:avLst>
            </a:prstGeom>
            <a:blipFill rotWithShape="1">
              <a:blip r:embed="rId1"/>
              <a:stretch>
                <a:fillRect/>
              </a:stretch>
            </a:blipFill>
            <a:ln w="19050">
              <a:noFill/>
            </a:ln>
          </p:spPr>
          <p:txBody>
            <a:bodyPr anchor="ctr" anchorCtr="0"/>
            <a:p>
              <a:pPr algn="ctr" eaLnBrk="1" hangingPunct="1"/>
              <a:endParaRPr lang="zh-CN" altLang="zh-CN" dirty="0"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41994" name="椭圆 9"/>
            <p:cNvSpPr/>
            <p:nvPr/>
          </p:nvSpPr>
          <p:spPr>
            <a:xfrm flipV="1">
              <a:off x="5608088" y="3696771"/>
              <a:ext cx="975827" cy="977943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rgbClr val="79C1B4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p>
              <a:pPr algn="ctr" eaLnBrk="1" hangingPunct="1"/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11" name="椭圆 10"/>
            <p:cNvSpPr/>
            <p:nvPr/>
          </p:nvSpPr>
          <p:spPr bwMode="auto">
            <a:xfrm>
              <a:off x="5690641" y="3779324"/>
              <a:ext cx="810721" cy="812836"/>
            </a:xfrm>
            <a:prstGeom prst="ellipse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 w="19050">
              <a:noFill/>
              <a:round/>
            </a:ln>
          </p:spPr>
          <p:txBody>
            <a:bodyPr wrap="none" anchor="ctr" anchorCtr="1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01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0825" y="2355850"/>
            <a:ext cx="8639175" cy="60483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踢出的是泥土和种子，可飞出去的却是快乐！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63888" y="771550"/>
            <a:ext cx="13163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快乐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矩形 1"/>
          <p:cNvSpPr/>
          <p:nvPr/>
        </p:nvSpPr>
        <p:spPr>
          <a:xfrm>
            <a:off x="684213" y="919163"/>
            <a:ext cx="8135937" cy="3560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祖父铲地，我也铲地。因为我太小，拿不动锄头，祖父就把锄头杆拔下来，让我单拿着那个锄头的“头”来铲。其实哪里是铲，不过是伏在地上，用锄头乱钩一阵。我认不得哪个是苗，哪个是草，往往把韭菜当作野草割掉，把狗尾草当作谷穗留着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44035" name="组合 28"/>
          <p:cNvGrpSpPr/>
          <p:nvPr/>
        </p:nvGrpSpPr>
        <p:grpSpPr>
          <a:xfrm>
            <a:off x="173038" y="123825"/>
            <a:ext cx="733425" cy="1716088"/>
            <a:chOff x="5608088" y="3696771"/>
            <a:chExt cx="975827" cy="2288216"/>
          </a:xfrm>
        </p:grpSpPr>
        <p:sp>
          <p:nvSpPr>
            <p:cNvPr id="44036" name="箭头: 五边形 20"/>
            <p:cNvSpPr/>
            <p:nvPr/>
          </p:nvSpPr>
          <p:spPr>
            <a:xfrm rot="5400000" flipV="1">
              <a:off x="5195901" y="4634887"/>
              <a:ext cx="1800200" cy="900000"/>
            </a:xfrm>
            <a:prstGeom prst="homePlate">
              <a:avLst>
                <a:gd name="adj" fmla="val 49996"/>
              </a:avLst>
            </a:prstGeom>
            <a:blipFill rotWithShape="1">
              <a:blip r:embed="rId1"/>
              <a:stretch>
                <a:fillRect/>
              </a:stretch>
            </a:blipFill>
            <a:ln w="19050">
              <a:noFill/>
            </a:ln>
          </p:spPr>
          <p:txBody>
            <a:bodyPr anchor="ctr" anchorCtr="0"/>
            <a:p>
              <a:pPr algn="ctr" eaLnBrk="1" hangingPunct="1"/>
              <a:endParaRPr lang="zh-CN" altLang="zh-CN" dirty="0"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44037" name="椭圆 7"/>
            <p:cNvSpPr/>
            <p:nvPr/>
          </p:nvSpPr>
          <p:spPr>
            <a:xfrm flipV="1">
              <a:off x="5608088" y="3696771"/>
              <a:ext cx="975827" cy="977943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rgbClr val="79C1B4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p>
              <a:pPr algn="ctr" eaLnBrk="1" hangingPunct="1"/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9" name="椭圆 8"/>
            <p:cNvSpPr/>
            <p:nvPr/>
          </p:nvSpPr>
          <p:spPr bwMode="auto">
            <a:xfrm>
              <a:off x="5690462" y="3779325"/>
              <a:ext cx="811077" cy="812835"/>
            </a:xfrm>
            <a:prstGeom prst="ellipse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 w="19050">
              <a:noFill/>
              <a:round/>
            </a:ln>
          </p:spPr>
          <p:txBody>
            <a:bodyPr wrap="none" anchor="ctr" anchorCtr="1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02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301625" y="1851025"/>
            <a:ext cx="8540750" cy="1512888"/>
            <a:chOff x="301625" y="1851671"/>
            <a:chExt cx="8540750" cy="1512168"/>
          </a:xfrm>
        </p:grpSpPr>
        <p:sp>
          <p:nvSpPr>
            <p:cNvPr id="4" name="圆角矩形 11"/>
            <p:cNvSpPr/>
            <p:nvPr/>
          </p:nvSpPr>
          <p:spPr>
            <a:xfrm>
              <a:off x="301625" y="1851671"/>
              <a:ext cx="8540750" cy="1512168"/>
            </a:xfrm>
            <a:prstGeom prst="roundRect">
              <a:avLst>
                <a:gd name="adj" fmla="val 8464"/>
              </a:avLst>
            </a:pr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圆角矩形 14"/>
            <p:cNvSpPr/>
            <p:nvPr/>
          </p:nvSpPr>
          <p:spPr>
            <a:xfrm>
              <a:off x="446088" y="2016692"/>
              <a:ext cx="8251825" cy="1194819"/>
            </a:xfrm>
            <a:prstGeom prst="roundRect">
              <a:avLst>
                <a:gd name="adj" fmla="val 9131"/>
              </a:avLst>
            </a:prstGeom>
            <a:noFill/>
            <a:ln>
              <a:solidFill>
                <a:srgbClr val="53802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063" name="矩形 1"/>
            <p:cNvSpPr/>
            <p:nvPr/>
          </p:nvSpPr>
          <p:spPr>
            <a:xfrm>
              <a:off x="503548" y="1995686"/>
              <a:ext cx="8136904" cy="11957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我认不得哪个是苗，哪个是草，往往把韭菜当作野草割掉，把狗尾草当作谷穗留着。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45059" name="矩形 4"/>
          <p:cNvSpPr/>
          <p:nvPr/>
        </p:nvSpPr>
        <p:spPr>
          <a:xfrm>
            <a:off x="1476375" y="1050925"/>
            <a:ext cx="67675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想象“我”</a:t>
            </a: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铲过的地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是什么样的？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4275" y="3586163"/>
            <a:ext cx="677545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该铲的没铲，不该铲的却被铲掉了。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矩形 3"/>
          <p:cNvSpPr/>
          <p:nvPr/>
        </p:nvSpPr>
        <p:spPr>
          <a:xfrm>
            <a:off x="1493838" y="1066800"/>
            <a:ext cx="67691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想象“我”铲地的</a:t>
            </a: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是怎样的？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1625" y="1851025"/>
            <a:ext cx="8540750" cy="1512888"/>
            <a:chOff x="301625" y="1851671"/>
            <a:chExt cx="8540750" cy="1512168"/>
          </a:xfrm>
        </p:grpSpPr>
        <p:grpSp>
          <p:nvGrpSpPr>
            <p:cNvPr id="46085" name="组合 7"/>
            <p:cNvGrpSpPr/>
            <p:nvPr/>
          </p:nvGrpSpPr>
          <p:grpSpPr>
            <a:xfrm>
              <a:off x="301625" y="1851671"/>
              <a:ext cx="8540750" cy="1512168"/>
              <a:chOff x="301625" y="1851671"/>
              <a:chExt cx="8540750" cy="1512168"/>
            </a:xfrm>
          </p:grpSpPr>
          <p:sp>
            <p:nvSpPr>
              <p:cNvPr id="9" name="圆角矩形 11"/>
              <p:cNvSpPr/>
              <p:nvPr/>
            </p:nvSpPr>
            <p:spPr>
              <a:xfrm>
                <a:off x="301625" y="1851671"/>
                <a:ext cx="8540750" cy="1512168"/>
              </a:xfrm>
              <a:prstGeom prst="roundRect">
                <a:avLst>
                  <a:gd name="adj" fmla="val 8464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" name="圆角矩形 14"/>
              <p:cNvSpPr/>
              <p:nvPr/>
            </p:nvSpPr>
            <p:spPr>
              <a:xfrm>
                <a:off x="446088" y="2016692"/>
                <a:ext cx="8251825" cy="1194819"/>
              </a:xfrm>
              <a:prstGeom prst="roundRect">
                <a:avLst>
                  <a:gd name="adj" fmla="val 9131"/>
                </a:avLst>
              </a:prstGeom>
              <a:noFill/>
              <a:ln>
                <a:solidFill>
                  <a:srgbClr val="53802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6086" name="矩形 1"/>
            <p:cNvSpPr/>
            <p:nvPr/>
          </p:nvSpPr>
          <p:spPr>
            <a:xfrm>
              <a:off x="539552" y="2005267"/>
              <a:ext cx="8136904" cy="11957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其实哪里是铲，不过是伏在地上，用锄头乱钩一阵。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547813" y="3563938"/>
            <a:ext cx="55403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伏在地上，用锄头乱钩一阵。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7106" name="组合 14"/>
          <p:cNvGrpSpPr/>
          <p:nvPr/>
        </p:nvGrpSpPr>
        <p:grpSpPr>
          <a:xfrm>
            <a:off x="301625" y="1154113"/>
            <a:ext cx="8540750" cy="3146425"/>
            <a:chOff x="301625" y="1851671"/>
            <a:chExt cx="8540750" cy="1333168"/>
          </a:xfrm>
        </p:grpSpPr>
        <p:sp>
          <p:nvSpPr>
            <p:cNvPr id="17" name="圆角矩形 11"/>
            <p:cNvSpPr/>
            <p:nvPr/>
          </p:nvSpPr>
          <p:spPr>
            <a:xfrm>
              <a:off x="301625" y="1851671"/>
              <a:ext cx="8540750" cy="1333168"/>
            </a:xfrm>
            <a:prstGeom prst="roundRect">
              <a:avLst>
                <a:gd name="adj" fmla="val 8464"/>
              </a:avLst>
            </a:pr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圆角矩形 14"/>
            <p:cNvSpPr/>
            <p:nvPr/>
          </p:nvSpPr>
          <p:spPr>
            <a:xfrm>
              <a:off x="446088" y="1917589"/>
              <a:ext cx="8251825" cy="1205367"/>
            </a:xfrm>
            <a:prstGeom prst="roundRect">
              <a:avLst>
                <a:gd name="adj" fmla="val 9131"/>
              </a:avLst>
            </a:prstGeom>
            <a:noFill/>
            <a:ln>
              <a:solidFill>
                <a:srgbClr val="53802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7107" name="组合 28"/>
          <p:cNvGrpSpPr/>
          <p:nvPr/>
        </p:nvGrpSpPr>
        <p:grpSpPr>
          <a:xfrm>
            <a:off x="166688" y="123825"/>
            <a:ext cx="731837" cy="1716088"/>
            <a:chOff x="5608088" y="3696771"/>
            <a:chExt cx="975827" cy="2288216"/>
          </a:xfrm>
        </p:grpSpPr>
        <p:sp>
          <p:nvSpPr>
            <p:cNvPr id="47114" name="箭头: 五边形 20"/>
            <p:cNvSpPr/>
            <p:nvPr/>
          </p:nvSpPr>
          <p:spPr>
            <a:xfrm rot="5400000" flipV="1">
              <a:off x="5195901" y="4634887"/>
              <a:ext cx="1800200" cy="900000"/>
            </a:xfrm>
            <a:prstGeom prst="homePlate">
              <a:avLst>
                <a:gd name="adj" fmla="val 49996"/>
              </a:avLst>
            </a:prstGeom>
            <a:blipFill rotWithShape="1">
              <a:blip r:embed="rId1"/>
              <a:stretch>
                <a:fillRect/>
              </a:stretch>
            </a:blipFill>
            <a:ln w="19050">
              <a:noFill/>
            </a:ln>
          </p:spPr>
          <p:txBody>
            <a:bodyPr anchor="ctr" anchorCtr="0"/>
            <a:p>
              <a:pPr algn="ctr" eaLnBrk="1" hangingPunct="1"/>
              <a:endParaRPr lang="zh-CN" altLang="zh-CN" dirty="0"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47115" name="椭圆 7"/>
            <p:cNvSpPr/>
            <p:nvPr/>
          </p:nvSpPr>
          <p:spPr>
            <a:xfrm flipV="1">
              <a:off x="5608088" y="3696771"/>
              <a:ext cx="975827" cy="977943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rgbClr val="79C1B4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p>
              <a:pPr algn="ctr" eaLnBrk="1" hangingPunct="1"/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9" name="椭圆 8"/>
            <p:cNvSpPr/>
            <p:nvPr/>
          </p:nvSpPr>
          <p:spPr bwMode="auto">
            <a:xfrm>
              <a:off x="5690641" y="3779325"/>
              <a:ext cx="810721" cy="812835"/>
            </a:xfrm>
            <a:prstGeom prst="ellipse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 w="19050">
              <a:noFill/>
              <a:round/>
            </a:ln>
          </p:spPr>
          <p:txBody>
            <a:bodyPr wrap="none" anchor="ctr" anchorCtr="1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03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47108" name="Rectangle 4"/>
          <p:cNvSpPr/>
          <p:nvPr/>
        </p:nvSpPr>
        <p:spPr>
          <a:xfrm>
            <a:off x="595313" y="1347788"/>
            <a:ext cx="7953375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祖父浇菜，我也过来浇，但不是往菜上浇，而是拿着水瓢，拼尽了力气，把水往天空一扬，大喊着：“下雨啰！下雨啰！</a:t>
            </a:r>
            <a:r>
              <a:rPr lang="en-US" altLang="zh-CN" sz="3200" b="1" dirty="0">
                <a:latin typeface="宋体" panose="02010600030101010101" pitchFamily="2" charset="-122"/>
              </a:rPr>
              <a:t>” 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5313" y="4343400"/>
            <a:ext cx="7953375" cy="60483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作者扬起的不仅是水，更是她的无忧无虑。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Rectangle 4"/>
          <p:cNvSpPr/>
          <p:nvPr/>
        </p:nvSpPr>
        <p:spPr>
          <a:xfrm>
            <a:off x="6710363" y="1973263"/>
            <a:ext cx="1838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把水往天</a:t>
            </a:r>
            <a:endParaRPr lang="zh-CN" altLang="en-US" sz="32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Rectangle 4"/>
          <p:cNvSpPr/>
          <p:nvPr/>
        </p:nvSpPr>
        <p:spPr>
          <a:xfrm>
            <a:off x="588963" y="2605088"/>
            <a:ext cx="14620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空一扬</a:t>
            </a:r>
            <a:endParaRPr lang="zh-CN" altLang="en-US" sz="32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0588" y="569913"/>
            <a:ext cx="75993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这一扬，你看到了什么？感受到了什么？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3848" y="3284689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自由畅快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8130" name="组合 28"/>
          <p:cNvGrpSpPr/>
          <p:nvPr/>
        </p:nvGrpSpPr>
        <p:grpSpPr>
          <a:xfrm>
            <a:off x="198438" y="134938"/>
            <a:ext cx="731837" cy="1716087"/>
            <a:chOff x="5608088" y="3696771"/>
            <a:chExt cx="975827" cy="2288216"/>
          </a:xfrm>
        </p:grpSpPr>
        <p:sp>
          <p:nvSpPr>
            <p:cNvPr id="48132" name="箭头: 五边形 20"/>
            <p:cNvSpPr/>
            <p:nvPr/>
          </p:nvSpPr>
          <p:spPr>
            <a:xfrm rot="5400000" flipV="1">
              <a:off x="5195901" y="4634887"/>
              <a:ext cx="1800200" cy="900000"/>
            </a:xfrm>
            <a:prstGeom prst="homePlate">
              <a:avLst>
                <a:gd name="adj" fmla="val 49996"/>
              </a:avLst>
            </a:prstGeom>
            <a:blipFill rotWithShape="1">
              <a:blip r:embed="rId1"/>
              <a:stretch>
                <a:fillRect/>
              </a:stretch>
            </a:blipFill>
            <a:ln w="19050">
              <a:noFill/>
            </a:ln>
          </p:spPr>
          <p:txBody>
            <a:bodyPr anchor="ctr" anchorCtr="0"/>
            <a:p>
              <a:pPr algn="ctr" eaLnBrk="1" hangingPunct="1"/>
              <a:endParaRPr lang="zh-CN" altLang="zh-CN" dirty="0"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48133" name="椭圆 7"/>
            <p:cNvSpPr/>
            <p:nvPr/>
          </p:nvSpPr>
          <p:spPr>
            <a:xfrm flipV="1">
              <a:off x="5608088" y="3696771"/>
              <a:ext cx="975827" cy="977943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rgbClr val="79C1B4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p>
              <a:pPr algn="ctr" eaLnBrk="1" hangingPunct="1"/>
              <a:endParaRPr lang="zh-CN" altLang="zh-CN" dirty="0">
                <a:latin typeface="Calibri" panose="020F0502020204030204" pitchFamily="34" charset="0"/>
              </a:endParaRPr>
            </a:p>
          </p:txBody>
        </p:sp>
        <p:sp>
          <p:nvSpPr>
            <p:cNvPr id="9" name="椭圆 8"/>
            <p:cNvSpPr/>
            <p:nvPr/>
          </p:nvSpPr>
          <p:spPr bwMode="auto">
            <a:xfrm>
              <a:off x="5690641" y="3779324"/>
              <a:ext cx="810721" cy="812836"/>
            </a:xfrm>
            <a:prstGeom prst="ellipse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 w="19050">
              <a:noFill/>
              <a:round/>
            </a:ln>
          </p:spPr>
          <p:txBody>
            <a:bodyPr wrap="none" anchor="ctr" anchorCtr="1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04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84213" y="966788"/>
            <a:ext cx="7974013" cy="3638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我并不细看，不过马马虎虎承认下来就是了。一抬头，看见一个黄瓜长大了，我跑过去摘下来，吃黄瓜去了。黄瓜还没有吃完，我又看见一只大蜻蜓从旁边飞过，于是丢下黄瓜又去追蜻蜓了。蜻蜓飞得那么快，哪里会追得上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84200" y="1492250"/>
            <a:ext cx="7975600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好在一开始我也没有存心一定要追上，跟着蜻蜓跑了几步就又去做别的了。采一朵倭瓜花，捉一个绿蚂蚱，把蚂蚱腿用线绑上，绑了一会儿，线头上只拴着一条腿，而不见蚂蚱了。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矩形 1"/>
          <p:cNvSpPr/>
          <p:nvPr/>
        </p:nvSpPr>
        <p:spPr>
          <a:xfrm>
            <a:off x="900113" y="1081088"/>
            <a:ext cx="759777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作者想吃黄瓜就吃黄瓜，想追蜻蜓就追蜻蜓，想捉蚂蚁就捉蚂蚁，真是想做什么就做什么，要怎么样就怎么样。这一切让你感受到了什么？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13188" y="3473450"/>
            <a:ext cx="131762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00B050"/>
                </a:solidFill>
                <a:latin typeface="宋体" panose="02010600030101010101" pitchFamily="2" charset="-122"/>
              </a:rPr>
              <a:t>自由</a:t>
            </a:r>
            <a:endParaRPr lang="zh-CN" altLang="en-US" sz="4400" b="1" dirty="0">
              <a:solidFill>
                <a:srgbClr val="00B05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矩形 1"/>
          <p:cNvSpPr/>
          <p:nvPr/>
        </p:nvSpPr>
        <p:spPr>
          <a:xfrm>
            <a:off x="1187450" y="771525"/>
            <a:ext cx="67691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不管是栽花、拔草、种菜、铲地、嬉戏，还是浇水，作者都是在瞎闹、乱钩、乱闹。从这里我们不难看出作者的童年生活是自由快乐的。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-396875" y="1347788"/>
            <a:ext cx="9805988" cy="3384550"/>
            <a:chOff x="-396551" y="1347614"/>
            <a:chExt cx="9805764" cy="3384377"/>
          </a:xfrm>
        </p:grpSpPr>
        <p:grpSp>
          <p:nvGrpSpPr>
            <p:cNvPr id="51205" name="组合 10"/>
            <p:cNvGrpSpPr/>
            <p:nvPr/>
          </p:nvGrpSpPr>
          <p:grpSpPr>
            <a:xfrm>
              <a:off x="-396551" y="1347614"/>
              <a:ext cx="9805764" cy="3384377"/>
              <a:chOff x="-396551" y="1347614"/>
              <a:chExt cx="9805764" cy="3384377"/>
            </a:xfrm>
          </p:grpSpPr>
          <p:pic>
            <p:nvPicPr>
              <p:cNvPr id="51207" name="图片 9"/>
              <p:cNvPicPr>
                <a:picLocks noChangeAspect="1"/>
              </p:cNvPicPr>
              <p:nvPr/>
            </p:nvPicPr>
            <p:blipFill>
              <a:blip r:embed="rId1"/>
              <a:srcRect l="8774" t="58151" r="11160"/>
              <a:stretch>
                <a:fillRect/>
              </a:stretch>
            </p:blipFill>
            <p:spPr>
              <a:xfrm>
                <a:off x="0" y="3495799"/>
                <a:ext cx="8892480" cy="12361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208" name="图片 8"/>
              <p:cNvPicPr>
                <a:picLocks noChangeAspect="1"/>
              </p:cNvPicPr>
              <p:nvPr/>
            </p:nvPicPr>
            <p:blipFill>
              <a:blip r:embed="rId2"/>
              <a:srcRect l="71291" b="38092"/>
              <a:stretch>
                <a:fillRect/>
              </a:stretch>
            </p:blipFill>
            <p:spPr>
              <a:xfrm>
                <a:off x="7524328" y="1347614"/>
                <a:ext cx="1884885" cy="23775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209" name="图片 7"/>
              <p:cNvPicPr>
                <a:picLocks noChangeAspect="1"/>
              </p:cNvPicPr>
              <p:nvPr/>
            </p:nvPicPr>
            <p:blipFill>
              <a:blip r:embed="rId2"/>
              <a:srcRect r="72581" b="41849"/>
              <a:stretch>
                <a:fillRect/>
              </a:stretch>
            </p:blipFill>
            <p:spPr>
              <a:xfrm>
                <a:off x="-396551" y="1418585"/>
                <a:ext cx="1800200" cy="223328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" name="矩形 2"/>
            <p:cNvSpPr/>
            <p:nvPr/>
          </p:nvSpPr>
          <p:spPr>
            <a:xfrm>
              <a:off x="1886222" y="3909708"/>
              <a:ext cx="5119571" cy="60480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这是一个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__________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的园子。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708400" y="3817938"/>
            <a:ext cx="1943100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自由快乐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组合 6"/>
          <p:cNvGrpSpPr/>
          <p:nvPr/>
        </p:nvGrpSpPr>
        <p:grpSpPr>
          <a:xfrm>
            <a:off x="11113" y="0"/>
            <a:ext cx="9121775" cy="5143500"/>
            <a:chOff x="11261" y="0"/>
            <a:chExt cx="9121478" cy="5143500"/>
          </a:xfrm>
        </p:grpSpPr>
        <p:pic>
          <p:nvPicPr>
            <p:cNvPr id="24579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261" y="0"/>
              <a:ext cx="9121478" cy="5143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0" name="矩形 2"/>
            <p:cNvSpPr/>
            <p:nvPr/>
          </p:nvSpPr>
          <p:spPr>
            <a:xfrm>
              <a:off x="467677" y="1203598"/>
              <a:ext cx="6624736" cy="17866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每一个人都有自己的童年往事，快乐也好心酸也好，对于他都是心动神移的最深刻的记忆。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blinds dir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39750" y="123825"/>
            <a:ext cx="446405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研读课文，笑中悟爱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2227" name="矩形 2"/>
          <p:cNvSpPr/>
          <p:nvPr/>
        </p:nvSpPr>
        <p:spPr>
          <a:xfrm>
            <a:off x="593725" y="1192213"/>
            <a:ext cx="844232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思考：为什么“我”可以在园子里这样自由自在、随心所欲地玩耍、瞎闹呢？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450" y="2501900"/>
            <a:ext cx="46799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因为祖父对“我”的宠爱。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3725" y="3219450"/>
            <a:ext cx="829945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你从文中哪些词句感受到祖父对“我”的宠爱呢？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3250" name="组合 5"/>
          <p:cNvGrpSpPr/>
          <p:nvPr/>
        </p:nvGrpSpPr>
        <p:grpSpPr>
          <a:xfrm>
            <a:off x="517525" y="627063"/>
            <a:ext cx="4270375" cy="3978275"/>
            <a:chOff x="517650" y="627534"/>
            <a:chExt cx="4270374" cy="3977356"/>
          </a:xfrm>
        </p:grpSpPr>
        <p:sp>
          <p:nvSpPr>
            <p:cNvPr id="3" name="圆角矩形 11"/>
            <p:cNvSpPr/>
            <p:nvPr/>
          </p:nvSpPr>
          <p:spPr>
            <a:xfrm>
              <a:off x="517650" y="627534"/>
              <a:ext cx="4270374" cy="3977356"/>
            </a:xfrm>
            <a:prstGeom prst="roundRect">
              <a:avLst>
                <a:gd name="adj" fmla="val 8464"/>
              </a:avLst>
            </a:pr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圆角矩形 14"/>
            <p:cNvSpPr/>
            <p:nvPr/>
          </p:nvSpPr>
          <p:spPr>
            <a:xfrm>
              <a:off x="698625" y="786247"/>
              <a:ext cx="3897312" cy="3664690"/>
            </a:xfrm>
            <a:prstGeom prst="roundRect">
              <a:avLst>
                <a:gd name="adj" fmla="val 9131"/>
              </a:avLst>
            </a:prstGeom>
            <a:noFill/>
            <a:ln>
              <a:solidFill>
                <a:srgbClr val="53802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793875" y="1678216"/>
              <a:ext cx="3897312" cy="237752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514350" marR="0" lvl="0" indent="-51435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ea"/>
                <a:buAutoNum type="circleNumDbPlain"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因为我太小，拿不动锄头杆，祖父就把锄头杆拔下来。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038725" y="1851025"/>
            <a:ext cx="3587750" cy="1787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为了“我”玩起来方便，对“我”的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宠爱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4274" name="组合 5"/>
          <p:cNvGrpSpPr/>
          <p:nvPr/>
        </p:nvGrpSpPr>
        <p:grpSpPr>
          <a:xfrm>
            <a:off x="588963" y="627063"/>
            <a:ext cx="4270375" cy="3978275"/>
            <a:chOff x="265050" y="627534"/>
            <a:chExt cx="4270374" cy="3977356"/>
          </a:xfrm>
        </p:grpSpPr>
        <p:sp>
          <p:nvSpPr>
            <p:cNvPr id="3" name="圆角矩形 11"/>
            <p:cNvSpPr/>
            <p:nvPr/>
          </p:nvSpPr>
          <p:spPr>
            <a:xfrm>
              <a:off x="265050" y="627534"/>
              <a:ext cx="4270374" cy="3977356"/>
            </a:xfrm>
            <a:prstGeom prst="roundRect">
              <a:avLst>
                <a:gd name="adj" fmla="val 8464"/>
              </a:avLst>
            </a:pr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圆角矩形 14"/>
            <p:cNvSpPr/>
            <p:nvPr/>
          </p:nvSpPr>
          <p:spPr>
            <a:xfrm>
              <a:off x="446025" y="786247"/>
              <a:ext cx="3897311" cy="3664690"/>
            </a:xfrm>
            <a:prstGeom prst="roundRect">
              <a:avLst>
                <a:gd name="adj" fmla="val 9131"/>
              </a:avLst>
            </a:prstGeom>
            <a:noFill/>
            <a:ln>
              <a:solidFill>
                <a:srgbClr val="53802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526987" y="1383009"/>
              <a:ext cx="3735387" cy="24552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514350" marR="0" lvl="0" indent="-51435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ea"/>
                <a:buAutoNum type="circleNumDbPlain" startAt="2"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（我）往往把韭菜当作野草割掉，把狗尾草当作谷穗留着。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219700" y="1677988"/>
            <a:ext cx="3478213" cy="1787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闯祸了不骂，反而笑，对“我”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宽容之爱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5298" name="组合 5"/>
          <p:cNvGrpSpPr/>
          <p:nvPr/>
        </p:nvGrpSpPr>
        <p:grpSpPr>
          <a:xfrm>
            <a:off x="517525" y="627063"/>
            <a:ext cx="4270375" cy="3978275"/>
            <a:chOff x="265050" y="627534"/>
            <a:chExt cx="4270374" cy="3977356"/>
          </a:xfrm>
        </p:grpSpPr>
        <p:sp>
          <p:nvSpPr>
            <p:cNvPr id="3" name="圆角矩形 11"/>
            <p:cNvSpPr/>
            <p:nvPr/>
          </p:nvSpPr>
          <p:spPr>
            <a:xfrm>
              <a:off x="265050" y="627534"/>
              <a:ext cx="4270374" cy="3977356"/>
            </a:xfrm>
            <a:prstGeom prst="roundRect">
              <a:avLst>
                <a:gd name="adj" fmla="val 8464"/>
              </a:avLst>
            </a:pr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圆角矩形 14"/>
            <p:cNvSpPr/>
            <p:nvPr/>
          </p:nvSpPr>
          <p:spPr>
            <a:xfrm>
              <a:off x="446025" y="786247"/>
              <a:ext cx="3897312" cy="3664690"/>
            </a:xfrm>
            <a:prstGeom prst="roundRect">
              <a:avLst>
                <a:gd name="adj" fmla="val 9131"/>
              </a:avLst>
            </a:prstGeom>
            <a:noFill/>
            <a:ln>
              <a:solidFill>
                <a:srgbClr val="53802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476188" y="797357"/>
              <a:ext cx="3867149" cy="355994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514350" marR="0" lvl="0" indent="-51435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ea"/>
                <a:buAutoNum type="circleNumDbPlain" startAt="3"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祖父把我叫过去，慢慢讲给我听，说谷子是有芒针的，狗尾草却没有，只是毛嘟嘟的，很像狗尾巴。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830763" y="1677988"/>
            <a:ext cx="3867150" cy="1787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教“我”认谷子，对“我”有耐心，对“我”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教导之爱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矩形 1"/>
          <p:cNvSpPr/>
          <p:nvPr/>
        </p:nvSpPr>
        <p:spPr>
          <a:xfrm>
            <a:off x="663575" y="655638"/>
            <a:ext cx="7910513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抓住文中的细节描写来体会祖父对“我”的爱。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1625" y="1851025"/>
            <a:ext cx="8540750" cy="2736850"/>
            <a:chOff x="301625" y="1707654"/>
            <a:chExt cx="8540750" cy="2736304"/>
          </a:xfrm>
        </p:grpSpPr>
        <p:sp>
          <p:nvSpPr>
            <p:cNvPr id="4" name="圆角矩形 11"/>
            <p:cNvSpPr/>
            <p:nvPr/>
          </p:nvSpPr>
          <p:spPr>
            <a:xfrm>
              <a:off x="301625" y="1707654"/>
              <a:ext cx="8540750" cy="2736304"/>
            </a:xfrm>
            <a:prstGeom prst="roundRect">
              <a:avLst>
                <a:gd name="adj" fmla="val 8464"/>
              </a:avLst>
            </a:pr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圆角矩形 14"/>
            <p:cNvSpPr/>
            <p:nvPr/>
          </p:nvSpPr>
          <p:spPr>
            <a:xfrm>
              <a:off x="446088" y="1872721"/>
              <a:ext cx="8251825" cy="2377601"/>
            </a:xfrm>
            <a:prstGeom prst="roundRect">
              <a:avLst>
                <a:gd name="adj" fmla="val 9131"/>
              </a:avLst>
            </a:prstGeom>
            <a:noFill/>
            <a:ln>
              <a:solidFill>
                <a:srgbClr val="53802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11188" y="1815582"/>
              <a:ext cx="8015287" cy="237760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我说：“谷子。”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祖父大笑起来，笑够了，把草拔下来，问我：“你每天吃的就是这个吗？”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我说：“是的。”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0" y="-12700"/>
            <a:ext cx="9144000" cy="5156200"/>
            <a:chOff x="0" y="-12700"/>
            <a:chExt cx="9144000" cy="5156200"/>
          </a:xfrm>
        </p:grpSpPr>
        <p:pic>
          <p:nvPicPr>
            <p:cNvPr id="56326" name="Picture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-12700"/>
              <a:ext cx="9140825" cy="51562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6327" name="文本框 12"/>
            <p:cNvSpPr txBox="1"/>
            <p:nvPr/>
          </p:nvSpPr>
          <p:spPr>
            <a:xfrm>
              <a:off x="0" y="2139702"/>
              <a:ext cx="9144000" cy="1720354"/>
            </a:xfrm>
            <a:prstGeom prst="rect">
              <a:avLst/>
            </a:prstGeom>
            <a:solidFill>
              <a:schemeClr val="bg1">
                <a:alpha val="70195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56328" name="矩形 13"/>
            <p:cNvSpPr/>
            <p:nvPr/>
          </p:nvSpPr>
          <p:spPr>
            <a:xfrm>
              <a:off x="705248" y="2427468"/>
              <a:ext cx="8064896" cy="11957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我”在这园子里拥有的快乐和自由，都是源自祖父的爱。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7451725" y="2811463"/>
            <a:ext cx="1111250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72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</a:t>
            </a:r>
            <a:endParaRPr lang="zh-CN" altLang="en-US" sz="7200" dirty="0">
              <a:solidFill>
                <a:srgbClr val="FF0066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矩形 1"/>
          <p:cNvSpPr/>
          <p:nvPr/>
        </p:nvSpPr>
        <p:spPr>
          <a:xfrm>
            <a:off x="539750" y="987425"/>
            <a:ext cx="80645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呼兰河传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中，作者是这样回忆祖父的笑的：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08000" y="2039938"/>
            <a:ext cx="8064500" cy="2260600"/>
            <a:chOff x="508655" y="2039195"/>
            <a:chExt cx="8064500" cy="2260821"/>
          </a:xfrm>
        </p:grpSpPr>
        <p:pic>
          <p:nvPicPr>
            <p:cNvPr id="57348" name="图片 5"/>
            <p:cNvPicPr>
              <a:picLocks noChangeAspect="1"/>
            </p:cNvPicPr>
            <p:nvPr/>
          </p:nvPicPr>
          <p:blipFill>
            <a:blip r:embed="rId1"/>
            <a:srcRect l="4910" t="26199" r="1964" b="27106"/>
            <a:stretch>
              <a:fillRect/>
            </a:stretch>
          </p:blipFill>
          <p:spPr>
            <a:xfrm>
              <a:off x="508655" y="2039195"/>
              <a:ext cx="8064500" cy="22608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7349" name="矩形 1"/>
            <p:cNvSpPr/>
            <p:nvPr/>
          </p:nvSpPr>
          <p:spPr>
            <a:xfrm>
              <a:off x="791580" y="2571750"/>
              <a:ext cx="7560840" cy="11957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祖父的眼睛是笑盈盈的</a:t>
              </a:r>
              <a:r>
                <a:rPr lang="en-US" altLang="en-US" sz="3200" b="1" dirty="0">
                  <a:latin typeface="楷体" panose="02010609060101010101" pitchFamily="49" charset="-122"/>
                </a:rPr>
                <a:t>，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祖父的笑</a:t>
              </a:r>
              <a:r>
                <a:rPr lang="en-US" altLang="en-US" sz="3200" b="1" dirty="0">
                  <a:latin typeface="楷体" panose="02010609060101010101" pitchFamily="49" charset="-122"/>
                </a:rPr>
                <a:t>，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常常笑得和孩子似的</a:t>
              </a:r>
              <a:r>
                <a:rPr lang="en-US" altLang="en-US" sz="3200" b="1" dirty="0">
                  <a:latin typeface="楷体" panose="02010609060101010101" pitchFamily="49" charset="-122"/>
                </a:rPr>
                <a:t>。</a:t>
              </a:r>
              <a:endPara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529013" y="34925"/>
            <a:ext cx="208597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仿写句子</a:t>
            </a:r>
            <a:endParaRPr kumimoji="0" lang="zh-CN" altLang="en-US" sz="3600" b="1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8371" name="矩形 2"/>
          <p:cNvSpPr/>
          <p:nvPr/>
        </p:nvSpPr>
        <p:spPr>
          <a:xfrm>
            <a:off x="539750" y="1374775"/>
            <a:ext cx="8064500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发挥你的想象，用“当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的时候，祖父笑了”来说一句话。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550" y="2887663"/>
            <a:ext cx="7200900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当我东一脚西一脚地瞎闹，把菜种都踢飞的时候，祖父笑了！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42988" y="557213"/>
            <a:ext cx="2087563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品读小诗</a:t>
            </a:r>
            <a:endParaRPr kumimoji="0" lang="zh-CN" altLang="en-US" sz="3600" b="1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9395" name="矩形 1"/>
          <p:cNvSpPr/>
          <p:nvPr/>
        </p:nvSpPr>
        <p:spPr>
          <a:xfrm>
            <a:off x="1187450" y="1563688"/>
            <a:ext cx="6840538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祖父戴一顶大草帽，我戴一顶小草帽；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祖父栽花</a:t>
            </a:r>
            <a:r>
              <a:rPr lang="en-US" altLang="en-US" sz="3200" b="1" dirty="0">
                <a:latin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我就栽花</a:t>
            </a:r>
            <a:r>
              <a:rPr lang="en-US" altLang="en-US" sz="3200" b="1" dirty="0">
                <a:latin typeface="楷体" panose="02010609060101010101" pitchFamily="49" charset="-122"/>
              </a:rPr>
              <a:t>；</a:t>
            </a:r>
            <a:endParaRPr lang="en-US" altLang="en-US" sz="3200" b="1" dirty="0">
              <a:latin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祖父拔草</a:t>
            </a:r>
            <a:r>
              <a:rPr lang="en-US" altLang="en-US" sz="3200" b="1" dirty="0">
                <a:latin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我就拔草</a:t>
            </a:r>
            <a:r>
              <a:rPr lang="en-US" altLang="en-US" sz="3200" b="1" dirty="0">
                <a:latin typeface="楷体" panose="02010609060101010101" pitchFamily="49" charset="-122"/>
              </a:rPr>
              <a:t>；</a:t>
            </a:r>
            <a:endParaRPr lang="en-US" altLang="en-US" sz="3200" b="1" dirty="0">
              <a:latin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祖父铲地，我也铲地；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祖父浇菜，我也浇菜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-36512" y="0"/>
            <a:ext cx="9202737" cy="5143500"/>
            <a:chOff x="-36588" y="-1"/>
            <a:chExt cx="9203167" cy="5143501"/>
          </a:xfrm>
        </p:grpSpPr>
        <p:pic>
          <p:nvPicPr>
            <p:cNvPr id="59397" name="图片 6"/>
            <p:cNvPicPr>
              <a:picLocks noChangeAspect="1"/>
            </p:cNvPicPr>
            <p:nvPr/>
          </p:nvPicPr>
          <p:blipFill>
            <a:blip r:embed="rId1"/>
            <a:srcRect b="15669"/>
            <a:stretch>
              <a:fillRect/>
            </a:stretch>
          </p:blipFill>
          <p:spPr>
            <a:xfrm>
              <a:off x="-4840" y="-1"/>
              <a:ext cx="9148840" cy="514350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9398" name="文本框 12"/>
            <p:cNvSpPr txBox="1"/>
            <p:nvPr/>
          </p:nvSpPr>
          <p:spPr>
            <a:xfrm>
              <a:off x="-36588" y="1728794"/>
              <a:ext cx="9203167" cy="1720354"/>
            </a:xfrm>
            <a:prstGeom prst="rect">
              <a:avLst/>
            </a:prstGeom>
            <a:solidFill>
              <a:srgbClr val="FFFFFF">
                <a:alpha val="87057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59399" name="矩形 4"/>
            <p:cNvSpPr/>
            <p:nvPr/>
          </p:nvSpPr>
          <p:spPr>
            <a:xfrm>
              <a:off x="827584" y="1677986"/>
              <a:ext cx="7920038" cy="17875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祖父这一次又一次的笑，让我们深切地感受到了祖父对“我”浓浓的爱，这爱组成了一首爱的小诗</a:t>
              </a:r>
              <a:r>
                <a:rPr lang="en-US" altLang="en-US" sz="3200" b="1" dirty="0">
                  <a:latin typeface="楷体" panose="02010609060101010101" pitchFamily="49" charset="-122"/>
                </a:rPr>
                <a:t>。</a:t>
              </a:r>
              <a:endPara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矩形 1"/>
          <p:cNvSpPr/>
          <p:nvPr/>
        </p:nvSpPr>
        <p:spPr>
          <a:xfrm>
            <a:off x="900113" y="842963"/>
            <a:ext cx="7920037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齐读这首小诗，诗句有什么特点呢？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395" name="矩形 1"/>
          <p:cNvSpPr/>
          <p:nvPr/>
        </p:nvSpPr>
        <p:spPr>
          <a:xfrm>
            <a:off x="1331913" y="1563688"/>
            <a:ext cx="691197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我”都是跟在祖父后面，祖父做什么“我”就做什么。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1"/>
          <p:cNvSpPr/>
          <p:nvPr/>
        </p:nvSpPr>
        <p:spPr>
          <a:xfrm>
            <a:off x="1131888" y="3108325"/>
            <a:ext cx="688022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这首诗还没有写完，请同学们试着自主完成这首小诗。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矩形 1"/>
          <p:cNvSpPr/>
          <p:nvPr/>
        </p:nvSpPr>
        <p:spPr>
          <a:xfrm>
            <a:off x="863600" y="1203325"/>
            <a:ext cx="74168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作者为什么不厌其烦地重复着这样的句子呢？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1"/>
          <p:cNvSpPr/>
          <p:nvPr/>
        </p:nvSpPr>
        <p:spPr>
          <a:xfrm>
            <a:off x="1368425" y="2859088"/>
            <a:ext cx="655161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作者是在一次次地回味着祖父的爱。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2"/>
          <p:cNvPicPr>
            <a:picLocks noChangeAspect="1"/>
          </p:cNvPicPr>
          <p:nvPr/>
        </p:nvPicPr>
        <p:blipFill>
          <a:blip r:embed="rId1"/>
          <a:srcRect l="36076"/>
          <a:stretch>
            <a:fillRect/>
          </a:stretch>
        </p:blipFill>
        <p:spPr>
          <a:xfrm>
            <a:off x="6588125" y="4443413"/>
            <a:ext cx="2295525" cy="46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椭圆 3"/>
          <p:cNvSpPr/>
          <p:nvPr/>
        </p:nvSpPr>
        <p:spPr>
          <a:xfrm>
            <a:off x="2987675" y="1131888"/>
            <a:ext cx="720725" cy="720725"/>
          </a:xfrm>
          <a:prstGeom prst="ellipse">
            <a:avLst/>
          </a:prstGeom>
          <a:solidFill>
            <a:srgbClr val="01A0E9"/>
          </a:solidFill>
          <a:ln>
            <a:solidFill>
              <a:srgbClr val="01A0E9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04" name="标题 1"/>
          <p:cNvSpPr txBox="1"/>
          <p:nvPr/>
        </p:nvSpPr>
        <p:spPr>
          <a:xfrm>
            <a:off x="2124075" y="1058863"/>
            <a:ext cx="5530850" cy="7572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defTabSz="850900" eaLnBrk="1" hangingPunct="1"/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祖父的园子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矩形 1"/>
          <p:cNvSpPr/>
          <p:nvPr/>
        </p:nvSpPr>
        <p:spPr>
          <a:xfrm>
            <a:off x="1331913" y="771525"/>
            <a:ext cx="6696075" cy="237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在一遍遍的反复中，作者在一次次地回味着祖父的爱，祖父的爱就像涓涓细流，静静地滋润着作者，悄悄地在作者的心中流淌。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396875" y="1347788"/>
            <a:ext cx="9805988" cy="3384550"/>
            <a:chOff x="-396551" y="1347614"/>
            <a:chExt cx="9805764" cy="3384377"/>
          </a:xfrm>
        </p:grpSpPr>
        <p:grpSp>
          <p:nvGrpSpPr>
            <p:cNvPr id="62469" name="组合 10"/>
            <p:cNvGrpSpPr/>
            <p:nvPr/>
          </p:nvGrpSpPr>
          <p:grpSpPr>
            <a:xfrm>
              <a:off x="-396551" y="1347614"/>
              <a:ext cx="9805764" cy="3384377"/>
              <a:chOff x="-396551" y="1347614"/>
              <a:chExt cx="9805764" cy="3384377"/>
            </a:xfrm>
          </p:grpSpPr>
          <p:pic>
            <p:nvPicPr>
              <p:cNvPr id="62471" name="图片 9"/>
              <p:cNvPicPr>
                <a:picLocks noChangeAspect="1"/>
              </p:cNvPicPr>
              <p:nvPr/>
            </p:nvPicPr>
            <p:blipFill>
              <a:blip r:embed="rId1"/>
              <a:srcRect l="8774" t="58151" r="11160"/>
              <a:stretch>
                <a:fillRect/>
              </a:stretch>
            </p:blipFill>
            <p:spPr>
              <a:xfrm>
                <a:off x="0" y="3495799"/>
                <a:ext cx="8892480" cy="12361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2472" name="图片 8"/>
              <p:cNvPicPr>
                <a:picLocks noChangeAspect="1"/>
              </p:cNvPicPr>
              <p:nvPr/>
            </p:nvPicPr>
            <p:blipFill>
              <a:blip r:embed="rId2"/>
              <a:srcRect l="71291" b="38092"/>
              <a:stretch>
                <a:fillRect/>
              </a:stretch>
            </p:blipFill>
            <p:spPr>
              <a:xfrm>
                <a:off x="7524328" y="1347614"/>
                <a:ext cx="1884885" cy="23775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2473" name="图片 7"/>
              <p:cNvPicPr>
                <a:picLocks noChangeAspect="1"/>
              </p:cNvPicPr>
              <p:nvPr/>
            </p:nvPicPr>
            <p:blipFill>
              <a:blip r:embed="rId2"/>
              <a:srcRect r="72581" b="41849"/>
              <a:stretch>
                <a:fillRect/>
              </a:stretch>
            </p:blipFill>
            <p:spPr>
              <a:xfrm>
                <a:off x="-396551" y="1418585"/>
                <a:ext cx="1800200" cy="223328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6" name="矩形 5"/>
            <p:cNvSpPr/>
            <p:nvPr/>
          </p:nvSpPr>
          <p:spPr>
            <a:xfrm>
              <a:off x="1886222" y="3909708"/>
              <a:ext cx="5119571" cy="60480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这是一个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__________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的园子。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995738" y="3817938"/>
            <a:ext cx="165576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充满爱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8313" y="123825"/>
            <a:ext cx="446405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品读重点，感悟表达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3491" name="矩形 2"/>
          <p:cNvSpPr/>
          <p:nvPr/>
        </p:nvSpPr>
        <p:spPr>
          <a:xfrm>
            <a:off x="755650" y="1276350"/>
            <a:ext cx="7632700" cy="237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正因为“我”在这园子里享受着快乐、自由，享受着祖父浓浓的爱，所以“我”看这个园子时，就感到这园子有一种特有的魅力。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0113" y="3652838"/>
            <a:ext cx="76327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这种“魅力”可以从文中哪里看出来呢？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 bwMode="auto">
          <a:xfrm>
            <a:off x="179388" y="987425"/>
            <a:ext cx="8785225" cy="3638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花开了，就像睡醒了似的。鸟飞了，就像在天上逛似的。虫子叫了，就像在说话似的。一切都活了，要做什么，就做什么。要怎么样，就怎么样，都是自由的。倭瓜愿意爬上架就爬上架，愿意爬上房就爬上房。黄瓜愿意开一朵花，就开一朵花，愿意结一个瓜，就结一个瓜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 bwMode="auto">
          <a:xfrm>
            <a:off x="395288" y="987425"/>
            <a:ext cx="8569325" cy="3638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若都不愿意，就是一个瓜也不结，一朵花也不开，也没有人问它。玉米愿意长多高就长多高，它若愿意长上天去，也没有人管。蝴蝶随意地飞，一会儿从墙头上飞来一对黄蝴蝶，一会儿又从墙头上飞走一只白蝴蝶。它们是从谁家来的，又飞到谁家去？太阳也不知道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矩形 4"/>
          <p:cNvSpPr/>
          <p:nvPr/>
        </p:nvSpPr>
        <p:spPr>
          <a:xfrm>
            <a:off x="971550" y="1677988"/>
            <a:ext cx="5329238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自由读第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自然段，用文中的一句话说说这园子特有的魅力是什么？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66564" name="图片 7"/>
            <p:cNvPicPr>
              <a:picLocks noChangeAspect="1"/>
            </p:cNvPicPr>
            <p:nvPr/>
          </p:nvPicPr>
          <p:blipFill>
            <a:blip r:embed="rId1"/>
            <a:srcRect b="21844"/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6565" name="文本框 12"/>
            <p:cNvSpPr txBox="1"/>
            <p:nvPr/>
          </p:nvSpPr>
          <p:spPr>
            <a:xfrm>
              <a:off x="0" y="1728794"/>
              <a:ext cx="9144000" cy="1720354"/>
            </a:xfrm>
            <a:prstGeom prst="rect">
              <a:avLst/>
            </a:prstGeom>
            <a:solidFill>
              <a:schemeClr val="bg1">
                <a:alpha val="70195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71550" y="1973263"/>
              <a:ext cx="7200900" cy="11969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一切都活了，要做什么，就做什么。要怎么样，就怎么样，都是自由的。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563938" y="123825"/>
            <a:ext cx="2087563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师生接读</a:t>
            </a:r>
            <a:endParaRPr kumimoji="0" lang="zh-CN" altLang="en-US" sz="3600" b="1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3550" y="1154113"/>
            <a:ext cx="1925638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老师：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3550" y="1873250"/>
            <a:ext cx="223361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学生：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14550" y="1873250"/>
            <a:ext cx="6408738" cy="12747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鸟飞了，就像在天上逛似的。虫子叫了，就像在说话似的。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14550" y="1154113"/>
            <a:ext cx="581501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花开了，就像睡醒了似的。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24075" y="3148013"/>
            <a:ext cx="6659563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一切都活了，要做什么，就做什么。要怎么样，就怎么样，都是自由的。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8788" y="3141663"/>
            <a:ext cx="1925638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老师：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051050" y="792163"/>
            <a:ext cx="6696075" cy="35591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倭瓜愿意爬上架就爬上架，愿意爬上房就爬上房。黄瓜愿意开一朵花，就开一朵花，愿意结一个瓜，就结一个瓜。若都不愿意，就是一个瓜也不结，一朵花也不开，也没有人问它。玉米愿意长多高就长多高，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288" y="792163"/>
            <a:ext cx="223361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学生：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39750" y="1203325"/>
            <a:ext cx="8064500" cy="24558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它若愿意长上天去，也没有人管。蝴蝶随意地飞，一会儿从墙头上飞来一对黄蝴蝶，一会儿又从墙头上飞走一只白蝴蝶。它们是从谁家来的，又要飞到谁家去？太阳也不知道。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0658" name="组合 11"/>
          <p:cNvGrpSpPr/>
          <p:nvPr/>
        </p:nvGrpSpPr>
        <p:grpSpPr>
          <a:xfrm>
            <a:off x="384175" y="1851025"/>
            <a:ext cx="8375650" cy="2738438"/>
            <a:chOff x="301625" y="1705613"/>
            <a:chExt cx="8374831" cy="2737863"/>
          </a:xfrm>
        </p:grpSpPr>
        <p:sp>
          <p:nvSpPr>
            <p:cNvPr id="10" name="圆角矩形 11"/>
            <p:cNvSpPr/>
            <p:nvPr/>
          </p:nvSpPr>
          <p:spPr>
            <a:xfrm>
              <a:off x="301625" y="1705613"/>
              <a:ext cx="8374831" cy="2737863"/>
            </a:xfrm>
            <a:prstGeom prst="roundRect">
              <a:avLst>
                <a:gd name="adj" fmla="val 8464"/>
              </a:avLst>
            </a:pr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圆角矩形 14"/>
            <p:cNvSpPr/>
            <p:nvPr/>
          </p:nvSpPr>
          <p:spPr>
            <a:xfrm>
              <a:off x="446074" y="1875440"/>
              <a:ext cx="8092284" cy="2420429"/>
            </a:xfrm>
            <a:prstGeom prst="roundRect">
              <a:avLst>
                <a:gd name="adj" fmla="val 9131"/>
              </a:avLst>
            </a:prstGeom>
            <a:noFill/>
            <a:ln>
              <a:solidFill>
                <a:srgbClr val="53802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38145" y="1862743"/>
              <a:ext cx="7666875" cy="237757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黄瓜愿意开一朵花，就开一朵花，愿意结一个瓜，就结一个瓜。若都不愿意，就是一个瓜也不结，一朵花也不开，也没有人问它。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70659" name="矩形 1"/>
          <p:cNvSpPr/>
          <p:nvPr/>
        </p:nvSpPr>
        <p:spPr>
          <a:xfrm>
            <a:off x="384175" y="676275"/>
            <a:ext cx="8375650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下面这段话运用了哪些修辞手法？作者当时的内心感受是怎样的？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87713" y="3817938"/>
            <a:ext cx="1582737" cy="1060450"/>
            <a:chOff x="1403648" y="4013404"/>
            <a:chExt cx="1584176" cy="1059582"/>
          </a:xfrm>
        </p:grpSpPr>
        <p:sp>
          <p:nvSpPr>
            <p:cNvPr id="4" name="云形 3"/>
            <p:cNvSpPr/>
            <p:nvPr/>
          </p:nvSpPr>
          <p:spPr>
            <a:xfrm>
              <a:off x="1403648" y="4013404"/>
              <a:ext cx="1584176" cy="1059582"/>
            </a:xfrm>
            <a:prstGeom prst="cloud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0666" name="矩形 4"/>
            <p:cNvSpPr/>
            <p:nvPr/>
          </p:nvSpPr>
          <p:spPr>
            <a:xfrm>
              <a:off x="1727187" y="4250807"/>
              <a:ext cx="100860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排比</a:t>
              </a:r>
              <a:endPara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708650" y="3817938"/>
            <a:ext cx="1584325" cy="1060450"/>
            <a:chOff x="1403648" y="4013404"/>
            <a:chExt cx="1584176" cy="1059582"/>
          </a:xfrm>
        </p:grpSpPr>
        <p:sp>
          <p:nvSpPr>
            <p:cNvPr id="7" name="云形 6"/>
            <p:cNvSpPr/>
            <p:nvPr/>
          </p:nvSpPr>
          <p:spPr>
            <a:xfrm>
              <a:off x="1403648" y="4013404"/>
              <a:ext cx="1584176" cy="1059582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0664" name="矩形 7"/>
            <p:cNvSpPr/>
            <p:nvPr/>
          </p:nvSpPr>
          <p:spPr>
            <a:xfrm>
              <a:off x="1727187" y="4250807"/>
              <a:ext cx="100860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拟人</a:t>
              </a:r>
              <a:endPara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6032500" y="1101725"/>
            <a:ext cx="224313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自由快乐</a:t>
            </a:r>
            <a:endParaRPr lang="zh-CN" altLang="en-US" sz="40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矩形 1"/>
          <p:cNvSpPr/>
          <p:nvPr/>
        </p:nvSpPr>
        <p:spPr>
          <a:xfrm>
            <a:off x="971550" y="1058863"/>
            <a:ext cx="6842125" cy="245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文中像这样的句子还有很多，从文中找出类似的句子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画上横线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，和同学交流自己的感受。并仿照着这些拟人句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写一写。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39750" y="123825"/>
            <a:ext cx="446405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初读课文，整体感知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6627" name="矩形 2"/>
          <p:cNvSpPr/>
          <p:nvPr/>
        </p:nvSpPr>
        <p:spPr>
          <a:xfrm>
            <a:off x="1042988" y="2139950"/>
            <a:ext cx="74168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自由读课文，要求：读准字音，读通课文。思考：课文主要写了什么？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矩形 1"/>
          <p:cNvSpPr/>
          <p:nvPr/>
        </p:nvSpPr>
        <p:spPr>
          <a:xfrm>
            <a:off x="684213" y="1081088"/>
            <a:ext cx="72009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萧红曾在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呼兰河传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中这样写：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95288" y="1606550"/>
            <a:ext cx="8064500" cy="2260600"/>
            <a:chOff x="395932" y="1441339"/>
            <a:chExt cx="8064500" cy="2260821"/>
          </a:xfrm>
        </p:grpSpPr>
        <p:pic>
          <p:nvPicPr>
            <p:cNvPr id="72712" name="图片 4"/>
            <p:cNvPicPr>
              <a:picLocks noChangeAspect="1"/>
            </p:cNvPicPr>
            <p:nvPr/>
          </p:nvPicPr>
          <p:blipFill>
            <a:blip r:embed="rId1"/>
            <a:srcRect l="4910" t="26199" r="1964" b="27106"/>
            <a:stretch>
              <a:fillRect/>
            </a:stretch>
          </p:blipFill>
          <p:spPr>
            <a:xfrm>
              <a:off x="395932" y="1441339"/>
              <a:ext cx="8064500" cy="22608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713" name="矩形 2"/>
            <p:cNvSpPr/>
            <p:nvPr/>
          </p:nvSpPr>
          <p:spPr>
            <a:xfrm>
              <a:off x="874064" y="2010470"/>
              <a:ext cx="7200800" cy="11957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因为我感受到的是自由快乐，所以我看什么都是自由和快乐的。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0"/>
            <a:ext cx="9150350" cy="5159375"/>
            <a:chOff x="0" y="0"/>
            <a:chExt cx="9150350" cy="5159375"/>
          </a:xfrm>
        </p:grpSpPr>
        <p:pic>
          <p:nvPicPr>
            <p:cNvPr id="72709" name="图片 10"/>
            <p:cNvPicPr>
              <a:picLocks noChangeAspect="1"/>
            </p:cNvPicPr>
            <p:nvPr/>
          </p:nvPicPr>
          <p:blipFill>
            <a:blip r:embed="rId2"/>
            <a:srcRect r="4567"/>
            <a:stretch>
              <a:fillRect/>
            </a:stretch>
          </p:blipFill>
          <p:spPr>
            <a:xfrm>
              <a:off x="0" y="0"/>
              <a:ext cx="9150350" cy="51593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710" name="文本框 12"/>
            <p:cNvSpPr txBox="1"/>
            <p:nvPr/>
          </p:nvSpPr>
          <p:spPr>
            <a:xfrm>
              <a:off x="0" y="1584960"/>
              <a:ext cx="9150350" cy="1949532"/>
            </a:xfrm>
            <a:prstGeom prst="rect">
              <a:avLst/>
            </a:prstGeom>
            <a:solidFill>
              <a:srgbClr val="FFFFFF">
                <a:alpha val="85097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72711" name="矩形 12"/>
            <p:cNvSpPr/>
            <p:nvPr/>
          </p:nvSpPr>
          <p:spPr>
            <a:xfrm>
              <a:off x="683568" y="1678428"/>
              <a:ext cx="8056852" cy="17866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这种借其他的景物来写自己心情的方法叫借景抒情、寄情于物。以后我们也可以在写作中运用这种方法来描写景物。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39750" y="123825"/>
            <a:ext cx="446405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阅读链接，再悟情感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3731" name="矩形 2"/>
          <p:cNvSpPr/>
          <p:nvPr/>
        </p:nvSpPr>
        <p:spPr>
          <a:xfrm>
            <a:off x="755650" y="1492250"/>
            <a:ext cx="7632700" cy="237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作者在园子里可真是快乐、自由、无拘无束啊！读了课文，你一定会猜想作者有一个幸福的家庭，但事实却跟我们想的不一样。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矩形 1"/>
          <p:cNvSpPr/>
          <p:nvPr/>
        </p:nvSpPr>
        <p:spPr>
          <a:xfrm>
            <a:off x="382588" y="790575"/>
            <a:ext cx="8378825" cy="3560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萧红一生悲苦，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岁丧母，父亲因她是女孩歧视她，继母更不喜欢她，对她恶言恶色，祖母特别爱清洁，不喜欢小孩子闹腾，甚至拿针刺她的手指；唯一疼爱、呵护她的，只有祖父。父亲对萧红很冷酷。萧红有一次偶然打碎了一只杯子，他就骂到使人发抖的程度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矩形 1"/>
          <p:cNvSpPr/>
          <p:nvPr/>
        </p:nvSpPr>
        <p:spPr>
          <a:xfrm>
            <a:off x="539750" y="792163"/>
            <a:ext cx="8280400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萧红在一篇文章中这样回忆：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父亲打了我的时候，我就在祖父的房里，一直面向窗子，从黄昏到深夜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祖父时时把多纹的手放在我肩上，对我说：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快长大吧，长大就好了。”小萧红只有从祖父那里享受到了快乐的童年，享受到了什么是爱。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矩形 1"/>
          <p:cNvSpPr/>
          <p:nvPr/>
        </p:nvSpPr>
        <p:spPr>
          <a:xfrm>
            <a:off x="1187450" y="1851025"/>
            <a:ext cx="720090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长大后，萧红经历了种种不幸，面对病痛、生活、情感的多重折磨，她常常回忆起故乡。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矩形 1"/>
          <p:cNvSpPr/>
          <p:nvPr/>
        </p:nvSpPr>
        <p:spPr>
          <a:xfrm>
            <a:off x="557213" y="1203325"/>
            <a:ext cx="802957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故乡住着她的许多亲人，可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呼兰河传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这本书开篇却写道：呼兰河这小城里住着我的祖父。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8888" y="2990850"/>
            <a:ext cx="673417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为什么“我”</a:t>
            </a: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只说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这小城里住着“我”的祖父呢？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0" y="0"/>
            <a:ext cx="9150350" cy="5143500"/>
            <a:chOff x="0" y="0"/>
            <a:chExt cx="9150350" cy="5143500"/>
          </a:xfrm>
        </p:grpSpPr>
        <p:pic>
          <p:nvPicPr>
            <p:cNvPr id="77829" name="图片 11"/>
            <p:cNvPicPr>
              <a:picLocks noChangeAspect="1"/>
            </p:cNvPicPr>
            <p:nvPr/>
          </p:nvPicPr>
          <p:blipFill>
            <a:blip r:embed="rId1"/>
            <a:srcRect t="9450" b="15550"/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7830" name="组合 12"/>
            <p:cNvGrpSpPr/>
            <p:nvPr/>
          </p:nvGrpSpPr>
          <p:grpSpPr>
            <a:xfrm>
              <a:off x="0" y="1670304"/>
              <a:ext cx="9150350" cy="1949532"/>
              <a:chOff x="0" y="1584960"/>
              <a:chExt cx="9150350" cy="1949532"/>
            </a:xfrm>
          </p:grpSpPr>
          <p:sp>
            <p:nvSpPr>
              <p:cNvPr id="77831" name="文本框 12"/>
              <p:cNvSpPr txBox="1"/>
              <p:nvPr/>
            </p:nvSpPr>
            <p:spPr>
              <a:xfrm>
                <a:off x="0" y="1584960"/>
                <a:ext cx="9150350" cy="1949532"/>
              </a:xfrm>
              <a:prstGeom prst="rect">
                <a:avLst/>
              </a:prstGeom>
              <a:solidFill>
                <a:srgbClr val="FFFFFF">
                  <a:alpha val="80783"/>
                </a:srgbClr>
              </a:solidFill>
              <a:ln w="9525">
                <a:noFill/>
              </a:ln>
            </p:spPr>
            <p:txBody>
              <a:bodyPr>
                <a:spAutoFit/>
              </a:bodyPr>
              <a:p>
                <a:endParaRPr lang="zh-CN" altLang="en-US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7832" name="矩形 14"/>
              <p:cNvSpPr/>
              <p:nvPr/>
            </p:nvSpPr>
            <p:spPr>
              <a:xfrm>
                <a:off x="763192" y="1662539"/>
                <a:ext cx="7704856" cy="17866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因为只有祖父带给“我”无限的快乐自由，无限的爱，所以“我”只怀念自己的祖父。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矩形 1"/>
          <p:cNvSpPr/>
          <p:nvPr/>
        </p:nvSpPr>
        <p:spPr>
          <a:xfrm>
            <a:off x="539750" y="842963"/>
            <a:ext cx="8064500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无论呼兰河有多少人，“我”都已经淡忘了，唯一记得的只有祖父。只要回忆起祖父，“我”就回忆起快乐、自由和有祖父疼爱的童年生活，“我”的心中就充满了温馨、幸福。于是作者萧红写下了一部伟大的作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呼兰河传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矩形 1"/>
          <p:cNvSpPr/>
          <p:nvPr/>
        </p:nvSpPr>
        <p:spPr>
          <a:xfrm>
            <a:off x="2870200" y="784225"/>
            <a:ext cx="5805488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呼兰河这小城里边，以前住着我的祖父，现在埋着我的祖父。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9875" name="Picture 6" descr="http://i.hj.cn/xyrb/20140923/XYRB2014092310_4.jpg"/>
          <p:cNvPicPr>
            <a:picLocks noChangeAspect="1"/>
          </p:cNvPicPr>
          <p:nvPr/>
        </p:nvPicPr>
        <p:blipFill>
          <a:blip r:embed="rId1"/>
          <a:srcRect l="12685" r="11247"/>
          <a:stretch>
            <a:fillRect/>
          </a:stretch>
        </p:blipFill>
        <p:spPr>
          <a:xfrm rot="-748190">
            <a:off x="649288" y="179388"/>
            <a:ext cx="1935162" cy="2541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6" name="矩形 3"/>
          <p:cNvSpPr/>
          <p:nvPr/>
        </p:nvSpPr>
        <p:spPr>
          <a:xfrm>
            <a:off x="792163" y="2500313"/>
            <a:ext cx="7740650" cy="237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我生的时候，祖父已经六十多岁了，我长到四五岁，祖父就快七十了。我还没有长到二十岁，祖父就七八十岁了。祖父一过了八十，就死了。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矩形 1"/>
          <p:cNvSpPr/>
          <p:nvPr/>
        </p:nvSpPr>
        <p:spPr>
          <a:xfrm>
            <a:off x="611188" y="792163"/>
            <a:ext cx="8101012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从前那后花园的主人，而今不见了。老主人死了，小主人逃荒去了。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那园里的蝴蝶、蚂蚱、蜻蜓，也许还是年年仍旧，也许现在完全荒凉了。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小黄瓜，大倭瓜，也许还是年年种着，也许现在根本没有了。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矩形 1"/>
          <p:cNvSpPr/>
          <p:nvPr/>
        </p:nvSpPr>
        <p:spPr>
          <a:xfrm>
            <a:off x="468313" y="1058863"/>
            <a:ext cx="8532812" cy="3560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那早晨的露珠是不是还落在花盆架上，那午间的太阳是不是还照着那大向日葵，那黄昏时候的红霞是不是还会一会儿工夫变出来一匹马来，一会儿工夫变出来一条狗来，那么变着。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这些不能想象了。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……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529013" y="50800"/>
            <a:ext cx="208597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字词学习</a:t>
            </a:r>
            <a:endParaRPr kumimoji="0" lang="zh-CN" altLang="en-US" sz="3600" b="1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188" y="1058863"/>
            <a:ext cx="8137525" cy="237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第一组：蚂蚱　蚌壳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第二组：樱桃　谷穗　倭瓜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第三组：拔草　铲地　割草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第四组：圆滚滚　明晃晃　毛嘟嘟　蓝悠悠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39975" y="3651250"/>
            <a:ext cx="430371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这几组词有什么特点？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1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1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1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3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charRg st="23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charRg st="23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charRg st="23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charRg st="36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charRg st="3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charRg st="3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矩形 1"/>
          <p:cNvSpPr/>
          <p:nvPr/>
        </p:nvSpPr>
        <p:spPr>
          <a:xfrm>
            <a:off x="684213" y="1563688"/>
            <a:ext cx="8101012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以上我所写的并没有什么优美的故事，只因它们充满我幼年的记忆，忘却不了，难以忘却，就记在这里了</a:t>
            </a:r>
            <a:r>
              <a:rPr lang="en-US" altLang="en-US" sz="3200" b="1" dirty="0">
                <a:latin typeface="楷体" panose="02010609060101010101" pitchFamily="49" charset="-122"/>
              </a:rPr>
              <a:t>。</a:t>
            </a:r>
            <a:endParaRPr lang="en-US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矩形 1"/>
          <p:cNvSpPr/>
          <p:nvPr/>
        </p:nvSpPr>
        <p:spPr>
          <a:xfrm>
            <a:off x="971550" y="1851025"/>
            <a:ext cx="518477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自由读这段话，说说你对课文有什么新的体会？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矩形 1"/>
          <p:cNvSpPr/>
          <p:nvPr/>
        </p:nvSpPr>
        <p:spPr>
          <a:xfrm>
            <a:off x="522288" y="1779588"/>
            <a:ext cx="8099425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读一读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呼兰河传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，走进萧红的内心，进一步体会萧红的童年生活以及她对祖父深深的怀念之情。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63938" y="50800"/>
            <a:ext cx="2087563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课外阅读</a:t>
            </a:r>
            <a:endParaRPr kumimoji="0" lang="zh-CN" altLang="en-US" sz="3600" b="1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3529013" y="87313"/>
            <a:ext cx="208597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板书设计</a:t>
            </a:r>
            <a:endParaRPr kumimoji="0" lang="zh-CN" altLang="en-US" sz="3600" b="1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4588" y="1131888"/>
            <a:ext cx="36718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园子里的昆虫和树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9350" y="2066925"/>
            <a:ext cx="474821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“我”在园子里随意玩闹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9350" y="3090863"/>
            <a:ext cx="28035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园子里的一切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9350" y="3983038"/>
            <a:ext cx="36671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“我”快乐地睡了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89500" y="1131888"/>
            <a:ext cx="18716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充满活力</a:t>
            </a:r>
            <a:endParaRPr lang="zh-CN" altLang="en-US" sz="32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40413" y="2066925"/>
            <a:ext cx="13525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  <a:endParaRPr lang="zh-CN" altLang="en-US" sz="32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40200" y="3090863"/>
            <a:ext cx="19732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自由自在</a:t>
            </a:r>
            <a:endParaRPr lang="zh-CN" altLang="en-US" sz="32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928688" y="1347788"/>
            <a:ext cx="360363" cy="3024188"/>
          </a:xfrm>
          <a:prstGeom prst="leftBrace">
            <a:avLst>
              <a:gd name="adj1" fmla="val 6316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左大括号 10"/>
          <p:cNvSpPr/>
          <p:nvPr/>
        </p:nvSpPr>
        <p:spPr>
          <a:xfrm flipH="1">
            <a:off x="6689725" y="1433513"/>
            <a:ext cx="360363" cy="3024188"/>
          </a:xfrm>
          <a:prstGeom prst="leftBrace">
            <a:avLst>
              <a:gd name="adj1" fmla="val 6316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3850" y="1830388"/>
            <a:ext cx="676275" cy="22320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200" b="1" dirty="0">
                <a:latin typeface="Calibri" panose="020F0502020204030204" pitchFamily="34" charset="0"/>
              </a:rPr>
              <a:t>祖父的园子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21525" y="2332038"/>
            <a:ext cx="1871663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放飞天性</a:t>
            </a:r>
            <a:endParaRPr lang="en-US" altLang="zh-CN" sz="32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快乐童年</a:t>
            </a:r>
            <a:endParaRPr lang="zh-CN" altLang="en-US" sz="32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2" grpId="0" animBg="1"/>
      <p:bldP spid="11" grpId="0" animBg="1"/>
      <p:bldP spid="10" grpId="0"/>
      <p:bldP spid="1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529013" y="28575"/>
            <a:ext cx="208597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指导书写</a:t>
            </a:r>
            <a:endParaRPr kumimoji="0" lang="zh-CN" altLang="en-US" sz="3600" b="1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088" y="2787650"/>
            <a:ext cx="7777162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“承”：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最后两笔不要连写。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“瓢”：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右边是“瓜”不要写成“爪”。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“逛”：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注意不要漏掉“辶”。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4"/>
          <p:cNvGrpSpPr/>
          <p:nvPr/>
        </p:nvGrpSpPr>
        <p:grpSpPr>
          <a:xfrm>
            <a:off x="1557338" y="1395413"/>
            <a:ext cx="1141412" cy="1247775"/>
            <a:chOff x="1497050" y="1734605"/>
            <a:chExt cx="836613" cy="936577"/>
          </a:xfrm>
        </p:grpSpPr>
        <p:grpSp>
          <p:nvGrpSpPr>
            <p:cNvPr id="28695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869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69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869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8696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樱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4"/>
          <p:cNvGrpSpPr/>
          <p:nvPr/>
        </p:nvGrpSpPr>
        <p:grpSpPr>
          <a:xfrm>
            <a:off x="3106738" y="1395413"/>
            <a:ext cx="1141412" cy="1247775"/>
            <a:chOff x="1497050" y="1734605"/>
            <a:chExt cx="836613" cy="936577"/>
          </a:xfrm>
        </p:grpSpPr>
        <p:grpSp>
          <p:nvGrpSpPr>
            <p:cNvPr id="28690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869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69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869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8691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承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4"/>
          <p:cNvGrpSpPr/>
          <p:nvPr/>
        </p:nvGrpSpPr>
        <p:grpSpPr>
          <a:xfrm>
            <a:off x="4762500" y="1395413"/>
            <a:ext cx="1141413" cy="1247775"/>
            <a:chOff x="1497050" y="1734605"/>
            <a:chExt cx="836613" cy="936577"/>
          </a:xfrm>
        </p:grpSpPr>
        <p:grpSp>
          <p:nvGrpSpPr>
            <p:cNvPr id="28685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868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68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868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8686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瓢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4"/>
          <p:cNvGrpSpPr/>
          <p:nvPr/>
        </p:nvGrpSpPr>
        <p:grpSpPr>
          <a:xfrm>
            <a:off x="6310313" y="1395413"/>
            <a:ext cx="1141412" cy="1247775"/>
            <a:chOff x="1497050" y="1734605"/>
            <a:chExt cx="836613" cy="936577"/>
          </a:xfrm>
        </p:grpSpPr>
        <p:grpSp>
          <p:nvGrpSpPr>
            <p:cNvPr id="28680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868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68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868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8681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逛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4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charRg st="14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charRg st="14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charRg st="14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2"/>
          <p:cNvSpPr/>
          <p:nvPr/>
        </p:nvSpPr>
        <p:spPr>
          <a:xfrm>
            <a:off x="1247775" y="1563688"/>
            <a:ext cx="69135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小组讨论：这篇课文主要写了什么？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231900" y="2571750"/>
            <a:ext cx="7069138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课文主要写了园子里的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景象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以及园子里发生的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趣事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8313" y="123825"/>
            <a:ext cx="446405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走进园子，感受美景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0723" name="矩形 2"/>
          <p:cNvSpPr/>
          <p:nvPr/>
        </p:nvSpPr>
        <p:spPr>
          <a:xfrm>
            <a:off x="719138" y="1760538"/>
            <a:ext cx="7705725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作者记忆中的园子是怎样的呢？快速浏览课文，找一找：文中哪几个自然段直接描写了园子中的景物？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32138" y="3724275"/>
            <a:ext cx="3151188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～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4421</Words>
  <Application>WPS 演示</Application>
  <PresentationFormat/>
  <Paragraphs>362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64</vt:i4>
      </vt:variant>
    </vt:vector>
  </HeadingPairs>
  <TitlesOfParts>
    <vt:vector size="78" baseType="lpstr">
      <vt:lpstr>Arial</vt:lpstr>
      <vt:lpstr>宋体</vt:lpstr>
      <vt:lpstr>Wingdings</vt:lpstr>
      <vt:lpstr>Calibri</vt:lpstr>
      <vt:lpstr>inpin heiti</vt:lpstr>
      <vt:lpstr>楷体</vt:lpstr>
      <vt:lpstr>黑体</vt:lpstr>
      <vt:lpstr>微软雅黑</vt:lpstr>
      <vt:lpstr>Arial Unicode MS</vt:lpstr>
      <vt:lpstr>等线</vt:lpstr>
      <vt:lpstr>Cambria</vt:lpstr>
      <vt:lpstr>Arial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369</cp:revision>
  <dcterms:created xsi:type="dcterms:W3CDTF">2016-10-29T08:56:00Z</dcterms:created>
  <dcterms:modified xsi:type="dcterms:W3CDTF">2023-11-13T12:18:48Z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AFF301AB91574070A63D6071AA684638_13</vt:lpwstr>
  </property>
  <property fmtid="{D5CDD505-2E9C-101B-9397-08002B2CF9AE}" pid="4" name="KSOProductBuildVer">
    <vt:lpwstr>2052-12.1.0.15374</vt:lpwstr>
  </property>
</Properties>
</file>