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3" r:id="rId4"/>
  </p:sldMasterIdLst>
  <p:notesMasterIdLst>
    <p:notesMasterId r:id="rId7"/>
  </p:notesMasterIdLst>
  <p:sldIdLst>
    <p:sldId id="309" r:id="rId5"/>
    <p:sldId id="698" r:id="rId6"/>
    <p:sldId id="809" r:id="rId8"/>
    <p:sldId id="904" r:id="rId9"/>
    <p:sldId id="905" r:id="rId10"/>
    <p:sldId id="906" r:id="rId11"/>
    <p:sldId id="907" r:id="rId12"/>
    <p:sldId id="908" r:id="rId13"/>
    <p:sldId id="909" r:id="rId14"/>
    <p:sldId id="910" r:id="rId15"/>
    <p:sldId id="911" r:id="rId16"/>
    <p:sldId id="912" r:id="rId17"/>
    <p:sldId id="913" r:id="rId18"/>
    <p:sldId id="914" r:id="rId19"/>
    <p:sldId id="915" r:id="rId20"/>
    <p:sldId id="268" r:id="rId21"/>
    <p:sldId id="917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8" userDrawn="1">
          <p15:clr>
            <a:srgbClr val="A4A3A4"/>
          </p15:clr>
        </p15:guide>
        <p15:guide id="2" pos="319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7FA"/>
    <a:srgbClr val="FFEFBB"/>
    <a:srgbClr val="F3CEA5"/>
    <a:srgbClr val="4F846F"/>
    <a:srgbClr val="FFFFFF"/>
    <a:srgbClr val="FFE593"/>
    <a:srgbClr val="BBCF4E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958"/>
        <p:guide pos="31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练习题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思考题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image" Target="../media/image8.jpeg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1267" name="Group 54"/>
          <p:cNvGrpSpPr/>
          <p:nvPr/>
        </p:nvGrpSpPr>
        <p:grpSpPr>
          <a:xfrm>
            <a:off x="1570038" y="1603375"/>
            <a:ext cx="2917825" cy="523875"/>
            <a:chOff x="3425" y="1794"/>
            <a:chExt cx="1958" cy="352"/>
          </a:xfrm>
        </p:grpSpPr>
        <p:sp>
          <p:nvSpPr>
            <p:cNvPr id="4" name="Rectangle 97"/>
            <p:cNvSpPr>
              <a:spLocks noChangeArrowheads="1"/>
            </p:cNvSpPr>
            <p:nvPr/>
          </p:nvSpPr>
          <p:spPr bwMode="auto">
            <a:xfrm>
              <a:off x="3712" y="1795"/>
              <a:ext cx="1671" cy="3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+    =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5" name="Rectangle 98"/>
            <p:cNvSpPr>
              <a:spLocks noChangeArrowheads="1"/>
            </p:cNvSpPr>
            <p:nvPr/>
          </p:nvSpPr>
          <p:spPr bwMode="auto">
            <a:xfrm>
              <a:off x="3960" y="1835"/>
              <a:ext cx="289" cy="288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" name="Rectangle 98"/>
            <p:cNvSpPr>
              <a:spLocks noChangeArrowheads="1"/>
            </p:cNvSpPr>
            <p:nvPr/>
          </p:nvSpPr>
          <p:spPr bwMode="auto">
            <a:xfrm>
              <a:off x="3425" y="1835"/>
              <a:ext cx="287" cy="288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7" name="Rectangle 98"/>
            <p:cNvSpPr>
              <a:spLocks noChangeArrowheads="1"/>
            </p:cNvSpPr>
            <p:nvPr/>
          </p:nvSpPr>
          <p:spPr bwMode="auto">
            <a:xfrm>
              <a:off x="4604" y="1835"/>
              <a:ext cx="287" cy="288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8" name="Rectangle 97"/>
            <p:cNvSpPr>
              <a:spLocks noChangeArrowheads="1"/>
            </p:cNvSpPr>
            <p:nvPr/>
          </p:nvSpPr>
          <p:spPr bwMode="auto">
            <a:xfrm>
              <a:off x="3435" y="1794"/>
              <a:ext cx="277" cy="3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9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9" name="Rectangle 97"/>
            <p:cNvSpPr>
              <a:spLocks noChangeArrowheads="1"/>
            </p:cNvSpPr>
            <p:nvPr/>
          </p:nvSpPr>
          <p:spPr bwMode="auto">
            <a:xfrm>
              <a:off x="3985" y="1795"/>
              <a:ext cx="277" cy="3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1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</p:grpSp>
      <p:grpSp>
        <p:nvGrpSpPr>
          <p:cNvPr id="11269" name="Group 54"/>
          <p:cNvGrpSpPr/>
          <p:nvPr/>
        </p:nvGrpSpPr>
        <p:grpSpPr>
          <a:xfrm>
            <a:off x="4943475" y="927100"/>
            <a:ext cx="2178050" cy="1138238"/>
            <a:chOff x="3436" y="1524"/>
            <a:chExt cx="1603" cy="838"/>
          </a:xfrm>
        </p:grpSpPr>
        <p:sp>
          <p:nvSpPr>
            <p:cNvPr id="12" name="Rectangle 97"/>
            <p:cNvSpPr>
              <a:spLocks noChangeArrowheads="1"/>
            </p:cNvSpPr>
            <p:nvPr/>
          </p:nvSpPr>
          <p:spPr bwMode="auto">
            <a:xfrm>
              <a:off x="3736" y="1794"/>
              <a:ext cx="304" cy="3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+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13" name="Rectangle 98"/>
            <p:cNvSpPr>
              <a:spLocks noChangeArrowheads="1"/>
            </p:cNvSpPr>
            <p:nvPr/>
          </p:nvSpPr>
          <p:spPr bwMode="auto">
            <a:xfrm>
              <a:off x="4200" y="1573"/>
              <a:ext cx="287" cy="286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4" name="Rectangle 98"/>
            <p:cNvSpPr>
              <a:spLocks noChangeArrowheads="1"/>
            </p:cNvSpPr>
            <p:nvPr/>
          </p:nvSpPr>
          <p:spPr bwMode="auto">
            <a:xfrm>
              <a:off x="3436" y="1834"/>
              <a:ext cx="287" cy="290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5" name="Rectangle 98"/>
            <p:cNvSpPr>
              <a:spLocks noChangeArrowheads="1"/>
            </p:cNvSpPr>
            <p:nvPr/>
          </p:nvSpPr>
          <p:spPr bwMode="auto">
            <a:xfrm>
              <a:off x="4752" y="1573"/>
              <a:ext cx="287" cy="286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6" name="Rectangle 97"/>
            <p:cNvSpPr>
              <a:spLocks noChangeArrowheads="1"/>
            </p:cNvSpPr>
            <p:nvPr/>
          </p:nvSpPr>
          <p:spPr bwMode="auto">
            <a:xfrm>
              <a:off x="3457" y="1793"/>
              <a:ext cx="277" cy="3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8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17" name="Rectangle 97"/>
            <p:cNvSpPr>
              <a:spLocks noChangeArrowheads="1"/>
            </p:cNvSpPr>
            <p:nvPr/>
          </p:nvSpPr>
          <p:spPr bwMode="auto">
            <a:xfrm>
              <a:off x="4227" y="1524"/>
              <a:ext cx="277" cy="3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1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18" name="Rectangle 98"/>
            <p:cNvSpPr>
              <a:spLocks noChangeArrowheads="1"/>
            </p:cNvSpPr>
            <p:nvPr/>
          </p:nvSpPr>
          <p:spPr bwMode="auto">
            <a:xfrm>
              <a:off x="4200" y="2073"/>
              <a:ext cx="287" cy="285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9" name="Rectangle 97"/>
            <p:cNvSpPr>
              <a:spLocks noChangeArrowheads="1"/>
            </p:cNvSpPr>
            <p:nvPr/>
          </p:nvSpPr>
          <p:spPr bwMode="auto">
            <a:xfrm>
              <a:off x="4221" y="2032"/>
              <a:ext cx="277" cy="3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2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20" name="Rectangle 97"/>
            <p:cNvSpPr>
              <a:spLocks noChangeArrowheads="1"/>
            </p:cNvSpPr>
            <p:nvPr/>
          </p:nvSpPr>
          <p:spPr bwMode="auto">
            <a:xfrm>
              <a:off x="4488" y="1540"/>
              <a:ext cx="305" cy="3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=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21" name="Rectangle 97"/>
            <p:cNvSpPr>
              <a:spLocks noChangeArrowheads="1"/>
            </p:cNvSpPr>
            <p:nvPr/>
          </p:nvSpPr>
          <p:spPr bwMode="auto">
            <a:xfrm>
              <a:off x="4486" y="2032"/>
              <a:ext cx="304" cy="3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=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22" name="Rectangle 98"/>
            <p:cNvSpPr>
              <a:spLocks noChangeArrowheads="1"/>
            </p:cNvSpPr>
            <p:nvPr/>
          </p:nvSpPr>
          <p:spPr bwMode="auto">
            <a:xfrm>
              <a:off x="4752" y="2073"/>
              <a:ext cx="287" cy="285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cxnSp>
        <p:nvCxnSpPr>
          <p:cNvPr id="23" name="直接连接符 22"/>
          <p:cNvCxnSpPr>
            <a:stCxn id="12" idx="3"/>
            <a:endCxn id="13" idx="1"/>
          </p:cNvCxnSpPr>
          <p:nvPr/>
        </p:nvCxnSpPr>
        <p:spPr>
          <a:xfrm flipV="1">
            <a:off x="5764213" y="1189038"/>
            <a:ext cx="217488" cy="3286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2" idx="3"/>
            <a:endCxn id="18" idx="1"/>
          </p:cNvCxnSpPr>
          <p:nvPr/>
        </p:nvCxnSpPr>
        <p:spPr>
          <a:xfrm>
            <a:off x="5764213" y="1517650"/>
            <a:ext cx="217488" cy="35083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72" name="Group 54"/>
          <p:cNvGrpSpPr/>
          <p:nvPr/>
        </p:nvGrpSpPr>
        <p:grpSpPr>
          <a:xfrm>
            <a:off x="1517650" y="2452688"/>
            <a:ext cx="2484438" cy="2128837"/>
            <a:chOff x="3406" y="1287"/>
            <a:chExt cx="1667" cy="1428"/>
          </a:xfrm>
        </p:grpSpPr>
        <p:sp>
          <p:nvSpPr>
            <p:cNvPr id="26" name="Rectangle 97"/>
            <p:cNvSpPr>
              <a:spLocks noChangeArrowheads="1"/>
            </p:cNvSpPr>
            <p:nvPr/>
          </p:nvSpPr>
          <p:spPr bwMode="auto">
            <a:xfrm>
              <a:off x="3695" y="1770"/>
              <a:ext cx="308" cy="34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+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27" name="Rectangle 98"/>
            <p:cNvSpPr>
              <a:spLocks noChangeArrowheads="1"/>
            </p:cNvSpPr>
            <p:nvPr/>
          </p:nvSpPr>
          <p:spPr bwMode="auto">
            <a:xfrm>
              <a:off x="4240" y="1340"/>
              <a:ext cx="287" cy="283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8" name="Rectangle 98"/>
            <p:cNvSpPr>
              <a:spLocks noChangeArrowheads="1"/>
            </p:cNvSpPr>
            <p:nvPr/>
          </p:nvSpPr>
          <p:spPr bwMode="auto">
            <a:xfrm>
              <a:off x="3406" y="1814"/>
              <a:ext cx="287" cy="285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9" name="Rectangle 98"/>
            <p:cNvSpPr>
              <a:spLocks noChangeArrowheads="1"/>
            </p:cNvSpPr>
            <p:nvPr/>
          </p:nvSpPr>
          <p:spPr bwMode="auto">
            <a:xfrm>
              <a:off x="4786" y="1340"/>
              <a:ext cx="287" cy="283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0" name="Rectangle 97"/>
            <p:cNvSpPr>
              <a:spLocks noChangeArrowheads="1"/>
            </p:cNvSpPr>
            <p:nvPr/>
          </p:nvSpPr>
          <p:spPr bwMode="auto">
            <a:xfrm>
              <a:off x="3430" y="1786"/>
              <a:ext cx="277" cy="3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7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31" name="Rectangle 97"/>
            <p:cNvSpPr>
              <a:spLocks noChangeArrowheads="1"/>
            </p:cNvSpPr>
            <p:nvPr/>
          </p:nvSpPr>
          <p:spPr bwMode="auto">
            <a:xfrm>
              <a:off x="4266" y="1287"/>
              <a:ext cx="277" cy="3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3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32" name="Rectangle 98"/>
            <p:cNvSpPr>
              <a:spLocks noChangeArrowheads="1"/>
            </p:cNvSpPr>
            <p:nvPr/>
          </p:nvSpPr>
          <p:spPr bwMode="auto">
            <a:xfrm>
              <a:off x="4239" y="2359"/>
              <a:ext cx="287" cy="282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3" name="Rectangle 97"/>
            <p:cNvSpPr>
              <a:spLocks noChangeArrowheads="1"/>
            </p:cNvSpPr>
            <p:nvPr/>
          </p:nvSpPr>
          <p:spPr bwMode="auto">
            <a:xfrm>
              <a:off x="4266" y="2315"/>
              <a:ext cx="277" cy="3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2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34" name="Rectangle 97"/>
            <p:cNvSpPr>
              <a:spLocks noChangeArrowheads="1"/>
            </p:cNvSpPr>
            <p:nvPr/>
          </p:nvSpPr>
          <p:spPr bwMode="auto">
            <a:xfrm>
              <a:off x="4525" y="1290"/>
              <a:ext cx="305" cy="3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=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35" name="Rectangle 97"/>
            <p:cNvSpPr>
              <a:spLocks noChangeArrowheads="1"/>
            </p:cNvSpPr>
            <p:nvPr/>
          </p:nvSpPr>
          <p:spPr bwMode="auto">
            <a:xfrm>
              <a:off x="4525" y="1782"/>
              <a:ext cx="305" cy="3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=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36" name="Rectangle 98"/>
            <p:cNvSpPr>
              <a:spLocks noChangeArrowheads="1"/>
            </p:cNvSpPr>
            <p:nvPr/>
          </p:nvSpPr>
          <p:spPr bwMode="auto">
            <a:xfrm>
              <a:off x="4786" y="1835"/>
              <a:ext cx="287" cy="281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7" name="Rectangle 98"/>
            <p:cNvSpPr>
              <a:spLocks noChangeArrowheads="1"/>
            </p:cNvSpPr>
            <p:nvPr/>
          </p:nvSpPr>
          <p:spPr bwMode="auto">
            <a:xfrm>
              <a:off x="4239" y="1833"/>
              <a:ext cx="287" cy="282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8" name="Rectangle 97"/>
            <p:cNvSpPr>
              <a:spLocks noChangeArrowheads="1"/>
            </p:cNvSpPr>
            <p:nvPr/>
          </p:nvSpPr>
          <p:spPr bwMode="auto">
            <a:xfrm>
              <a:off x="4525" y="2364"/>
              <a:ext cx="304" cy="3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=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39" name="Rectangle 98"/>
            <p:cNvSpPr>
              <a:spLocks noChangeArrowheads="1"/>
            </p:cNvSpPr>
            <p:nvPr/>
          </p:nvSpPr>
          <p:spPr bwMode="auto">
            <a:xfrm>
              <a:off x="4786" y="2358"/>
              <a:ext cx="287" cy="283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40" name="Rectangle 97"/>
            <p:cNvSpPr>
              <a:spLocks noChangeArrowheads="1"/>
            </p:cNvSpPr>
            <p:nvPr/>
          </p:nvSpPr>
          <p:spPr bwMode="auto">
            <a:xfrm>
              <a:off x="4255" y="1790"/>
              <a:ext cx="277" cy="3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1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</p:grpSp>
      <p:cxnSp>
        <p:nvCxnSpPr>
          <p:cNvPr id="41" name="直接连接符 40"/>
          <p:cNvCxnSpPr>
            <a:stCxn id="12" idx="3"/>
            <a:endCxn id="18" idx="1"/>
          </p:cNvCxnSpPr>
          <p:nvPr/>
        </p:nvCxnSpPr>
        <p:spPr>
          <a:xfrm>
            <a:off x="2338388" y="3446463"/>
            <a:ext cx="449263" cy="793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12" idx="3"/>
            <a:endCxn id="27" idx="1"/>
          </p:cNvCxnSpPr>
          <p:nvPr/>
        </p:nvCxnSpPr>
        <p:spPr>
          <a:xfrm flipV="1">
            <a:off x="2316163" y="2746375"/>
            <a:ext cx="444500" cy="7096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75" name="Group 54"/>
          <p:cNvGrpSpPr/>
          <p:nvPr/>
        </p:nvGrpSpPr>
        <p:grpSpPr>
          <a:xfrm>
            <a:off x="4889500" y="2501900"/>
            <a:ext cx="2224088" cy="2349500"/>
            <a:chOff x="3436" y="1067"/>
            <a:chExt cx="1637" cy="1729"/>
          </a:xfrm>
        </p:grpSpPr>
        <p:sp>
          <p:nvSpPr>
            <p:cNvPr id="44" name="Rectangle 97"/>
            <p:cNvSpPr>
              <a:spLocks noChangeArrowheads="1"/>
            </p:cNvSpPr>
            <p:nvPr/>
          </p:nvSpPr>
          <p:spPr bwMode="auto">
            <a:xfrm>
              <a:off x="3736" y="1794"/>
              <a:ext cx="304" cy="33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+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45" name="Rectangle 98"/>
            <p:cNvSpPr>
              <a:spLocks noChangeArrowheads="1"/>
            </p:cNvSpPr>
            <p:nvPr/>
          </p:nvSpPr>
          <p:spPr bwMode="auto">
            <a:xfrm>
              <a:off x="4239" y="1142"/>
              <a:ext cx="287" cy="287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46" name="Rectangle 98"/>
            <p:cNvSpPr>
              <a:spLocks noChangeArrowheads="1"/>
            </p:cNvSpPr>
            <p:nvPr/>
          </p:nvSpPr>
          <p:spPr bwMode="auto">
            <a:xfrm>
              <a:off x="3436" y="1835"/>
              <a:ext cx="287" cy="286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47" name="Rectangle 98"/>
            <p:cNvSpPr>
              <a:spLocks noChangeArrowheads="1"/>
            </p:cNvSpPr>
            <p:nvPr/>
          </p:nvSpPr>
          <p:spPr bwMode="auto">
            <a:xfrm>
              <a:off x="4786" y="1142"/>
              <a:ext cx="287" cy="287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48" name="Rectangle 97"/>
            <p:cNvSpPr>
              <a:spLocks noChangeArrowheads="1"/>
            </p:cNvSpPr>
            <p:nvPr/>
          </p:nvSpPr>
          <p:spPr bwMode="auto">
            <a:xfrm>
              <a:off x="3440" y="1775"/>
              <a:ext cx="277" cy="3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6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49" name="Rectangle 97"/>
            <p:cNvSpPr>
              <a:spLocks noChangeArrowheads="1"/>
            </p:cNvSpPr>
            <p:nvPr/>
          </p:nvSpPr>
          <p:spPr bwMode="auto">
            <a:xfrm>
              <a:off x="4271" y="1092"/>
              <a:ext cx="277" cy="33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2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50" name="Rectangle 98"/>
            <p:cNvSpPr>
              <a:spLocks noChangeArrowheads="1"/>
            </p:cNvSpPr>
            <p:nvPr/>
          </p:nvSpPr>
          <p:spPr bwMode="auto">
            <a:xfrm>
              <a:off x="4233" y="2472"/>
              <a:ext cx="287" cy="285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1" name="Rectangle 97"/>
            <p:cNvSpPr>
              <a:spLocks noChangeArrowheads="1"/>
            </p:cNvSpPr>
            <p:nvPr/>
          </p:nvSpPr>
          <p:spPr bwMode="auto">
            <a:xfrm>
              <a:off x="4255" y="2421"/>
              <a:ext cx="277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3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52" name="Rectangle 97"/>
            <p:cNvSpPr>
              <a:spLocks noChangeArrowheads="1"/>
            </p:cNvSpPr>
            <p:nvPr/>
          </p:nvSpPr>
          <p:spPr bwMode="auto">
            <a:xfrm>
              <a:off x="4524" y="1067"/>
              <a:ext cx="304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=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53" name="Rectangle 97"/>
            <p:cNvSpPr>
              <a:spLocks noChangeArrowheads="1"/>
            </p:cNvSpPr>
            <p:nvPr/>
          </p:nvSpPr>
          <p:spPr bwMode="auto">
            <a:xfrm>
              <a:off x="4526" y="2007"/>
              <a:ext cx="304" cy="33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=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54" name="Rectangle 98"/>
            <p:cNvSpPr>
              <a:spLocks noChangeArrowheads="1"/>
            </p:cNvSpPr>
            <p:nvPr/>
          </p:nvSpPr>
          <p:spPr bwMode="auto">
            <a:xfrm>
              <a:off x="4786" y="1595"/>
              <a:ext cx="287" cy="287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5" name="Rectangle 98"/>
            <p:cNvSpPr>
              <a:spLocks noChangeArrowheads="1"/>
            </p:cNvSpPr>
            <p:nvPr/>
          </p:nvSpPr>
          <p:spPr bwMode="auto">
            <a:xfrm>
              <a:off x="4239" y="1596"/>
              <a:ext cx="287" cy="286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6" name="Rectangle 97"/>
            <p:cNvSpPr>
              <a:spLocks noChangeArrowheads="1"/>
            </p:cNvSpPr>
            <p:nvPr/>
          </p:nvSpPr>
          <p:spPr bwMode="auto">
            <a:xfrm>
              <a:off x="4520" y="2467"/>
              <a:ext cx="304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=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57" name="Rectangle 98"/>
            <p:cNvSpPr>
              <a:spLocks noChangeArrowheads="1"/>
            </p:cNvSpPr>
            <p:nvPr/>
          </p:nvSpPr>
          <p:spPr bwMode="auto">
            <a:xfrm>
              <a:off x="4786" y="2024"/>
              <a:ext cx="287" cy="287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8" name="Rectangle 97"/>
            <p:cNvSpPr>
              <a:spLocks noChangeArrowheads="1"/>
            </p:cNvSpPr>
            <p:nvPr/>
          </p:nvSpPr>
          <p:spPr bwMode="auto">
            <a:xfrm>
              <a:off x="4256" y="1544"/>
              <a:ext cx="277" cy="33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4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59" name="Rectangle 98"/>
            <p:cNvSpPr>
              <a:spLocks noChangeArrowheads="1"/>
            </p:cNvSpPr>
            <p:nvPr/>
          </p:nvSpPr>
          <p:spPr bwMode="auto">
            <a:xfrm>
              <a:off x="4236" y="2025"/>
              <a:ext cx="285" cy="287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0" name="Rectangle 97"/>
            <p:cNvSpPr>
              <a:spLocks noChangeArrowheads="1"/>
            </p:cNvSpPr>
            <p:nvPr/>
          </p:nvSpPr>
          <p:spPr bwMode="auto">
            <a:xfrm>
              <a:off x="4260" y="1984"/>
              <a:ext cx="277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1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61" name="Rectangle 97"/>
            <p:cNvSpPr>
              <a:spLocks noChangeArrowheads="1"/>
            </p:cNvSpPr>
            <p:nvPr/>
          </p:nvSpPr>
          <p:spPr bwMode="auto">
            <a:xfrm>
              <a:off x="4520" y="1549"/>
              <a:ext cx="304" cy="32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=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62" name="Rectangle 98"/>
            <p:cNvSpPr>
              <a:spLocks noChangeArrowheads="1"/>
            </p:cNvSpPr>
            <p:nvPr/>
          </p:nvSpPr>
          <p:spPr bwMode="auto">
            <a:xfrm>
              <a:off x="4783" y="2472"/>
              <a:ext cx="286" cy="285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cxnSp>
        <p:nvCxnSpPr>
          <p:cNvPr id="63" name="直接连接符 62"/>
          <p:cNvCxnSpPr>
            <a:stCxn id="44" idx="3"/>
            <a:endCxn id="45" idx="1"/>
          </p:cNvCxnSpPr>
          <p:nvPr/>
        </p:nvCxnSpPr>
        <p:spPr>
          <a:xfrm flipV="1">
            <a:off x="5710238" y="2798763"/>
            <a:ext cx="271463" cy="9159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44" idx="3"/>
            <a:endCxn id="50" idx="1"/>
          </p:cNvCxnSpPr>
          <p:nvPr/>
        </p:nvCxnSpPr>
        <p:spPr>
          <a:xfrm>
            <a:off x="5710238" y="3714750"/>
            <a:ext cx="261938" cy="8921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44" idx="3"/>
            <a:endCxn id="55" idx="1"/>
          </p:cNvCxnSpPr>
          <p:nvPr/>
        </p:nvCxnSpPr>
        <p:spPr>
          <a:xfrm flipV="1">
            <a:off x="5710238" y="3416300"/>
            <a:ext cx="271463" cy="2984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44" idx="3"/>
            <a:endCxn id="59" idx="1"/>
          </p:cNvCxnSpPr>
          <p:nvPr/>
        </p:nvCxnSpPr>
        <p:spPr>
          <a:xfrm>
            <a:off x="5710238" y="3714750"/>
            <a:ext cx="266700" cy="2841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4"/>
          <p:cNvSpPr txBox="1"/>
          <p:nvPr/>
        </p:nvSpPr>
        <p:spPr>
          <a:xfrm>
            <a:off x="3170238" y="1446213"/>
            <a:ext cx="723900" cy="7985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10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pitchFamily="2" charset="-122"/>
            </a:endParaRPr>
          </a:p>
        </p:txBody>
      </p:sp>
      <p:sp>
        <p:nvSpPr>
          <p:cNvPr id="68" name="Rectangle 4"/>
          <p:cNvSpPr txBox="1"/>
          <p:nvPr/>
        </p:nvSpPr>
        <p:spPr>
          <a:xfrm>
            <a:off x="6611938" y="800100"/>
            <a:ext cx="660400" cy="7286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pitchFamily="2" charset="-122"/>
            </a:endParaRPr>
          </a:p>
        </p:txBody>
      </p:sp>
      <p:sp>
        <p:nvSpPr>
          <p:cNvPr id="69" name="Rectangle 4"/>
          <p:cNvSpPr txBox="1"/>
          <p:nvPr/>
        </p:nvSpPr>
        <p:spPr>
          <a:xfrm>
            <a:off x="6577013" y="1484313"/>
            <a:ext cx="660400" cy="7286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10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pitchFamily="2" charset="-122"/>
            </a:endParaRPr>
          </a:p>
        </p:txBody>
      </p:sp>
      <p:sp>
        <p:nvSpPr>
          <p:cNvPr id="70" name="Rectangle 4"/>
          <p:cNvSpPr txBox="1"/>
          <p:nvPr/>
        </p:nvSpPr>
        <p:spPr>
          <a:xfrm>
            <a:off x="3424238" y="2306638"/>
            <a:ext cx="723900" cy="7985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10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pitchFamily="2" charset="-122"/>
            </a:endParaRPr>
          </a:p>
        </p:txBody>
      </p:sp>
      <p:sp>
        <p:nvSpPr>
          <p:cNvPr id="71" name="Rectangle 4"/>
          <p:cNvSpPr txBox="1"/>
          <p:nvPr/>
        </p:nvSpPr>
        <p:spPr>
          <a:xfrm>
            <a:off x="3433763" y="3052763"/>
            <a:ext cx="723900" cy="8001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pitchFamily="2" charset="-122"/>
            </a:endParaRPr>
          </a:p>
        </p:txBody>
      </p:sp>
      <p:sp>
        <p:nvSpPr>
          <p:cNvPr id="72" name="Rectangle 4"/>
          <p:cNvSpPr txBox="1"/>
          <p:nvPr/>
        </p:nvSpPr>
        <p:spPr>
          <a:xfrm>
            <a:off x="3433763" y="3833813"/>
            <a:ext cx="723900" cy="7985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pitchFamily="2" charset="-122"/>
            </a:endParaRPr>
          </a:p>
        </p:txBody>
      </p:sp>
      <p:sp>
        <p:nvSpPr>
          <p:cNvPr id="73" name="Rectangle 4"/>
          <p:cNvSpPr txBox="1"/>
          <p:nvPr/>
        </p:nvSpPr>
        <p:spPr>
          <a:xfrm>
            <a:off x="6575425" y="2398713"/>
            <a:ext cx="660400" cy="7286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pitchFamily="2" charset="-122"/>
            </a:endParaRPr>
          </a:p>
        </p:txBody>
      </p:sp>
      <p:sp>
        <p:nvSpPr>
          <p:cNvPr id="74" name="Rectangle 4"/>
          <p:cNvSpPr txBox="1"/>
          <p:nvPr/>
        </p:nvSpPr>
        <p:spPr>
          <a:xfrm>
            <a:off x="6584950" y="3021013"/>
            <a:ext cx="660400" cy="7286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10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pitchFamily="2" charset="-122"/>
            </a:endParaRPr>
          </a:p>
        </p:txBody>
      </p:sp>
      <p:sp>
        <p:nvSpPr>
          <p:cNvPr id="75" name="Rectangle 4"/>
          <p:cNvSpPr txBox="1"/>
          <p:nvPr/>
        </p:nvSpPr>
        <p:spPr>
          <a:xfrm>
            <a:off x="6588125" y="3609975"/>
            <a:ext cx="660400" cy="7286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7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pitchFamily="2" charset="-122"/>
            </a:endParaRPr>
          </a:p>
        </p:txBody>
      </p:sp>
      <p:sp>
        <p:nvSpPr>
          <p:cNvPr id="76" name="Rectangle 4"/>
          <p:cNvSpPr txBox="1"/>
          <p:nvPr/>
        </p:nvSpPr>
        <p:spPr>
          <a:xfrm>
            <a:off x="6596063" y="4227513"/>
            <a:ext cx="660400" cy="7286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pitchFamily="2" charset="-122"/>
            </a:endParaRPr>
          </a:p>
        </p:txBody>
      </p:sp>
      <p:cxnSp>
        <p:nvCxnSpPr>
          <p:cNvPr id="77" name="直接连接符 76"/>
          <p:cNvCxnSpPr>
            <a:stCxn id="44" idx="3"/>
            <a:endCxn id="32" idx="1"/>
          </p:cNvCxnSpPr>
          <p:nvPr/>
        </p:nvCxnSpPr>
        <p:spPr>
          <a:xfrm>
            <a:off x="2309813" y="3433763"/>
            <a:ext cx="449263" cy="83026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475615" y="945515"/>
            <a:ext cx="66421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291" name="TextBox 6"/>
          <p:cNvSpPr txBox="1"/>
          <p:nvPr/>
        </p:nvSpPr>
        <p:spPr>
          <a:xfrm>
            <a:off x="475615" y="1733550"/>
            <a:ext cx="81934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200000"/>
              </a:lnSpc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 + 0 = 	 3 + 4 =	 9 - 2 =	  4 + 5 =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l" eaLnBrk="1" hangingPunct="1">
              <a:lnSpc>
                <a:spcPct val="200000"/>
              </a:lnSpc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9 - 6 =	 7 - 4 =	 5 + 2 =   10 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 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 =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2078990" y="2127568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4021773" y="2168208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5911215" y="2168208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7974013" y="2168208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9"/>
          <p:cNvSpPr txBox="1"/>
          <p:nvPr/>
        </p:nvSpPr>
        <p:spPr>
          <a:xfrm>
            <a:off x="2078990" y="3142933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9"/>
          <p:cNvSpPr txBox="1"/>
          <p:nvPr/>
        </p:nvSpPr>
        <p:spPr>
          <a:xfrm>
            <a:off x="4022090" y="3142933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5910898" y="3142933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8119428" y="3142933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 t="3467"/>
          <a:stretch>
            <a:fillRect/>
          </a:stretch>
        </p:blipFill>
        <p:spPr>
          <a:xfrm>
            <a:off x="928370" y="1506109"/>
            <a:ext cx="2800350" cy="197686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10" h="3113">
                <a:moveTo>
                  <a:pt x="347" y="1375"/>
                </a:moveTo>
                <a:lnTo>
                  <a:pt x="341" y="1381"/>
                </a:lnTo>
                <a:cubicBezTo>
                  <a:pt x="314" y="1413"/>
                  <a:pt x="310" y="1446"/>
                  <a:pt x="275" y="1488"/>
                </a:cubicBezTo>
                <a:cubicBezTo>
                  <a:pt x="250" y="1518"/>
                  <a:pt x="228" y="1540"/>
                  <a:pt x="203" y="1563"/>
                </a:cubicBezTo>
                <a:lnTo>
                  <a:pt x="201" y="1564"/>
                </a:lnTo>
                <a:lnTo>
                  <a:pt x="195" y="1568"/>
                </a:lnTo>
                <a:cubicBezTo>
                  <a:pt x="143" y="1592"/>
                  <a:pt x="107" y="1604"/>
                  <a:pt x="55" y="1628"/>
                </a:cubicBezTo>
                <a:cubicBezTo>
                  <a:pt x="35" y="1637"/>
                  <a:pt x="17" y="1642"/>
                  <a:pt x="0" y="1648"/>
                </a:cubicBezTo>
                <a:lnTo>
                  <a:pt x="0" y="1648"/>
                </a:lnTo>
                <a:lnTo>
                  <a:pt x="0" y="1460"/>
                </a:lnTo>
                <a:lnTo>
                  <a:pt x="12" y="1461"/>
                </a:lnTo>
                <a:cubicBezTo>
                  <a:pt x="41" y="1463"/>
                  <a:pt x="71" y="1459"/>
                  <a:pt x="101" y="1450"/>
                </a:cubicBezTo>
                <a:lnTo>
                  <a:pt x="347" y="1375"/>
                </a:lnTo>
                <a:close/>
                <a:moveTo>
                  <a:pt x="2659" y="0"/>
                </a:moveTo>
                <a:cubicBezTo>
                  <a:pt x="2689" y="-1"/>
                  <a:pt x="2716" y="9"/>
                  <a:pt x="2755" y="9"/>
                </a:cubicBezTo>
                <a:cubicBezTo>
                  <a:pt x="2811" y="9"/>
                  <a:pt x="2843" y="9"/>
                  <a:pt x="2895" y="9"/>
                </a:cubicBezTo>
                <a:cubicBezTo>
                  <a:pt x="2947" y="9"/>
                  <a:pt x="2967" y="9"/>
                  <a:pt x="3015" y="9"/>
                </a:cubicBezTo>
                <a:cubicBezTo>
                  <a:pt x="3063" y="9"/>
                  <a:pt x="3087" y="5"/>
                  <a:pt x="3135" y="9"/>
                </a:cubicBezTo>
                <a:cubicBezTo>
                  <a:pt x="3183" y="13"/>
                  <a:pt x="3207" y="25"/>
                  <a:pt x="3255" y="29"/>
                </a:cubicBezTo>
                <a:cubicBezTo>
                  <a:pt x="3303" y="33"/>
                  <a:pt x="3327" y="29"/>
                  <a:pt x="3375" y="29"/>
                </a:cubicBezTo>
                <a:cubicBezTo>
                  <a:pt x="3422" y="29"/>
                  <a:pt x="3446" y="29"/>
                  <a:pt x="3494" y="29"/>
                </a:cubicBezTo>
                <a:cubicBezTo>
                  <a:pt x="3542" y="29"/>
                  <a:pt x="3554" y="29"/>
                  <a:pt x="3614" y="29"/>
                </a:cubicBezTo>
                <a:cubicBezTo>
                  <a:pt x="3674" y="29"/>
                  <a:pt x="3730" y="29"/>
                  <a:pt x="3794" y="29"/>
                </a:cubicBezTo>
                <a:cubicBezTo>
                  <a:pt x="3858" y="29"/>
                  <a:pt x="3882" y="29"/>
                  <a:pt x="3934" y="29"/>
                </a:cubicBezTo>
                <a:cubicBezTo>
                  <a:pt x="3986" y="29"/>
                  <a:pt x="4030" y="5"/>
                  <a:pt x="4054" y="29"/>
                </a:cubicBezTo>
                <a:cubicBezTo>
                  <a:pt x="4078" y="53"/>
                  <a:pt x="4054" y="97"/>
                  <a:pt x="4054" y="149"/>
                </a:cubicBezTo>
                <a:cubicBezTo>
                  <a:pt x="4054" y="201"/>
                  <a:pt x="4054" y="237"/>
                  <a:pt x="4054" y="289"/>
                </a:cubicBezTo>
                <a:cubicBezTo>
                  <a:pt x="4054" y="341"/>
                  <a:pt x="4066" y="361"/>
                  <a:pt x="4054" y="409"/>
                </a:cubicBezTo>
                <a:cubicBezTo>
                  <a:pt x="4042" y="457"/>
                  <a:pt x="4018" y="481"/>
                  <a:pt x="3994" y="529"/>
                </a:cubicBezTo>
                <a:cubicBezTo>
                  <a:pt x="3970" y="577"/>
                  <a:pt x="3962" y="600"/>
                  <a:pt x="3934" y="648"/>
                </a:cubicBezTo>
                <a:cubicBezTo>
                  <a:pt x="3906" y="696"/>
                  <a:pt x="3878" y="720"/>
                  <a:pt x="3854" y="768"/>
                </a:cubicBezTo>
                <a:cubicBezTo>
                  <a:pt x="3830" y="816"/>
                  <a:pt x="3834" y="840"/>
                  <a:pt x="3814" y="888"/>
                </a:cubicBezTo>
                <a:cubicBezTo>
                  <a:pt x="3794" y="936"/>
                  <a:pt x="3746" y="960"/>
                  <a:pt x="3754" y="1008"/>
                </a:cubicBezTo>
                <a:cubicBezTo>
                  <a:pt x="3762" y="1056"/>
                  <a:pt x="3826" y="1080"/>
                  <a:pt x="3854" y="1128"/>
                </a:cubicBezTo>
                <a:cubicBezTo>
                  <a:pt x="3882" y="1176"/>
                  <a:pt x="3870" y="1200"/>
                  <a:pt x="3894" y="1248"/>
                </a:cubicBezTo>
                <a:cubicBezTo>
                  <a:pt x="3918" y="1296"/>
                  <a:pt x="3958" y="1316"/>
                  <a:pt x="3974" y="1368"/>
                </a:cubicBezTo>
                <a:cubicBezTo>
                  <a:pt x="3990" y="1420"/>
                  <a:pt x="3978" y="1456"/>
                  <a:pt x="3974" y="1508"/>
                </a:cubicBezTo>
                <a:cubicBezTo>
                  <a:pt x="3970" y="1560"/>
                  <a:pt x="3946" y="1580"/>
                  <a:pt x="3954" y="1628"/>
                </a:cubicBezTo>
                <a:cubicBezTo>
                  <a:pt x="3962" y="1675"/>
                  <a:pt x="3978" y="1715"/>
                  <a:pt x="4014" y="1747"/>
                </a:cubicBezTo>
                <a:cubicBezTo>
                  <a:pt x="4050" y="1779"/>
                  <a:pt x="4086" y="1779"/>
                  <a:pt x="4134" y="1787"/>
                </a:cubicBezTo>
                <a:cubicBezTo>
                  <a:pt x="4182" y="1795"/>
                  <a:pt x="4198" y="1783"/>
                  <a:pt x="4254" y="1787"/>
                </a:cubicBezTo>
                <a:cubicBezTo>
                  <a:pt x="4303" y="1791"/>
                  <a:pt x="4346" y="1801"/>
                  <a:pt x="4394" y="1806"/>
                </a:cubicBezTo>
                <a:lnTo>
                  <a:pt x="4410" y="1807"/>
                </a:lnTo>
                <a:lnTo>
                  <a:pt x="4410" y="3113"/>
                </a:lnTo>
                <a:lnTo>
                  <a:pt x="0" y="3113"/>
                </a:lnTo>
                <a:lnTo>
                  <a:pt x="0" y="1784"/>
                </a:lnTo>
                <a:lnTo>
                  <a:pt x="5" y="1768"/>
                </a:lnTo>
                <a:cubicBezTo>
                  <a:pt x="12" y="1747"/>
                  <a:pt x="21" y="1725"/>
                  <a:pt x="35" y="1707"/>
                </a:cubicBezTo>
                <a:cubicBezTo>
                  <a:pt x="71" y="1660"/>
                  <a:pt x="107" y="1652"/>
                  <a:pt x="155" y="1608"/>
                </a:cubicBezTo>
                <a:cubicBezTo>
                  <a:pt x="167" y="1597"/>
                  <a:pt x="178" y="1587"/>
                  <a:pt x="188" y="1577"/>
                </a:cubicBezTo>
                <a:lnTo>
                  <a:pt x="201" y="1564"/>
                </a:lnTo>
                <a:lnTo>
                  <a:pt x="204" y="1563"/>
                </a:lnTo>
                <a:cubicBezTo>
                  <a:pt x="250" y="1543"/>
                  <a:pt x="273" y="1541"/>
                  <a:pt x="315" y="1508"/>
                </a:cubicBezTo>
                <a:cubicBezTo>
                  <a:pt x="359" y="1472"/>
                  <a:pt x="367" y="1428"/>
                  <a:pt x="415" y="1388"/>
                </a:cubicBezTo>
                <a:cubicBezTo>
                  <a:pt x="460" y="1350"/>
                  <a:pt x="491" y="1348"/>
                  <a:pt x="544" y="1315"/>
                </a:cubicBezTo>
                <a:lnTo>
                  <a:pt x="544" y="1315"/>
                </a:lnTo>
                <a:lnTo>
                  <a:pt x="1159" y="1126"/>
                </a:lnTo>
                <a:lnTo>
                  <a:pt x="1159" y="1126"/>
                </a:lnTo>
                <a:cubicBezTo>
                  <a:pt x="1192" y="1126"/>
                  <a:pt x="1216" y="1131"/>
                  <a:pt x="1255" y="1128"/>
                </a:cubicBezTo>
                <a:cubicBezTo>
                  <a:pt x="1303" y="1124"/>
                  <a:pt x="1327" y="1112"/>
                  <a:pt x="1375" y="1108"/>
                </a:cubicBezTo>
                <a:cubicBezTo>
                  <a:pt x="1423" y="1104"/>
                  <a:pt x="1447" y="1108"/>
                  <a:pt x="1495" y="1108"/>
                </a:cubicBezTo>
                <a:cubicBezTo>
                  <a:pt x="1543" y="1108"/>
                  <a:pt x="1567" y="1108"/>
                  <a:pt x="1615" y="1108"/>
                </a:cubicBezTo>
                <a:cubicBezTo>
                  <a:pt x="1663" y="1108"/>
                  <a:pt x="1687" y="1096"/>
                  <a:pt x="1735" y="1108"/>
                </a:cubicBezTo>
                <a:cubicBezTo>
                  <a:pt x="1783" y="1120"/>
                  <a:pt x="1807" y="1144"/>
                  <a:pt x="1855" y="1168"/>
                </a:cubicBezTo>
                <a:cubicBezTo>
                  <a:pt x="1903" y="1192"/>
                  <a:pt x="1923" y="1208"/>
                  <a:pt x="1975" y="1228"/>
                </a:cubicBezTo>
                <a:cubicBezTo>
                  <a:pt x="2027" y="1248"/>
                  <a:pt x="2063" y="1252"/>
                  <a:pt x="2115" y="1268"/>
                </a:cubicBezTo>
                <a:cubicBezTo>
                  <a:pt x="2167" y="1284"/>
                  <a:pt x="2183" y="1288"/>
                  <a:pt x="2235" y="1308"/>
                </a:cubicBezTo>
                <a:cubicBezTo>
                  <a:pt x="2287" y="1328"/>
                  <a:pt x="2323" y="1348"/>
                  <a:pt x="2375" y="1368"/>
                </a:cubicBezTo>
                <a:cubicBezTo>
                  <a:pt x="2427" y="1388"/>
                  <a:pt x="2447" y="1392"/>
                  <a:pt x="2495" y="1408"/>
                </a:cubicBezTo>
                <a:cubicBezTo>
                  <a:pt x="2543" y="1424"/>
                  <a:pt x="2567" y="1440"/>
                  <a:pt x="2615" y="1448"/>
                </a:cubicBezTo>
                <a:cubicBezTo>
                  <a:pt x="2663" y="1456"/>
                  <a:pt x="2703" y="1472"/>
                  <a:pt x="2735" y="1448"/>
                </a:cubicBezTo>
                <a:cubicBezTo>
                  <a:pt x="2767" y="1424"/>
                  <a:pt x="2763" y="1376"/>
                  <a:pt x="2775" y="1328"/>
                </a:cubicBezTo>
                <a:cubicBezTo>
                  <a:pt x="2787" y="1280"/>
                  <a:pt x="2787" y="1256"/>
                  <a:pt x="2795" y="1208"/>
                </a:cubicBezTo>
                <a:cubicBezTo>
                  <a:pt x="2803" y="1160"/>
                  <a:pt x="2815" y="1136"/>
                  <a:pt x="2815" y="1088"/>
                </a:cubicBezTo>
                <a:cubicBezTo>
                  <a:pt x="2815" y="1040"/>
                  <a:pt x="2803" y="1016"/>
                  <a:pt x="2795" y="968"/>
                </a:cubicBezTo>
                <a:cubicBezTo>
                  <a:pt x="2787" y="920"/>
                  <a:pt x="2787" y="896"/>
                  <a:pt x="2775" y="848"/>
                </a:cubicBezTo>
                <a:cubicBezTo>
                  <a:pt x="2763" y="800"/>
                  <a:pt x="2747" y="776"/>
                  <a:pt x="2735" y="728"/>
                </a:cubicBezTo>
                <a:cubicBezTo>
                  <a:pt x="2723" y="680"/>
                  <a:pt x="2727" y="657"/>
                  <a:pt x="2715" y="609"/>
                </a:cubicBezTo>
                <a:cubicBezTo>
                  <a:pt x="2703" y="561"/>
                  <a:pt x="2699" y="537"/>
                  <a:pt x="2675" y="489"/>
                </a:cubicBezTo>
                <a:cubicBezTo>
                  <a:pt x="2651" y="441"/>
                  <a:pt x="2619" y="417"/>
                  <a:pt x="2595" y="369"/>
                </a:cubicBezTo>
                <a:cubicBezTo>
                  <a:pt x="2571" y="321"/>
                  <a:pt x="2575" y="301"/>
                  <a:pt x="2555" y="249"/>
                </a:cubicBezTo>
                <a:cubicBezTo>
                  <a:pt x="2535" y="197"/>
                  <a:pt x="2483" y="157"/>
                  <a:pt x="2495" y="109"/>
                </a:cubicBezTo>
                <a:cubicBezTo>
                  <a:pt x="2507" y="61"/>
                  <a:pt x="2563" y="29"/>
                  <a:pt x="2615" y="9"/>
                </a:cubicBezTo>
                <a:cubicBezTo>
                  <a:pt x="2631" y="3"/>
                  <a:pt x="2645" y="0"/>
                  <a:pt x="2659" y="0"/>
                </a:cubicBez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5030" y="2162810"/>
            <a:ext cx="3686175" cy="1076325"/>
          </a:xfrm>
          <a:prstGeom prst="rect">
            <a:avLst/>
          </a:prstGeom>
        </p:spPr>
      </p:pic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486" name="TextBox 2"/>
          <p:cNvSpPr txBox="1"/>
          <p:nvPr/>
        </p:nvSpPr>
        <p:spPr>
          <a:xfrm>
            <a:off x="622618" y="3333433"/>
            <a:ext cx="19875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还剩几个？</a:t>
            </a:r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487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3105" y="4081145"/>
            <a:ext cx="3929063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4" descr="E:\罗梦\人一数上\图片\35.png"/>
          <p:cNvPicPr>
            <a:picLocks noChangeAspect="1"/>
          </p:cNvPicPr>
          <p:nvPr/>
        </p:nvPicPr>
        <p:blipFill>
          <a:blip r:embed="rId4" cstate="print"/>
          <a:srcRect b="67838"/>
          <a:stretch>
            <a:fillRect/>
          </a:stretch>
        </p:blipFill>
        <p:spPr>
          <a:xfrm>
            <a:off x="4639310" y="1606550"/>
            <a:ext cx="3827145" cy="499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9" name="TextBox 1"/>
          <p:cNvSpPr txBox="1"/>
          <p:nvPr/>
        </p:nvSpPr>
        <p:spPr>
          <a:xfrm>
            <a:off x="5067618" y="3257233"/>
            <a:ext cx="27098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一共有多少个？</a:t>
            </a:r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0490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8230" y="4081145"/>
            <a:ext cx="3930650" cy="685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9" name="直接连接符 18"/>
          <p:cNvCxnSpPr/>
          <p:nvPr/>
        </p:nvCxnSpPr>
        <p:spPr>
          <a:xfrm>
            <a:off x="1476693" y="1393825"/>
            <a:ext cx="150653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2610168" y="2187258"/>
            <a:ext cx="1033463" cy="110013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" name="任意多边形: 形状 20"/>
          <p:cNvSpPr/>
          <p:nvPr/>
        </p:nvSpPr>
        <p:spPr>
          <a:xfrm>
            <a:off x="524193" y="3812858"/>
            <a:ext cx="2000250" cy="133350"/>
          </a:xfrm>
          <a:custGeom>
            <a:avLst/>
            <a:gdLst>
              <a:gd name="connsiteX0" fmla="*/ 0 w 1999785"/>
              <a:gd name="connsiteY0" fmla="*/ 74350 h 133868"/>
              <a:gd name="connsiteX1" fmla="*/ 193288 w 1999785"/>
              <a:gd name="connsiteY1" fmla="*/ 14877 h 133868"/>
              <a:gd name="connsiteX2" fmla="*/ 371707 w 1999785"/>
              <a:gd name="connsiteY2" fmla="*/ 118955 h 133868"/>
              <a:gd name="connsiteX3" fmla="*/ 542693 w 1999785"/>
              <a:gd name="connsiteY3" fmla="*/ 29746 h 133868"/>
              <a:gd name="connsiteX4" fmla="*/ 691376 w 1999785"/>
              <a:gd name="connsiteY4" fmla="*/ 111521 h 133868"/>
              <a:gd name="connsiteX5" fmla="*/ 854927 w 1999785"/>
              <a:gd name="connsiteY5" fmla="*/ 29746 h 133868"/>
              <a:gd name="connsiteX6" fmla="*/ 1033346 w 1999785"/>
              <a:gd name="connsiteY6" fmla="*/ 133824 h 133868"/>
              <a:gd name="connsiteX7" fmla="*/ 1204332 w 1999785"/>
              <a:gd name="connsiteY7" fmla="*/ 14877 h 133868"/>
              <a:gd name="connsiteX8" fmla="*/ 1405054 w 1999785"/>
              <a:gd name="connsiteY8" fmla="*/ 133824 h 133868"/>
              <a:gd name="connsiteX9" fmla="*/ 1568605 w 1999785"/>
              <a:gd name="connsiteY9" fmla="*/ 29746 h 133868"/>
              <a:gd name="connsiteX10" fmla="*/ 1702420 w 1999785"/>
              <a:gd name="connsiteY10" fmla="*/ 126389 h 133868"/>
              <a:gd name="connsiteX11" fmla="*/ 1836234 w 1999785"/>
              <a:gd name="connsiteY11" fmla="*/ 9 h 133868"/>
              <a:gd name="connsiteX12" fmla="*/ 1999785 w 1999785"/>
              <a:gd name="connsiteY12" fmla="*/ 133824 h 1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99785" h="133868">
                <a:moveTo>
                  <a:pt x="0" y="74350"/>
                </a:moveTo>
                <a:cubicBezTo>
                  <a:pt x="65668" y="40896"/>
                  <a:pt x="131337" y="7443"/>
                  <a:pt x="193288" y="14877"/>
                </a:cubicBezTo>
                <a:cubicBezTo>
                  <a:pt x="255239" y="22311"/>
                  <a:pt x="313473" y="116477"/>
                  <a:pt x="371707" y="118955"/>
                </a:cubicBezTo>
                <a:cubicBezTo>
                  <a:pt x="429941" y="121433"/>
                  <a:pt x="489415" y="30985"/>
                  <a:pt x="542693" y="29746"/>
                </a:cubicBezTo>
                <a:cubicBezTo>
                  <a:pt x="595971" y="28507"/>
                  <a:pt x="639337" y="111521"/>
                  <a:pt x="691376" y="111521"/>
                </a:cubicBezTo>
                <a:cubicBezTo>
                  <a:pt x="743415" y="111521"/>
                  <a:pt x="797932" y="26029"/>
                  <a:pt x="854927" y="29746"/>
                </a:cubicBezTo>
                <a:cubicBezTo>
                  <a:pt x="911922" y="33463"/>
                  <a:pt x="975112" y="136302"/>
                  <a:pt x="1033346" y="133824"/>
                </a:cubicBezTo>
                <a:cubicBezTo>
                  <a:pt x="1091580" y="131346"/>
                  <a:pt x="1142381" y="14877"/>
                  <a:pt x="1204332" y="14877"/>
                </a:cubicBezTo>
                <a:cubicBezTo>
                  <a:pt x="1266283" y="14877"/>
                  <a:pt x="1344342" y="131346"/>
                  <a:pt x="1405054" y="133824"/>
                </a:cubicBezTo>
                <a:cubicBezTo>
                  <a:pt x="1465766" y="136302"/>
                  <a:pt x="1519044" y="30985"/>
                  <a:pt x="1568605" y="29746"/>
                </a:cubicBezTo>
                <a:cubicBezTo>
                  <a:pt x="1618166" y="28507"/>
                  <a:pt x="1657815" y="131345"/>
                  <a:pt x="1702420" y="126389"/>
                </a:cubicBezTo>
                <a:cubicBezTo>
                  <a:pt x="1747025" y="121433"/>
                  <a:pt x="1786673" y="-1230"/>
                  <a:pt x="1836234" y="9"/>
                </a:cubicBezTo>
                <a:cubicBezTo>
                  <a:pt x="1885795" y="1248"/>
                  <a:pt x="1942790" y="67536"/>
                  <a:pt x="1999785" y="133824"/>
                </a:cubicBez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713105" y="4116070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10"/>
          <p:cNvSpPr txBox="1"/>
          <p:nvPr/>
        </p:nvSpPr>
        <p:spPr>
          <a:xfrm>
            <a:off x="3030855" y="4122420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2040255" y="4117658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1329055" y="4130358"/>
            <a:ext cx="5461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－</a:t>
            </a:r>
            <a:endParaRPr lang="zh-CN" alt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任意多边形: 形状 26"/>
          <p:cNvSpPr/>
          <p:nvPr/>
        </p:nvSpPr>
        <p:spPr>
          <a:xfrm>
            <a:off x="5042218" y="3727133"/>
            <a:ext cx="2673350" cy="107950"/>
          </a:xfrm>
          <a:custGeom>
            <a:avLst/>
            <a:gdLst>
              <a:gd name="connsiteX0" fmla="*/ 0 w 1999785"/>
              <a:gd name="connsiteY0" fmla="*/ 74350 h 133868"/>
              <a:gd name="connsiteX1" fmla="*/ 193288 w 1999785"/>
              <a:gd name="connsiteY1" fmla="*/ 14877 h 133868"/>
              <a:gd name="connsiteX2" fmla="*/ 371707 w 1999785"/>
              <a:gd name="connsiteY2" fmla="*/ 118955 h 133868"/>
              <a:gd name="connsiteX3" fmla="*/ 542693 w 1999785"/>
              <a:gd name="connsiteY3" fmla="*/ 29746 h 133868"/>
              <a:gd name="connsiteX4" fmla="*/ 691376 w 1999785"/>
              <a:gd name="connsiteY4" fmla="*/ 111521 h 133868"/>
              <a:gd name="connsiteX5" fmla="*/ 854927 w 1999785"/>
              <a:gd name="connsiteY5" fmla="*/ 29746 h 133868"/>
              <a:gd name="connsiteX6" fmla="*/ 1033346 w 1999785"/>
              <a:gd name="connsiteY6" fmla="*/ 133824 h 133868"/>
              <a:gd name="connsiteX7" fmla="*/ 1204332 w 1999785"/>
              <a:gd name="connsiteY7" fmla="*/ 14877 h 133868"/>
              <a:gd name="connsiteX8" fmla="*/ 1405054 w 1999785"/>
              <a:gd name="connsiteY8" fmla="*/ 133824 h 133868"/>
              <a:gd name="connsiteX9" fmla="*/ 1568605 w 1999785"/>
              <a:gd name="connsiteY9" fmla="*/ 29746 h 133868"/>
              <a:gd name="connsiteX10" fmla="*/ 1702420 w 1999785"/>
              <a:gd name="connsiteY10" fmla="*/ 126389 h 133868"/>
              <a:gd name="connsiteX11" fmla="*/ 1836234 w 1999785"/>
              <a:gd name="connsiteY11" fmla="*/ 9 h 133868"/>
              <a:gd name="connsiteX12" fmla="*/ 1999785 w 1999785"/>
              <a:gd name="connsiteY12" fmla="*/ 133824 h 1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99785" h="133868">
                <a:moveTo>
                  <a:pt x="0" y="74350"/>
                </a:moveTo>
                <a:cubicBezTo>
                  <a:pt x="65668" y="40896"/>
                  <a:pt x="131337" y="7443"/>
                  <a:pt x="193288" y="14877"/>
                </a:cubicBezTo>
                <a:cubicBezTo>
                  <a:pt x="255239" y="22311"/>
                  <a:pt x="313473" y="116477"/>
                  <a:pt x="371707" y="118955"/>
                </a:cubicBezTo>
                <a:cubicBezTo>
                  <a:pt x="429941" y="121433"/>
                  <a:pt x="489415" y="30985"/>
                  <a:pt x="542693" y="29746"/>
                </a:cubicBezTo>
                <a:cubicBezTo>
                  <a:pt x="595971" y="28507"/>
                  <a:pt x="639337" y="111521"/>
                  <a:pt x="691376" y="111521"/>
                </a:cubicBezTo>
                <a:cubicBezTo>
                  <a:pt x="743415" y="111521"/>
                  <a:pt x="797932" y="26029"/>
                  <a:pt x="854927" y="29746"/>
                </a:cubicBezTo>
                <a:cubicBezTo>
                  <a:pt x="911922" y="33463"/>
                  <a:pt x="975112" y="136302"/>
                  <a:pt x="1033346" y="133824"/>
                </a:cubicBezTo>
                <a:cubicBezTo>
                  <a:pt x="1091580" y="131346"/>
                  <a:pt x="1142381" y="14877"/>
                  <a:pt x="1204332" y="14877"/>
                </a:cubicBezTo>
                <a:cubicBezTo>
                  <a:pt x="1266283" y="14877"/>
                  <a:pt x="1344342" y="131346"/>
                  <a:pt x="1405054" y="133824"/>
                </a:cubicBezTo>
                <a:cubicBezTo>
                  <a:pt x="1465766" y="136302"/>
                  <a:pt x="1519044" y="30985"/>
                  <a:pt x="1568605" y="29746"/>
                </a:cubicBezTo>
                <a:cubicBezTo>
                  <a:pt x="1618166" y="28507"/>
                  <a:pt x="1657815" y="131345"/>
                  <a:pt x="1702420" y="126389"/>
                </a:cubicBezTo>
                <a:cubicBezTo>
                  <a:pt x="1747025" y="121433"/>
                  <a:pt x="1786673" y="-1230"/>
                  <a:pt x="1836234" y="9"/>
                </a:cubicBezTo>
                <a:cubicBezTo>
                  <a:pt x="1885795" y="1248"/>
                  <a:pt x="1942790" y="67536"/>
                  <a:pt x="1999785" y="133824"/>
                </a:cubicBezTo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304155" y="1682433"/>
            <a:ext cx="747713" cy="50641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675755" y="2143125"/>
            <a:ext cx="1874838" cy="1077913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994593" y="4128770"/>
            <a:ext cx="3635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Box 10"/>
          <p:cNvSpPr txBox="1"/>
          <p:nvPr/>
        </p:nvSpPr>
        <p:spPr>
          <a:xfrm>
            <a:off x="6223318" y="4090670"/>
            <a:ext cx="3635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7117080" y="4112895"/>
            <a:ext cx="542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12"/>
          <p:cNvSpPr txBox="1"/>
          <p:nvPr/>
        </p:nvSpPr>
        <p:spPr>
          <a:xfrm>
            <a:off x="5510530" y="4103370"/>
            <a:ext cx="544513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＋</a:t>
            </a:r>
            <a:endParaRPr lang="zh-CN" alt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/>
          <a:srcRect l="11963" t="-3158"/>
          <a:stretch>
            <a:fillRect/>
          </a:stretch>
        </p:blipFill>
        <p:spPr>
          <a:xfrm>
            <a:off x="3240405" y="918845"/>
            <a:ext cx="612140" cy="373380"/>
          </a:xfrm>
          <a:prstGeom prst="rect">
            <a:avLst/>
          </a:prstGeom>
        </p:spPr>
      </p:pic>
      <p:sp>
        <p:nvSpPr>
          <p:cNvPr id="8" name="TextBox 1"/>
          <p:cNvSpPr txBox="1"/>
          <p:nvPr/>
        </p:nvSpPr>
        <p:spPr>
          <a:xfrm>
            <a:off x="1255713" y="869633"/>
            <a:ext cx="304863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一共有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个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3" grpId="0"/>
      <p:bldP spid="24" grpId="0"/>
      <p:bldP spid="25" grpId="0"/>
      <p:bldP spid="26" grpId="0"/>
      <p:bldP spid="28" grpId="0" bldLvl="0" animBg="1"/>
      <p:bldP spid="29" grpId="0" bldLvl="0" animBg="1"/>
      <p:bldP spid="30" grpId="0"/>
      <p:bldP spid="31" grpId="0"/>
      <p:bldP spid="32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704278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里填上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＞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＜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338" name="TextBox 2"/>
          <p:cNvSpPr txBox="1"/>
          <p:nvPr/>
        </p:nvSpPr>
        <p:spPr>
          <a:xfrm>
            <a:off x="1057275" y="1905000"/>
            <a:ext cx="8286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3+6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930400" y="1927225"/>
            <a:ext cx="561975" cy="561975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341" name="TextBox 6"/>
          <p:cNvSpPr txBox="1"/>
          <p:nvPr/>
        </p:nvSpPr>
        <p:spPr>
          <a:xfrm>
            <a:off x="2571750" y="1903413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2" name="TextBox 7"/>
          <p:cNvSpPr txBox="1"/>
          <p:nvPr/>
        </p:nvSpPr>
        <p:spPr>
          <a:xfrm>
            <a:off x="3438525" y="1887538"/>
            <a:ext cx="8286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2+4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311650" y="1909763"/>
            <a:ext cx="561975" cy="561975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344" name="TextBox 9"/>
          <p:cNvSpPr txBox="1"/>
          <p:nvPr/>
        </p:nvSpPr>
        <p:spPr>
          <a:xfrm>
            <a:off x="4953000" y="1884363"/>
            <a:ext cx="3905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5" name="TextBox 10"/>
          <p:cNvSpPr txBox="1"/>
          <p:nvPr/>
        </p:nvSpPr>
        <p:spPr>
          <a:xfrm>
            <a:off x="5991225" y="1884363"/>
            <a:ext cx="82867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7+3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861175" y="1908175"/>
            <a:ext cx="561975" cy="561975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347" name="TextBox 12"/>
          <p:cNvSpPr txBox="1"/>
          <p:nvPr/>
        </p:nvSpPr>
        <p:spPr>
          <a:xfrm>
            <a:off x="7505700" y="1882775"/>
            <a:ext cx="3873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48" name="TextBox 13"/>
          <p:cNvSpPr txBox="1"/>
          <p:nvPr/>
        </p:nvSpPr>
        <p:spPr>
          <a:xfrm>
            <a:off x="847725" y="2752725"/>
            <a:ext cx="10318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10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-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930400" y="2822575"/>
            <a:ext cx="561975" cy="561975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350" name="TextBox 15"/>
          <p:cNvSpPr txBox="1"/>
          <p:nvPr/>
        </p:nvSpPr>
        <p:spPr>
          <a:xfrm>
            <a:off x="2571750" y="2798763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51" name="TextBox 16"/>
          <p:cNvSpPr txBox="1"/>
          <p:nvPr/>
        </p:nvSpPr>
        <p:spPr>
          <a:xfrm>
            <a:off x="3438525" y="2716213"/>
            <a:ext cx="8286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-</a:t>
            </a: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311650" y="2805113"/>
            <a:ext cx="561975" cy="561975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353" name="TextBox 18"/>
          <p:cNvSpPr txBox="1"/>
          <p:nvPr/>
        </p:nvSpPr>
        <p:spPr>
          <a:xfrm>
            <a:off x="4953000" y="2779713"/>
            <a:ext cx="3905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54" name="TextBox 19"/>
          <p:cNvSpPr txBox="1"/>
          <p:nvPr/>
        </p:nvSpPr>
        <p:spPr>
          <a:xfrm>
            <a:off x="5991225" y="2779713"/>
            <a:ext cx="82867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9+0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861175" y="2803525"/>
            <a:ext cx="561975" cy="561975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356" name="TextBox 21"/>
          <p:cNvSpPr txBox="1"/>
          <p:nvPr/>
        </p:nvSpPr>
        <p:spPr>
          <a:xfrm>
            <a:off x="7505700" y="2778125"/>
            <a:ext cx="3873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TextBox 4"/>
          <p:cNvSpPr txBox="1"/>
          <p:nvPr/>
        </p:nvSpPr>
        <p:spPr>
          <a:xfrm>
            <a:off x="4378325" y="2811463"/>
            <a:ext cx="4254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931025" y="1897063"/>
            <a:ext cx="4254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TextBox 22"/>
          <p:cNvSpPr txBox="1"/>
          <p:nvPr/>
        </p:nvSpPr>
        <p:spPr>
          <a:xfrm>
            <a:off x="1997075" y="1878013"/>
            <a:ext cx="4254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TextBox 25"/>
          <p:cNvSpPr txBox="1"/>
          <p:nvPr/>
        </p:nvSpPr>
        <p:spPr>
          <a:xfrm>
            <a:off x="1997075" y="2822575"/>
            <a:ext cx="4254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&lt;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" name="TextBox 26"/>
          <p:cNvSpPr txBox="1"/>
          <p:nvPr/>
        </p:nvSpPr>
        <p:spPr>
          <a:xfrm>
            <a:off x="4378325" y="1882775"/>
            <a:ext cx="42545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&lt;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" name="TextBox 27"/>
          <p:cNvSpPr txBox="1"/>
          <p:nvPr/>
        </p:nvSpPr>
        <p:spPr>
          <a:xfrm>
            <a:off x="6931025" y="2782888"/>
            <a:ext cx="4254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419860" y="866775"/>
            <a:ext cx="402590" cy="40259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uild="p"/>
      <p:bldP spid="51" grpId="0" build="p"/>
      <p:bldP spid="52" grpId="0" build="p"/>
      <p:bldP spid="53" grpId="0" build="p"/>
      <p:bldP spid="54" grpId="0" build="p"/>
      <p:bldP spid="5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 t="9320"/>
          <a:stretch>
            <a:fillRect/>
          </a:stretch>
        </p:blipFill>
        <p:spPr>
          <a:xfrm>
            <a:off x="728345" y="1023620"/>
            <a:ext cx="7335520" cy="3954145"/>
          </a:xfrm>
          <a:prstGeom prst="rect">
            <a:avLst/>
          </a:prstGeom>
        </p:spPr>
      </p:pic>
      <p:sp>
        <p:nvSpPr>
          <p:cNvPr id="16386" name="Rectangle 4"/>
          <p:cNvSpPr txBox="1"/>
          <p:nvPr/>
        </p:nvSpPr>
        <p:spPr>
          <a:xfrm>
            <a:off x="379095" y="566420"/>
            <a:ext cx="7142480" cy="450850"/>
          </a:xfrm>
          <a:prstGeom prst="rect">
            <a:avLst/>
          </a:prstGeom>
          <a:noFill/>
          <a:ln w="2540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说一说图中哪些可以用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7+3=10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" name="任意多边形: 形状 13"/>
          <p:cNvSpPr/>
          <p:nvPr/>
        </p:nvSpPr>
        <p:spPr>
          <a:xfrm>
            <a:off x="1624013" y="2322513"/>
            <a:ext cx="3889375" cy="2511425"/>
          </a:xfrm>
          <a:custGeom>
            <a:avLst/>
            <a:gdLst>
              <a:gd name="connsiteX0" fmla="*/ 17989 w 3889331"/>
              <a:gd name="connsiteY0" fmla="*/ 69556 h 2510708"/>
              <a:gd name="connsiteX1" fmla="*/ 3121 w 3889331"/>
              <a:gd name="connsiteY1" fmla="*/ 515604 h 2510708"/>
              <a:gd name="connsiteX2" fmla="*/ 62594 w 3889331"/>
              <a:gd name="connsiteY2" fmla="*/ 1073165 h 2510708"/>
              <a:gd name="connsiteX3" fmla="*/ 322789 w 3889331"/>
              <a:gd name="connsiteY3" fmla="*/ 1162375 h 2510708"/>
              <a:gd name="connsiteX4" fmla="*/ 456604 w 3889331"/>
              <a:gd name="connsiteY4" fmla="*/ 1169809 h 2510708"/>
              <a:gd name="connsiteX5" fmla="*/ 411999 w 3889331"/>
              <a:gd name="connsiteY5" fmla="*/ 1348229 h 2510708"/>
              <a:gd name="connsiteX6" fmla="*/ 404565 w 3889331"/>
              <a:gd name="connsiteY6" fmla="*/ 1586121 h 2510708"/>
              <a:gd name="connsiteX7" fmla="*/ 337657 w 3889331"/>
              <a:gd name="connsiteY7" fmla="*/ 2039604 h 2510708"/>
              <a:gd name="connsiteX8" fmla="*/ 486340 w 3889331"/>
              <a:gd name="connsiteY8" fmla="*/ 2441048 h 2510708"/>
              <a:gd name="connsiteX9" fmla="*/ 835745 w 3889331"/>
              <a:gd name="connsiteY9" fmla="*/ 2448482 h 2510708"/>
              <a:gd name="connsiteX10" fmla="*/ 1214886 w 3889331"/>
              <a:gd name="connsiteY10" fmla="*/ 1816580 h 2510708"/>
              <a:gd name="connsiteX11" fmla="*/ 2040077 w 3889331"/>
              <a:gd name="connsiteY11" fmla="*/ 1868619 h 2510708"/>
              <a:gd name="connsiteX12" fmla="*/ 2523296 w 3889331"/>
              <a:gd name="connsiteY12" fmla="*/ 2106512 h 2510708"/>
              <a:gd name="connsiteX13" fmla="*/ 3184935 w 3889331"/>
              <a:gd name="connsiteY13" fmla="*/ 1995000 h 2510708"/>
              <a:gd name="connsiteX14" fmla="*/ 3794535 w 3889331"/>
              <a:gd name="connsiteY14" fmla="*/ 1809146 h 2510708"/>
              <a:gd name="connsiteX15" fmla="*/ 3854008 w 3889331"/>
              <a:gd name="connsiteY15" fmla="*/ 1021126 h 2510708"/>
              <a:gd name="connsiteX16" fmla="*/ 3742496 w 3889331"/>
              <a:gd name="connsiteY16" fmla="*/ 277712 h 2510708"/>
              <a:gd name="connsiteX17" fmla="*/ 2352311 w 3889331"/>
              <a:gd name="connsiteY17" fmla="*/ 359487 h 2510708"/>
              <a:gd name="connsiteX18" fmla="*/ 1824486 w 3889331"/>
              <a:gd name="connsiteY18" fmla="*/ 195936 h 2510708"/>
              <a:gd name="connsiteX19" fmla="*/ 843179 w 3889331"/>
              <a:gd name="connsiteY19" fmla="*/ 143897 h 2510708"/>
              <a:gd name="connsiteX20" fmla="*/ 560682 w 3889331"/>
              <a:gd name="connsiteY20" fmla="*/ 322317 h 2510708"/>
              <a:gd name="connsiteX21" fmla="*/ 404565 w 3889331"/>
              <a:gd name="connsiteY21" fmla="*/ 47253 h 2510708"/>
              <a:gd name="connsiteX22" fmla="*/ 99765 w 3889331"/>
              <a:gd name="connsiteY22" fmla="*/ 2648 h 2510708"/>
              <a:gd name="connsiteX23" fmla="*/ 17989 w 3889331"/>
              <a:gd name="connsiteY23" fmla="*/ 69556 h 251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89331" h="2510708">
                <a:moveTo>
                  <a:pt x="17989" y="69556"/>
                </a:moveTo>
                <a:cubicBezTo>
                  <a:pt x="1882" y="155049"/>
                  <a:pt x="-4313" y="348336"/>
                  <a:pt x="3121" y="515604"/>
                </a:cubicBezTo>
                <a:cubicBezTo>
                  <a:pt x="10555" y="682872"/>
                  <a:pt x="9316" y="965370"/>
                  <a:pt x="62594" y="1073165"/>
                </a:cubicBezTo>
                <a:cubicBezTo>
                  <a:pt x="115872" y="1180960"/>
                  <a:pt x="257121" y="1146268"/>
                  <a:pt x="322789" y="1162375"/>
                </a:cubicBezTo>
                <a:cubicBezTo>
                  <a:pt x="388457" y="1178482"/>
                  <a:pt x="441736" y="1138833"/>
                  <a:pt x="456604" y="1169809"/>
                </a:cubicBezTo>
                <a:cubicBezTo>
                  <a:pt x="471472" y="1200785"/>
                  <a:pt x="420672" y="1278844"/>
                  <a:pt x="411999" y="1348229"/>
                </a:cubicBezTo>
                <a:cubicBezTo>
                  <a:pt x="403326" y="1417614"/>
                  <a:pt x="416955" y="1470892"/>
                  <a:pt x="404565" y="1586121"/>
                </a:cubicBezTo>
                <a:cubicBezTo>
                  <a:pt x="392175" y="1701350"/>
                  <a:pt x="324028" y="1897116"/>
                  <a:pt x="337657" y="2039604"/>
                </a:cubicBezTo>
                <a:cubicBezTo>
                  <a:pt x="351286" y="2182092"/>
                  <a:pt x="403325" y="2372902"/>
                  <a:pt x="486340" y="2441048"/>
                </a:cubicBezTo>
                <a:cubicBezTo>
                  <a:pt x="569355" y="2509194"/>
                  <a:pt x="714321" y="2552560"/>
                  <a:pt x="835745" y="2448482"/>
                </a:cubicBezTo>
                <a:cubicBezTo>
                  <a:pt x="957169" y="2344404"/>
                  <a:pt x="1014164" y="1913224"/>
                  <a:pt x="1214886" y="1816580"/>
                </a:cubicBezTo>
                <a:cubicBezTo>
                  <a:pt x="1415608" y="1719936"/>
                  <a:pt x="1822009" y="1820297"/>
                  <a:pt x="2040077" y="1868619"/>
                </a:cubicBezTo>
                <a:cubicBezTo>
                  <a:pt x="2258145" y="1916941"/>
                  <a:pt x="2332486" y="2085449"/>
                  <a:pt x="2523296" y="2106512"/>
                </a:cubicBezTo>
                <a:cubicBezTo>
                  <a:pt x="2714106" y="2127575"/>
                  <a:pt x="2973062" y="2044561"/>
                  <a:pt x="3184935" y="1995000"/>
                </a:cubicBezTo>
                <a:cubicBezTo>
                  <a:pt x="3396808" y="1945439"/>
                  <a:pt x="3683023" y="1971458"/>
                  <a:pt x="3794535" y="1809146"/>
                </a:cubicBezTo>
                <a:cubicBezTo>
                  <a:pt x="3906047" y="1646834"/>
                  <a:pt x="3862681" y="1276365"/>
                  <a:pt x="3854008" y="1021126"/>
                </a:cubicBezTo>
                <a:cubicBezTo>
                  <a:pt x="3845335" y="765887"/>
                  <a:pt x="3992779" y="387985"/>
                  <a:pt x="3742496" y="277712"/>
                </a:cubicBezTo>
                <a:cubicBezTo>
                  <a:pt x="3492213" y="167439"/>
                  <a:pt x="2671979" y="373116"/>
                  <a:pt x="2352311" y="359487"/>
                </a:cubicBezTo>
                <a:cubicBezTo>
                  <a:pt x="2032643" y="345858"/>
                  <a:pt x="2076008" y="231868"/>
                  <a:pt x="1824486" y="195936"/>
                </a:cubicBezTo>
                <a:cubicBezTo>
                  <a:pt x="1572964" y="160004"/>
                  <a:pt x="1053813" y="122834"/>
                  <a:pt x="843179" y="143897"/>
                </a:cubicBezTo>
                <a:cubicBezTo>
                  <a:pt x="632545" y="164960"/>
                  <a:pt x="633784" y="338424"/>
                  <a:pt x="560682" y="322317"/>
                </a:cubicBezTo>
                <a:cubicBezTo>
                  <a:pt x="487580" y="306210"/>
                  <a:pt x="481384" y="100531"/>
                  <a:pt x="404565" y="47253"/>
                </a:cubicBezTo>
                <a:cubicBezTo>
                  <a:pt x="327746" y="-6025"/>
                  <a:pt x="165433" y="-2308"/>
                  <a:pt x="99765" y="2648"/>
                </a:cubicBezTo>
                <a:cubicBezTo>
                  <a:pt x="34097" y="7604"/>
                  <a:pt x="34096" y="-15937"/>
                  <a:pt x="17989" y="69556"/>
                </a:cubicBez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" name="任意多边形: 形状 14"/>
          <p:cNvSpPr/>
          <p:nvPr/>
        </p:nvSpPr>
        <p:spPr>
          <a:xfrm>
            <a:off x="5629275" y="3108325"/>
            <a:ext cx="1892300" cy="1563688"/>
          </a:xfrm>
          <a:custGeom>
            <a:avLst/>
            <a:gdLst>
              <a:gd name="connsiteX0" fmla="*/ 318390 w 1891800"/>
              <a:gd name="connsiteY0" fmla="*/ 88469 h 1563399"/>
              <a:gd name="connsiteX1" fmla="*/ 21024 w 1891800"/>
              <a:gd name="connsiteY1" fmla="*/ 623727 h 1563399"/>
              <a:gd name="connsiteX2" fmla="*/ 102799 w 1891800"/>
              <a:gd name="connsiteY2" fmla="*/ 1263064 h 1563399"/>
              <a:gd name="connsiteX3" fmla="*/ 727268 w 1891800"/>
              <a:gd name="connsiteY3" fmla="*/ 1382010 h 1563399"/>
              <a:gd name="connsiteX4" fmla="*/ 1470682 w 1891800"/>
              <a:gd name="connsiteY4" fmla="*/ 1545561 h 1563399"/>
              <a:gd name="connsiteX5" fmla="*/ 1820087 w 1891800"/>
              <a:gd name="connsiteY5" fmla="*/ 921093 h 1563399"/>
              <a:gd name="connsiteX6" fmla="*/ 1812653 w 1891800"/>
              <a:gd name="connsiteY6" fmla="*/ 133074 h 1563399"/>
              <a:gd name="connsiteX7" fmla="*/ 987463 w 1891800"/>
              <a:gd name="connsiteY7" fmla="*/ 6693 h 1563399"/>
              <a:gd name="connsiteX8" fmla="*/ 318390 w 1891800"/>
              <a:gd name="connsiteY8" fmla="*/ 88469 h 1563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1800" h="1563399">
                <a:moveTo>
                  <a:pt x="318390" y="88469"/>
                </a:moveTo>
                <a:cubicBezTo>
                  <a:pt x="157317" y="191308"/>
                  <a:pt x="56956" y="427961"/>
                  <a:pt x="21024" y="623727"/>
                </a:cubicBezTo>
                <a:cubicBezTo>
                  <a:pt x="-14908" y="819493"/>
                  <a:pt x="-14908" y="1136683"/>
                  <a:pt x="102799" y="1263064"/>
                </a:cubicBezTo>
                <a:cubicBezTo>
                  <a:pt x="220506" y="1389445"/>
                  <a:pt x="499288" y="1334927"/>
                  <a:pt x="727268" y="1382010"/>
                </a:cubicBezTo>
                <a:cubicBezTo>
                  <a:pt x="955248" y="1429093"/>
                  <a:pt x="1288546" y="1622380"/>
                  <a:pt x="1470682" y="1545561"/>
                </a:cubicBezTo>
                <a:cubicBezTo>
                  <a:pt x="1652818" y="1468742"/>
                  <a:pt x="1763092" y="1156508"/>
                  <a:pt x="1820087" y="921093"/>
                </a:cubicBezTo>
                <a:cubicBezTo>
                  <a:pt x="1877082" y="685678"/>
                  <a:pt x="1951424" y="285474"/>
                  <a:pt x="1812653" y="133074"/>
                </a:cubicBezTo>
                <a:cubicBezTo>
                  <a:pt x="1673882" y="-19326"/>
                  <a:pt x="1235268" y="17844"/>
                  <a:pt x="987463" y="6693"/>
                </a:cubicBezTo>
                <a:cubicBezTo>
                  <a:pt x="739658" y="-4458"/>
                  <a:pt x="479463" y="-14370"/>
                  <a:pt x="318390" y="88469"/>
                </a:cubicBez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1345629" y="1023602"/>
            <a:ext cx="2781336" cy="943441"/>
          </a:xfrm>
          <a:custGeom>
            <a:avLst/>
            <a:gdLst>
              <a:gd name="connsiteX0" fmla="*/ 676 w 4380"/>
              <a:gd name="connsiteY0" fmla="*/ 58 h 1485"/>
              <a:gd name="connsiteX1" fmla="*/ 1 w 4380"/>
              <a:gd name="connsiteY1" fmla="*/ 746 h 1485"/>
              <a:gd name="connsiteX2" fmla="*/ 1193 w 4380"/>
              <a:gd name="connsiteY2" fmla="*/ 1295 h 1485"/>
              <a:gd name="connsiteX3" fmla="*/ 2114 w 4380"/>
              <a:gd name="connsiteY3" fmla="*/ 1462 h 1485"/>
              <a:gd name="connsiteX4" fmla="*/ 3913 w 4380"/>
              <a:gd name="connsiteY4" fmla="*/ 1275 h 1485"/>
              <a:gd name="connsiteX5" fmla="*/ 4240 w 4380"/>
              <a:gd name="connsiteY5" fmla="*/ 199 h 1485"/>
              <a:gd name="connsiteX6" fmla="*/ 1914 w 4380"/>
              <a:gd name="connsiteY6" fmla="*/ 58 h 1485"/>
              <a:gd name="connsiteX7" fmla="*/ 676 w 4380"/>
              <a:gd name="connsiteY7" fmla="*/ 58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0" h="1486">
                <a:moveTo>
                  <a:pt x="676" y="58"/>
                </a:moveTo>
                <a:cubicBezTo>
                  <a:pt x="358" y="173"/>
                  <a:pt x="43" y="508"/>
                  <a:pt x="1" y="746"/>
                </a:cubicBezTo>
                <a:cubicBezTo>
                  <a:pt x="-41" y="985"/>
                  <a:pt x="841" y="1176"/>
                  <a:pt x="1193" y="1295"/>
                </a:cubicBezTo>
                <a:cubicBezTo>
                  <a:pt x="1546" y="1414"/>
                  <a:pt x="1541" y="1539"/>
                  <a:pt x="2114" y="1462"/>
                </a:cubicBezTo>
                <a:cubicBezTo>
                  <a:pt x="2688" y="1385"/>
                  <a:pt x="3559" y="1485"/>
                  <a:pt x="3913" y="1275"/>
                </a:cubicBezTo>
                <a:cubicBezTo>
                  <a:pt x="4267" y="1064"/>
                  <a:pt x="4565" y="360"/>
                  <a:pt x="4240" y="199"/>
                </a:cubicBezTo>
                <a:cubicBezTo>
                  <a:pt x="3915" y="37"/>
                  <a:pt x="2500" y="89"/>
                  <a:pt x="1914" y="58"/>
                </a:cubicBezTo>
                <a:cubicBezTo>
                  <a:pt x="1329" y="28"/>
                  <a:pt x="995" y="-56"/>
                  <a:pt x="676" y="58"/>
                </a:cubicBez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4330383" y="1581150"/>
            <a:ext cx="1174750" cy="601663"/>
          </a:xfrm>
          <a:custGeom>
            <a:avLst/>
            <a:gdLst>
              <a:gd name="connsiteX0" fmla="*/ 84852 w 1173938"/>
              <a:gd name="connsiteY0" fmla="*/ 77321 h 601050"/>
              <a:gd name="connsiteX1" fmla="*/ 47681 w 1173938"/>
              <a:gd name="connsiteY1" fmla="*/ 463897 h 601050"/>
              <a:gd name="connsiteX2" fmla="*/ 545769 w 1173938"/>
              <a:gd name="connsiteY2" fmla="*/ 597712 h 601050"/>
              <a:gd name="connsiteX3" fmla="*/ 1036422 w 1173938"/>
              <a:gd name="connsiteY3" fmla="*/ 523370 h 601050"/>
              <a:gd name="connsiteX4" fmla="*/ 1147935 w 1173938"/>
              <a:gd name="connsiteY4" fmla="*/ 144229 h 601050"/>
              <a:gd name="connsiteX5" fmla="*/ 620110 w 1173938"/>
              <a:gd name="connsiteY5" fmla="*/ 2980 h 601050"/>
              <a:gd name="connsiteX6" fmla="*/ 84852 w 1173938"/>
              <a:gd name="connsiteY6" fmla="*/ 77321 h 60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938" h="601050">
                <a:moveTo>
                  <a:pt x="84852" y="77321"/>
                </a:moveTo>
                <a:cubicBezTo>
                  <a:pt x="-10553" y="154140"/>
                  <a:pt x="-29138" y="377165"/>
                  <a:pt x="47681" y="463897"/>
                </a:cubicBezTo>
                <a:cubicBezTo>
                  <a:pt x="124500" y="550629"/>
                  <a:pt x="380979" y="587800"/>
                  <a:pt x="545769" y="597712"/>
                </a:cubicBezTo>
                <a:cubicBezTo>
                  <a:pt x="710559" y="607624"/>
                  <a:pt x="936061" y="598951"/>
                  <a:pt x="1036422" y="523370"/>
                </a:cubicBezTo>
                <a:cubicBezTo>
                  <a:pt x="1136783" y="447790"/>
                  <a:pt x="1217320" y="230961"/>
                  <a:pt x="1147935" y="144229"/>
                </a:cubicBezTo>
                <a:cubicBezTo>
                  <a:pt x="1078550" y="57497"/>
                  <a:pt x="799769" y="11653"/>
                  <a:pt x="620110" y="2980"/>
                </a:cubicBezTo>
                <a:cubicBezTo>
                  <a:pt x="440451" y="-5693"/>
                  <a:pt x="180257" y="502"/>
                  <a:pt x="84852" y="77321"/>
                </a:cubicBez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任意多边形: 形状 11"/>
          <p:cNvSpPr/>
          <p:nvPr/>
        </p:nvSpPr>
        <p:spPr>
          <a:xfrm>
            <a:off x="892175" y="4148773"/>
            <a:ext cx="901700" cy="828675"/>
          </a:xfrm>
          <a:custGeom>
            <a:avLst/>
            <a:gdLst>
              <a:gd name="connsiteX0" fmla="*/ 334955 w 900728"/>
              <a:gd name="connsiteY0" fmla="*/ 59984 h 829117"/>
              <a:gd name="connsiteX1" fmla="*/ 418 w 900728"/>
              <a:gd name="connsiteY1" fmla="*/ 572940 h 829117"/>
              <a:gd name="connsiteX2" fmla="*/ 275481 w 900728"/>
              <a:gd name="connsiteY2" fmla="*/ 825701 h 829117"/>
              <a:gd name="connsiteX3" fmla="*/ 699228 w 900728"/>
              <a:gd name="connsiteY3" fmla="*/ 699320 h 829117"/>
              <a:gd name="connsiteX4" fmla="*/ 818174 w 900728"/>
              <a:gd name="connsiteY4" fmla="*/ 424257 h 829117"/>
              <a:gd name="connsiteX5" fmla="*/ 870213 w 900728"/>
              <a:gd name="connsiteY5" fmla="*/ 52550 h 829117"/>
              <a:gd name="connsiteX6" fmla="*/ 334955 w 900728"/>
              <a:gd name="connsiteY6" fmla="*/ 59984 h 829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0728" h="829117">
                <a:moveTo>
                  <a:pt x="334955" y="59984"/>
                </a:moveTo>
                <a:cubicBezTo>
                  <a:pt x="189989" y="146716"/>
                  <a:pt x="10330" y="445320"/>
                  <a:pt x="418" y="572940"/>
                </a:cubicBezTo>
                <a:cubicBezTo>
                  <a:pt x="-9494" y="700560"/>
                  <a:pt x="159013" y="804638"/>
                  <a:pt x="275481" y="825701"/>
                </a:cubicBezTo>
                <a:cubicBezTo>
                  <a:pt x="391949" y="846764"/>
                  <a:pt x="608779" y="766227"/>
                  <a:pt x="699228" y="699320"/>
                </a:cubicBezTo>
                <a:cubicBezTo>
                  <a:pt x="789677" y="632413"/>
                  <a:pt x="789677" y="532052"/>
                  <a:pt x="818174" y="424257"/>
                </a:cubicBezTo>
                <a:cubicBezTo>
                  <a:pt x="846672" y="316462"/>
                  <a:pt x="951989" y="115740"/>
                  <a:pt x="870213" y="52550"/>
                </a:cubicBezTo>
                <a:cubicBezTo>
                  <a:pt x="788437" y="-10640"/>
                  <a:pt x="479921" y="-26748"/>
                  <a:pt x="334955" y="59984"/>
                </a:cubicBez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任意多边形: 形状 12"/>
          <p:cNvSpPr/>
          <p:nvPr/>
        </p:nvSpPr>
        <p:spPr>
          <a:xfrm>
            <a:off x="765376" y="2977570"/>
            <a:ext cx="1015391" cy="1170929"/>
          </a:xfrm>
          <a:custGeom>
            <a:avLst/>
            <a:gdLst>
              <a:gd name="connsiteX0" fmla="*/ 627 w 1599"/>
              <a:gd name="connsiteY0" fmla="*/ 138 h 1843"/>
              <a:gd name="connsiteX1" fmla="*/ 241 w 1599"/>
              <a:gd name="connsiteY1" fmla="*/ 60 h 1843"/>
              <a:gd name="connsiteX2" fmla="*/ 6 w 1599"/>
              <a:gd name="connsiteY2" fmla="*/ 797 h 1843"/>
              <a:gd name="connsiteX3" fmla="*/ 510 w 1599"/>
              <a:gd name="connsiteY3" fmla="*/ 1324 h 1843"/>
              <a:gd name="connsiteX4" fmla="*/ 533 w 1599"/>
              <a:gd name="connsiteY4" fmla="*/ 1745 h 1843"/>
              <a:gd name="connsiteX5" fmla="*/ 802 w 1599"/>
              <a:gd name="connsiteY5" fmla="*/ 1792 h 1843"/>
              <a:gd name="connsiteX6" fmla="*/ 1177 w 1599"/>
              <a:gd name="connsiteY6" fmla="*/ 1827 h 1843"/>
              <a:gd name="connsiteX7" fmla="*/ 1563 w 1599"/>
              <a:gd name="connsiteY7" fmla="*/ 1769 h 1843"/>
              <a:gd name="connsiteX8" fmla="*/ 1566 w 1599"/>
              <a:gd name="connsiteY8" fmla="*/ 1217 h 1843"/>
              <a:gd name="connsiteX9" fmla="*/ 1598 w 1599"/>
              <a:gd name="connsiteY9" fmla="*/ 867 h 1843"/>
              <a:gd name="connsiteX10" fmla="*/ 1047 w 1599"/>
              <a:gd name="connsiteY10" fmla="*/ 258 h 1843"/>
              <a:gd name="connsiteX11" fmla="*/ 627 w 1599"/>
              <a:gd name="connsiteY11" fmla="*/ 138 h 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99" h="1844">
                <a:moveTo>
                  <a:pt x="627" y="138"/>
                </a:moveTo>
                <a:cubicBezTo>
                  <a:pt x="434" y="123"/>
                  <a:pt x="319" y="-106"/>
                  <a:pt x="241" y="60"/>
                </a:cubicBezTo>
                <a:cubicBezTo>
                  <a:pt x="162" y="225"/>
                  <a:pt x="-39" y="587"/>
                  <a:pt x="6" y="797"/>
                </a:cubicBezTo>
                <a:cubicBezTo>
                  <a:pt x="51" y="1008"/>
                  <a:pt x="463" y="1164"/>
                  <a:pt x="510" y="1324"/>
                </a:cubicBezTo>
                <a:cubicBezTo>
                  <a:pt x="556" y="1484"/>
                  <a:pt x="484" y="1667"/>
                  <a:pt x="533" y="1745"/>
                </a:cubicBezTo>
                <a:cubicBezTo>
                  <a:pt x="582" y="1823"/>
                  <a:pt x="695" y="1778"/>
                  <a:pt x="802" y="1792"/>
                </a:cubicBezTo>
                <a:cubicBezTo>
                  <a:pt x="909" y="1806"/>
                  <a:pt x="1050" y="1831"/>
                  <a:pt x="1177" y="1827"/>
                </a:cubicBezTo>
                <a:cubicBezTo>
                  <a:pt x="1303" y="1823"/>
                  <a:pt x="1543" y="1895"/>
                  <a:pt x="1563" y="1769"/>
                </a:cubicBezTo>
                <a:cubicBezTo>
                  <a:pt x="1582" y="1642"/>
                  <a:pt x="1560" y="1367"/>
                  <a:pt x="1566" y="1217"/>
                </a:cubicBezTo>
                <a:cubicBezTo>
                  <a:pt x="1572" y="1067"/>
                  <a:pt x="1580" y="1019"/>
                  <a:pt x="1598" y="867"/>
                </a:cubicBezTo>
                <a:cubicBezTo>
                  <a:pt x="1616" y="715"/>
                  <a:pt x="1189" y="440"/>
                  <a:pt x="1047" y="258"/>
                </a:cubicBezTo>
                <a:cubicBezTo>
                  <a:pt x="905" y="77"/>
                  <a:pt x="820" y="154"/>
                  <a:pt x="627" y="138"/>
                </a:cubicBez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45120" y="2401570"/>
            <a:ext cx="10585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（答案不唯一）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293495" y="818515"/>
            <a:ext cx="5895975" cy="16668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285" h="2625">
                <a:moveTo>
                  <a:pt x="0" y="0"/>
                </a:moveTo>
                <a:lnTo>
                  <a:pt x="9285" y="0"/>
                </a:lnTo>
                <a:lnTo>
                  <a:pt x="9285" y="1718"/>
                </a:lnTo>
                <a:lnTo>
                  <a:pt x="8082" y="1718"/>
                </a:lnTo>
                <a:lnTo>
                  <a:pt x="8082" y="2625"/>
                </a:lnTo>
                <a:lnTo>
                  <a:pt x="7842" y="2625"/>
                </a:lnTo>
                <a:lnTo>
                  <a:pt x="7841" y="2618"/>
                </a:lnTo>
                <a:cubicBezTo>
                  <a:pt x="7837" y="2570"/>
                  <a:pt x="7833" y="2546"/>
                  <a:pt x="7821" y="2498"/>
                </a:cubicBezTo>
                <a:cubicBezTo>
                  <a:pt x="7809" y="2450"/>
                  <a:pt x="7793" y="2426"/>
                  <a:pt x="7781" y="2378"/>
                </a:cubicBezTo>
                <a:cubicBezTo>
                  <a:pt x="7769" y="2330"/>
                  <a:pt x="7777" y="2310"/>
                  <a:pt x="7761" y="2258"/>
                </a:cubicBezTo>
                <a:cubicBezTo>
                  <a:pt x="7745" y="2206"/>
                  <a:pt x="7737" y="2170"/>
                  <a:pt x="7701" y="2118"/>
                </a:cubicBezTo>
                <a:cubicBezTo>
                  <a:pt x="7665" y="2066"/>
                  <a:pt x="7633" y="2050"/>
                  <a:pt x="7581" y="1998"/>
                </a:cubicBezTo>
                <a:cubicBezTo>
                  <a:pt x="7529" y="1946"/>
                  <a:pt x="7485" y="1910"/>
                  <a:pt x="7441" y="1858"/>
                </a:cubicBezTo>
                <a:cubicBezTo>
                  <a:pt x="7397" y="1806"/>
                  <a:pt x="7401" y="1778"/>
                  <a:pt x="7361" y="1738"/>
                </a:cubicBezTo>
                <a:cubicBezTo>
                  <a:pt x="7321" y="1698"/>
                  <a:pt x="7289" y="1690"/>
                  <a:pt x="7241" y="1658"/>
                </a:cubicBezTo>
                <a:cubicBezTo>
                  <a:pt x="7193" y="1626"/>
                  <a:pt x="7169" y="1606"/>
                  <a:pt x="7121" y="1578"/>
                </a:cubicBezTo>
                <a:cubicBezTo>
                  <a:pt x="7073" y="1550"/>
                  <a:pt x="7061" y="1534"/>
                  <a:pt x="7001" y="1518"/>
                </a:cubicBezTo>
                <a:cubicBezTo>
                  <a:pt x="6941" y="1502"/>
                  <a:pt x="6881" y="1506"/>
                  <a:pt x="6821" y="1498"/>
                </a:cubicBezTo>
                <a:cubicBezTo>
                  <a:pt x="6761" y="1490"/>
                  <a:pt x="6749" y="1478"/>
                  <a:pt x="6701" y="1478"/>
                </a:cubicBezTo>
                <a:cubicBezTo>
                  <a:pt x="6653" y="1478"/>
                  <a:pt x="6633" y="1482"/>
                  <a:pt x="6581" y="1498"/>
                </a:cubicBezTo>
                <a:cubicBezTo>
                  <a:pt x="6529" y="1514"/>
                  <a:pt x="6489" y="1522"/>
                  <a:pt x="6441" y="1558"/>
                </a:cubicBezTo>
                <a:cubicBezTo>
                  <a:pt x="6393" y="1594"/>
                  <a:pt x="6381" y="1626"/>
                  <a:pt x="6341" y="1678"/>
                </a:cubicBezTo>
                <a:cubicBezTo>
                  <a:pt x="6301" y="1730"/>
                  <a:pt x="6277" y="1766"/>
                  <a:pt x="6241" y="1818"/>
                </a:cubicBezTo>
                <a:cubicBezTo>
                  <a:pt x="6206" y="1870"/>
                  <a:pt x="6190" y="1890"/>
                  <a:pt x="6162" y="1938"/>
                </a:cubicBezTo>
                <a:cubicBezTo>
                  <a:pt x="6134" y="1986"/>
                  <a:pt x="6122" y="2010"/>
                  <a:pt x="6102" y="2058"/>
                </a:cubicBezTo>
                <a:cubicBezTo>
                  <a:pt x="6082" y="2106"/>
                  <a:pt x="6078" y="2130"/>
                  <a:pt x="6062" y="2178"/>
                </a:cubicBezTo>
                <a:cubicBezTo>
                  <a:pt x="6046" y="2226"/>
                  <a:pt x="6034" y="2246"/>
                  <a:pt x="6022" y="2298"/>
                </a:cubicBezTo>
                <a:cubicBezTo>
                  <a:pt x="6010" y="2350"/>
                  <a:pt x="6018" y="2382"/>
                  <a:pt x="6002" y="2438"/>
                </a:cubicBezTo>
                <a:cubicBezTo>
                  <a:pt x="5986" y="2494"/>
                  <a:pt x="5974" y="2518"/>
                  <a:pt x="5942" y="2578"/>
                </a:cubicBezTo>
                <a:cubicBezTo>
                  <a:pt x="5934" y="2593"/>
                  <a:pt x="5925" y="2607"/>
                  <a:pt x="5916" y="2621"/>
                </a:cubicBezTo>
                <a:lnTo>
                  <a:pt x="5913" y="2625"/>
                </a:lnTo>
                <a:lnTo>
                  <a:pt x="3726" y="2625"/>
                </a:lnTo>
                <a:lnTo>
                  <a:pt x="3719" y="2621"/>
                </a:lnTo>
                <a:cubicBezTo>
                  <a:pt x="3700" y="2610"/>
                  <a:pt x="3682" y="2598"/>
                  <a:pt x="3662" y="2578"/>
                </a:cubicBezTo>
                <a:cubicBezTo>
                  <a:pt x="3622" y="2538"/>
                  <a:pt x="3606" y="2506"/>
                  <a:pt x="3582" y="2458"/>
                </a:cubicBezTo>
                <a:cubicBezTo>
                  <a:pt x="3558" y="2410"/>
                  <a:pt x="3574" y="2366"/>
                  <a:pt x="3542" y="2338"/>
                </a:cubicBezTo>
                <a:cubicBezTo>
                  <a:pt x="3510" y="2310"/>
                  <a:pt x="3450" y="2298"/>
                  <a:pt x="3422" y="2318"/>
                </a:cubicBezTo>
                <a:cubicBezTo>
                  <a:pt x="3394" y="2338"/>
                  <a:pt x="3418" y="2390"/>
                  <a:pt x="3402" y="2438"/>
                </a:cubicBezTo>
                <a:cubicBezTo>
                  <a:pt x="3386" y="2486"/>
                  <a:pt x="3374" y="2510"/>
                  <a:pt x="3342" y="2558"/>
                </a:cubicBezTo>
                <a:cubicBezTo>
                  <a:pt x="3326" y="2582"/>
                  <a:pt x="3309" y="2600"/>
                  <a:pt x="3292" y="2618"/>
                </a:cubicBezTo>
                <a:lnTo>
                  <a:pt x="3285" y="2625"/>
                </a:lnTo>
                <a:lnTo>
                  <a:pt x="0" y="262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13.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6391" name="组合 13"/>
          <p:cNvGrpSpPr/>
          <p:nvPr/>
        </p:nvGrpSpPr>
        <p:grpSpPr>
          <a:xfrm>
            <a:off x="1568351" y="3059113"/>
            <a:ext cx="3872012" cy="747395"/>
            <a:chOff x="1323380" y="3248570"/>
            <a:chExt cx="3870992" cy="748120"/>
          </a:xfrm>
        </p:grpSpPr>
        <p:pic>
          <p:nvPicPr>
            <p:cNvPr id="16400" name="图片 10" descr="C:\Users\Administrator\Desktop\图片2.png图片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323380" y="3248570"/>
              <a:ext cx="575158" cy="6318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01" name="TextBox 6"/>
            <p:cNvSpPr txBox="1"/>
            <p:nvPr/>
          </p:nvSpPr>
          <p:spPr>
            <a:xfrm>
              <a:off x="1963073" y="3474214"/>
              <a:ext cx="3231299" cy="5224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zh-CN" altLang="en-US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比      多</a:t>
              </a:r>
              <a:r>
                <a:rPr lang="en-US" altLang="zh-CN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_____</a:t>
              </a:r>
              <a:r>
                <a:rPr lang="zh-CN" altLang="en-US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6402" name="图片 12" descr="C:\Users\Administrator\Desktop\图片1.png图片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2652085" y="3437983"/>
              <a:ext cx="705299" cy="47925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6392" name="组合 14"/>
          <p:cNvGrpSpPr/>
          <p:nvPr/>
        </p:nvGrpSpPr>
        <p:grpSpPr>
          <a:xfrm>
            <a:off x="1533525" y="4032092"/>
            <a:ext cx="3855403" cy="564515"/>
            <a:chOff x="1332429" y="3419287"/>
            <a:chExt cx="3854971" cy="563841"/>
          </a:xfrm>
        </p:grpSpPr>
        <p:pic>
          <p:nvPicPr>
            <p:cNvPr id="16397" name="图片 15" descr="C:\Users\Administrator\Desktop\图片2.png图片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2707050" y="3419287"/>
              <a:ext cx="514292" cy="5638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8" name="TextBox 6"/>
            <p:cNvSpPr txBox="1"/>
            <p:nvPr/>
          </p:nvSpPr>
          <p:spPr>
            <a:xfrm>
              <a:off x="1955612" y="3454647"/>
              <a:ext cx="3231788" cy="5213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zh-CN" altLang="en-US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比      少</a:t>
              </a:r>
              <a:r>
                <a:rPr lang="en-US" altLang="zh-CN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_____</a:t>
              </a:r>
              <a:r>
                <a:rPr lang="zh-CN" altLang="en-US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6399" name="图片 17" descr="C:\Users\Administrator\Desktop\图片1.png图片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332429" y="3450999"/>
              <a:ext cx="645219" cy="43635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" name="TextBox 22"/>
          <p:cNvSpPr txBox="1"/>
          <p:nvPr/>
        </p:nvSpPr>
        <p:spPr>
          <a:xfrm>
            <a:off x="4356418" y="3195638"/>
            <a:ext cx="388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Box 22"/>
          <p:cNvSpPr txBox="1"/>
          <p:nvPr/>
        </p:nvSpPr>
        <p:spPr>
          <a:xfrm>
            <a:off x="4356418" y="4032250"/>
            <a:ext cx="38893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943475" y="914083"/>
            <a:ext cx="2544763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练习十三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68968" y="1595120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6～10的认识和加减法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468179" y="2569845"/>
            <a:ext cx="8186738" cy="676275"/>
            <a:chOff x="587375" y="2097853"/>
            <a:chExt cx="8187492" cy="675218"/>
          </a:xfrm>
        </p:grpSpPr>
        <p:grpSp>
          <p:nvGrpSpPr>
            <p:cNvPr id="23" name="组合 31"/>
            <p:cNvGrpSpPr/>
            <p:nvPr/>
          </p:nvGrpSpPr>
          <p:grpSpPr bwMode="auto">
            <a:xfrm>
              <a:off x="608767" y="2097853"/>
              <a:ext cx="8166100" cy="133350"/>
              <a:chOff x="608767" y="2097853"/>
              <a:chExt cx="8166100" cy="133350"/>
            </a:xfrm>
          </p:grpSpPr>
          <p:cxnSp>
            <p:nvCxnSpPr>
              <p:cNvPr id="35" name="直接箭头连接符 34"/>
              <p:cNvCxnSpPr/>
              <p:nvPr/>
            </p:nvCxnSpPr>
            <p:spPr>
              <a:xfrm>
                <a:off x="608015" y="2230994"/>
                <a:ext cx="8166852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784243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520911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2263929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011711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3756317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4504099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5236003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5983785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6731566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7476172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8219191" y="2097853"/>
                <a:ext cx="0" cy="13314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TextBox 20"/>
            <p:cNvSpPr txBox="1">
              <a:spLocks noChangeArrowheads="1"/>
            </p:cNvSpPr>
            <p:nvPr/>
          </p:nvSpPr>
          <p:spPr bwMode="auto">
            <a:xfrm>
              <a:off x="587375" y="2188199"/>
              <a:ext cx="392149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0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TextBox 21"/>
            <p:cNvSpPr txBox="1">
              <a:spLocks noChangeArrowheads="1"/>
            </p:cNvSpPr>
            <p:nvPr/>
          </p:nvSpPr>
          <p:spPr bwMode="auto">
            <a:xfrm>
              <a:off x="1325631" y="2188199"/>
              <a:ext cx="392148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TextBox 22"/>
            <p:cNvSpPr txBox="1">
              <a:spLocks noChangeArrowheads="1"/>
            </p:cNvSpPr>
            <p:nvPr/>
          </p:nvSpPr>
          <p:spPr bwMode="auto">
            <a:xfrm>
              <a:off x="2068649" y="2188199"/>
              <a:ext cx="392148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" name="TextBox 23"/>
            <p:cNvSpPr txBox="1">
              <a:spLocks noChangeArrowheads="1"/>
            </p:cNvSpPr>
            <p:nvPr/>
          </p:nvSpPr>
          <p:spPr bwMode="auto">
            <a:xfrm>
              <a:off x="2816430" y="2188199"/>
              <a:ext cx="392149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TextBox 24"/>
            <p:cNvSpPr txBox="1">
              <a:spLocks noChangeArrowheads="1"/>
            </p:cNvSpPr>
            <p:nvPr/>
          </p:nvSpPr>
          <p:spPr bwMode="auto">
            <a:xfrm>
              <a:off x="3562624" y="2188199"/>
              <a:ext cx="390561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" name="TextBox 25"/>
            <p:cNvSpPr txBox="1">
              <a:spLocks noChangeArrowheads="1"/>
            </p:cNvSpPr>
            <p:nvPr/>
          </p:nvSpPr>
          <p:spPr bwMode="auto">
            <a:xfrm>
              <a:off x="5788504" y="2188199"/>
              <a:ext cx="390561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7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TextBox 26"/>
            <p:cNvSpPr txBox="1">
              <a:spLocks noChangeArrowheads="1"/>
            </p:cNvSpPr>
            <p:nvPr/>
          </p:nvSpPr>
          <p:spPr bwMode="auto">
            <a:xfrm>
              <a:off x="6536286" y="2188199"/>
              <a:ext cx="390561" cy="584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8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TextBox 27"/>
            <p:cNvSpPr txBox="1">
              <a:spLocks noChangeArrowheads="1"/>
            </p:cNvSpPr>
            <p:nvPr/>
          </p:nvSpPr>
          <p:spPr bwMode="auto">
            <a:xfrm>
              <a:off x="8023910" y="2164424"/>
              <a:ext cx="595368" cy="584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楷体" panose="02010609060101010101" charset="-122"/>
                  <a:ea typeface="楷体" panose="02010609060101010101" charset="-122"/>
                </a:rPr>
                <a:t>10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271" y="2305490"/>
              <a:ext cx="525510" cy="4517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974042" y="2295980"/>
              <a:ext cx="525510" cy="4517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14210" y="2295980"/>
              <a:ext cx="525511" cy="4517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7" name="TextBox 32"/>
          <p:cNvSpPr txBox="1">
            <a:spLocks noChangeArrowheads="1"/>
          </p:cNvSpPr>
          <p:nvPr/>
        </p:nvSpPr>
        <p:spPr bwMode="auto">
          <a:xfrm>
            <a:off x="4156894" y="2703512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TextBox 33"/>
          <p:cNvSpPr txBox="1">
            <a:spLocks noChangeArrowheads="1"/>
          </p:cNvSpPr>
          <p:nvPr/>
        </p:nvSpPr>
        <p:spPr bwMode="auto">
          <a:xfrm>
            <a:off x="4922069" y="2703512"/>
            <a:ext cx="3889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TextBox 34"/>
          <p:cNvSpPr txBox="1">
            <a:spLocks noChangeArrowheads="1"/>
          </p:cNvSpPr>
          <p:nvPr/>
        </p:nvSpPr>
        <p:spPr bwMode="auto">
          <a:xfrm>
            <a:off x="7162032" y="2703512"/>
            <a:ext cx="3905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58240" y="962025"/>
            <a:ext cx="7559675" cy="3627120"/>
          </a:xfrm>
          <a:prstGeom prst="rect">
            <a:avLst/>
          </a:prstGeom>
        </p:spPr>
      </p:pic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929380" y="1809750"/>
            <a:ext cx="2752725" cy="1751965"/>
          </a:xfrm>
          <a:prstGeom prst="wedgeRoundRectCallout">
            <a:avLst>
              <a:gd name="adj1" fmla="val 62202"/>
              <a:gd name="adj2" fmla="val 30935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207510" y="1934210"/>
            <a:ext cx="45720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7" name="Rectangle 4"/>
          <p:cNvSpPr txBox="1"/>
          <p:nvPr/>
        </p:nvSpPr>
        <p:spPr>
          <a:xfrm>
            <a:off x="4100830" y="1847850"/>
            <a:ext cx="62738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5685" y="1934210"/>
            <a:ext cx="384175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Rectangle 4"/>
          <p:cNvSpPr txBox="1"/>
          <p:nvPr/>
        </p:nvSpPr>
        <p:spPr>
          <a:xfrm>
            <a:off x="4766945" y="1847850"/>
            <a:ext cx="52641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64380" y="1873885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endParaRPr 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25720" y="1885950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endParaRPr 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9080" y="1835150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76570" y="1885950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endParaRPr 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25185" y="1934210"/>
            <a:ext cx="384175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Rectangle 4"/>
          <p:cNvSpPr txBox="1"/>
          <p:nvPr/>
        </p:nvSpPr>
        <p:spPr>
          <a:xfrm>
            <a:off x="5846445" y="1847850"/>
            <a:ext cx="52641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30620" y="1885950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endParaRPr 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40200" y="2419350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77690" y="2470150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endParaRPr 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04715" y="2419350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42205" y="2470150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endParaRPr 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20665" y="2540635"/>
            <a:ext cx="384175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Rectangle 4"/>
          <p:cNvSpPr txBox="1"/>
          <p:nvPr/>
        </p:nvSpPr>
        <p:spPr>
          <a:xfrm>
            <a:off x="5241925" y="2454275"/>
            <a:ext cx="52641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00700" y="2492375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endParaRPr 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74715" y="2540635"/>
            <a:ext cx="384175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Rectangle 4"/>
          <p:cNvSpPr txBox="1"/>
          <p:nvPr/>
        </p:nvSpPr>
        <p:spPr>
          <a:xfrm>
            <a:off x="5895975" y="2454275"/>
            <a:ext cx="52641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54750" y="2492375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endParaRPr 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280535" y="3089275"/>
            <a:ext cx="384175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Rectangle 4"/>
          <p:cNvSpPr txBox="1"/>
          <p:nvPr/>
        </p:nvSpPr>
        <p:spPr>
          <a:xfrm>
            <a:off x="4201795" y="3002915"/>
            <a:ext cx="52641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60570" y="3041015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endParaRPr 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90440" y="2992755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27930" y="3043555"/>
            <a:ext cx="360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49240" y="2992755"/>
            <a:ext cx="11855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点火！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5" grpId="0"/>
      <p:bldP spid="12" grpId="0"/>
      <p:bldP spid="19" grpId="0"/>
      <p:bldP spid="22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435126" y="1991822"/>
          <a:ext cx="5216400" cy="1158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600"/>
                <a:gridCol w="579600"/>
                <a:gridCol w="579600"/>
                <a:gridCol w="579600"/>
                <a:gridCol w="579600"/>
                <a:gridCol w="579600"/>
                <a:gridCol w="579600"/>
                <a:gridCol w="579600"/>
                <a:gridCol w="579600"/>
              </a:tblGrid>
              <a:tr h="5794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9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6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8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5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7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9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39" marR="91439" marT="45745" marB="4574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1409919" y="2237884"/>
            <a:ext cx="59309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10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2"/>
          <p:cNvSpPr/>
          <p:nvPr/>
        </p:nvSpPr>
        <p:spPr>
          <a:xfrm rot="2781893">
            <a:off x="2122388" y="2325197"/>
            <a:ext cx="473075" cy="469900"/>
          </a:xfrm>
          <a:custGeom>
            <a:avLst/>
            <a:gdLst>
              <a:gd name="connsiteX0" fmla="*/ 0 w 452582"/>
              <a:gd name="connsiteY0" fmla="*/ 0 h 415636"/>
              <a:gd name="connsiteX1" fmla="*/ 452582 w 452582"/>
              <a:gd name="connsiteY1" fmla="*/ 0 h 415636"/>
              <a:gd name="connsiteX2" fmla="*/ 452582 w 452582"/>
              <a:gd name="connsiteY2" fmla="*/ 415636 h 415636"/>
              <a:gd name="connsiteX3" fmla="*/ 0 w 452582"/>
              <a:gd name="connsiteY3" fmla="*/ 415636 h 415636"/>
              <a:gd name="connsiteX4" fmla="*/ 0 w 452582"/>
              <a:gd name="connsiteY4" fmla="*/ 0 h 415636"/>
              <a:gd name="connsiteX0-1" fmla="*/ 452582 w 544022"/>
              <a:gd name="connsiteY0-2" fmla="*/ 0 h 415636"/>
              <a:gd name="connsiteX1-3" fmla="*/ 452582 w 544022"/>
              <a:gd name="connsiteY1-4" fmla="*/ 415636 h 415636"/>
              <a:gd name="connsiteX2-5" fmla="*/ 0 w 544022"/>
              <a:gd name="connsiteY2-6" fmla="*/ 415636 h 415636"/>
              <a:gd name="connsiteX3-7" fmla="*/ 0 w 544022"/>
              <a:gd name="connsiteY3-8" fmla="*/ 0 h 415636"/>
              <a:gd name="connsiteX4-9" fmla="*/ 544022 w 544022"/>
              <a:gd name="connsiteY4-10" fmla="*/ 91440 h 415636"/>
              <a:gd name="connsiteX0-11" fmla="*/ 452582 w 452582"/>
              <a:gd name="connsiteY0-12" fmla="*/ 0 h 415636"/>
              <a:gd name="connsiteX1-13" fmla="*/ 452582 w 452582"/>
              <a:gd name="connsiteY1-14" fmla="*/ 415636 h 415636"/>
              <a:gd name="connsiteX2-15" fmla="*/ 0 w 452582"/>
              <a:gd name="connsiteY2-16" fmla="*/ 415636 h 415636"/>
              <a:gd name="connsiteX3-17" fmla="*/ 0 w 452582"/>
              <a:gd name="connsiteY3-18" fmla="*/ 0 h 415636"/>
              <a:gd name="connsiteX0-19" fmla="*/ 452582 w 452582"/>
              <a:gd name="connsiteY0-20" fmla="*/ 415636 h 415636"/>
              <a:gd name="connsiteX1-21" fmla="*/ 0 w 452582"/>
              <a:gd name="connsiteY1-22" fmla="*/ 415636 h 415636"/>
              <a:gd name="connsiteX2-23" fmla="*/ 0 w 452582"/>
              <a:gd name="connsiteY2-24" fmla="*/ 0 h 4156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52582" h="415636">
                <a:moveTo>
                  <a:pt x="452582" y="415636"/>
                </a:moveTo>
                <a:lnTo>
                  <a:pt x="0" y="415636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3686076" y="199182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15"/>
          <p:cNvSpPr txBox="1">
            <a:spLocks noChangeArrowheads="1"/>
          </p:cNvSpPr>
          <p:nvPr/>
        </p:nvSpPr>
        <p:spPr bwMode="auto">
          <a:xfrm>
            <a:off x="4829076" y="199182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6013986" y="199182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7156986" y="199182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3110766" y="256713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4253766" y="256713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5438676" y="256713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6581676" y="2567132"/>
            <a:ext cx="3879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哪两张卡片上的数相加得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 rot="20678560">
            <a:off x="3590925" y="1550670"/>
            <a:ext cx="750570" cy="750570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10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 rot="1940242">
            <a:off x="5019040" y="1607185"/>
            <a:ext cx="749300" cy="749300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 rot="703115">
            <a:off x="6164580" y="1421765"/>
            <a:ext cx="749300" cy="749300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 rot="1871047">
            <a:off x="7607935" y="1569085"/>
            <a:ext cx="749300" cy="751840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 rot="21130305">
            <a:off x="3857625" y="3686175"/>
            <a:ext cx="749300" cy="749300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 rot="1464935">
            <a:off x="4693920" y="2660650"/>
            <a:ext cx="749300" cy="751840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8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48400" y="2724150"/>
            <a:ext cx="749300" cy="749300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0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 rot="1959505">
            <a:off x="7458075" y="2641600"/>
            <a:ext cx="749300" cy="749300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 rot="1120073">
            <a:off x="5577205" y="3815080"/>
            <a:ext cx="749300" cy="749300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9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 rot="20615040">
            <a:off x="7088505" y="3805555"/>
            <a:ext cx="750570" cy="750570"/>
          </a:xfrm>
          <a:prstGeom prst="rect">
            <a:avLst/>
          </a:prstGeom>
          <a:solidFill>
            <a:srgbClr val="E5C5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4419600" y="2191385"/>
            <a:ext cx="1828800" cy="761365"/>
          </a:xfrm>
          <a:prstGeom prst="line">
            <a:avLst/>
          </a:prstGeom>
          <a:ln w="254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638800" y="2267585"/>
            <a:ext cx="228600" cy="1523365"/>
          </a:xfrm>
          <a:prstGeom prst="line">
            <a:avLst/>
          </a:prstGeom>
          <a:ln w="254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endCxn id="9" idx="1"/>
          </p:cNvCxnSpPr>
          <p:nvPr/>
        </p:nvCxnSpPr>
        <p:spPr>
          <a:xfrm flipV="1">
            <a:off x="6903720" y="1751330"/>
            <a:ext cx="758190" cy="135255"/>
          </a:xfrm>
          <a:prstGeom prst="line">
            <a:avLst/>
          </a:prstGeom>
          <a:ln w="254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任意多边形 26"/>
          <p:cNvSpPr/>
          <p:nvPr/>
        </p:nvSpPr>
        <p:spPr>
          <a:xfrm>
            <a:off x="5393055" y="3192145"/>
            <a:ext cx="2263140" cy="564300"/>
          </a:xfrm>
          <a:custGeom>
            <a:avLst/>
            <a:gdLst>
              <a:gd name="connsiteX0" fmla="*/ 0 w 3564"/>
              <a:gd name="connsiteY0" fmla="*/ 0 h 888"/>
              <a:gd name="connsiteX1" fmla="*/ 2232 w 3564"/>
              <a:gd name="connsiteY1" fmla="*/ 888 h 888"/>
              <a:gd name="connsiteX2" fmla="*/ 3564 w 3564"/>
              <a:gd name="connsiteY2" fmla="*/ 240 h 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64" h="889">
                <a:moveTo>
                  <a:pt x="0" y="0"/>
                </a:moveTo>
                <a:cubicBezTo>
                  <a:pt x="432" y="276"/>
                  <a:pt x="1248" y="912"/>
                  <a:pt x="2232" y="888"/>
                </a:cubicBezTo>
                <a:cubicBezTo>
                  <a:pt x="3216" y="864"/>
                  <a:pt x="3360" y="516"/>
                  <a:pt x="3564" y="240"/>
                </a:cubicBezTo>
              </a:path>
            </a:pathLst>
          </a:custGeom>
          <a:ln w="254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4621530" y="4396105"/>
            <a:ext cx="2585085" cy="564300"/>
          </a:xfrm>
          <a:custGeom>
            <a:avLst/>
            <a:gdLst>
              <a:gd name="connsiteX0" fmla="*/ 0 w 4071"/>
              <a:gd name="connsiteY0" fmla="*/ 0 h 888"/>
              <a:gd name="connsiteX1" fmla="*/ 2232 w 4071"/>
              <a:gd name="connsiteY1" fmla="*/ 888 h 888"/>
              <a:gd name="connsiteX2" fmla="*/ 4071 w 4071"/>
              <a:gd name="connsiteY2" fmla="*/ 384 h 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71" h="889">
                <a:moveTo>
                  <a:pt x="0" y="0"/>
                </a:moveTo>
                <a:cubicBezTo>
                  <a:pt x="432" y="276"/>
                  <a:pt x="1248" y="912"/>
                  <a:pt x="2232" y="888"/>
                </a:cubicBezTo>
                <a:cubicBezTo>
                  <a:pt x="3216" y="864"/>
                  <a:pt x="3831" y="684"/>
                  <a:pt x="4071" y="384"/>
                </a:cubicBezTo>
              </a:path>
            </a:pathLst>
          </a:custGeom>
          <a:ln w="254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r="2443"/>
          <a:stretch>
            <a:fillRect/>
          </a:stretch>
        </p:blipFill>
        <p:spPr>
          <a:xfrm>
            <a:off x="248920" y="1840230"/>
            <a:ext cx="3144520" cy="23514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76" h="3703">
                <a:moveTo>
                  <a:pt x="0" y="0"/>
                </a:moveTo>
                <a:lnTo>
                  <a:pt x="5076" y="0"/>
                </a:lnTo>
                <a:lnTo>
                  <a:pt x="5076" y="3703"/>
                </a:lnTo>
                <a:lnTo>
                  <a:pt x="2905" y="3703"/>
                </a:lnTo>
                <a:lnTo>
                  <a:pt x="2905" y="3689"/>
                </a:lnTo>
                <a:cubicBezTo>
                  <a:pt x="2904" y="3679"/>
                  <a:pt x="2904" y="3669"/>
                  <a:pt x="2904" y="3657"/>
                </a:cubicBezTo>
                <a:cubicBezTo>
                  <a:pt x="2904" y="3611"/>
                  <a:pt x="2904" y="3593"/>
                  <a:pt x="2904" y="3550"/>
                </a:cubicBezTo>
                <a:cubicBezTo>
                  <a:pt x="2904" y="3507"/>
                  <a:pt x="2904" y="3486"/>
                  <a:pt x="2904" y="3443"/>
                </a:cubicBezTo>
                <a:cubicBezTo>
                  <a:pt x="2904" y="3400"/>
                  <a:pt x="2904" y="3379"/>
                  <a:pt x="2904" y="3336"/>
                </a:cubicBezTo>
                <a:cubicBezTo>
                  <a:pt x="2904" y="3293"/>
                  <a:pt x="2897" y="3272"/>
                  <a:pt x="2904" y="3229"/>
                </a:cubicBezTo>
                <a:cubicBezTo>
                  <a:pt x="2911" y="3186"/>
                  <a:pt x="2925" y="3165"/>
                  <a:pt x="2939" y="3122"/>
                </a:cubicBezTo>
                <a:cubicBezTo>
                  <a:pt x="2953" y="3079"/>
                  <a:pt x="2968" y="3058"/>
                  <a:pt x="2975" y="3015"/>
                </a:cubicBezTo>
                <a:cubicBezTo>
                  <a:pt x="2982" y="2972"/>
                  <a:pt x="2993" y="2954"/>
                  <a:pt x="2975" y="2908"/>
                </a:cubicBezTo>
                <a:cubicBezTo>
                  <a:pt x="2957" y="2862"/>
                  <a:pt x="2925" y="2809"/>
                  <a:pt x="2886" y="2784"/>
                </a:cubicBezTo>
                <a:cubicBezTo>
                  <a:pt x="2847" y="2759"/>
                  <a:pt x="2822" y="2780"/>
                  <a:pt x="2779" y="2784"/>
                </a:cubicBezTo>
                <a:cubicBezTo>
                  <a:pt x="2736" y="2788"/>
                  <a:pt x="2715" y="2798"/>
                  <a:pt x="2672" y="2802"/>
                </a:cubicBezTo>
                <a:cubicBezTo>
                  <a:pt x="2629" y="2806"/>
                  <a:pt x="2608" y="2806"/>
                  <a:pt x="2565" y="2802"/>
                </a:cubicBezTo>
                <a:cubicBezTo>
                  <a:pt x="2522" y="2798"/>
                  <a:pt x="2501" y="2795"/>
                  <a:pt x="2458" y="2784"/>
                </a:cubicBezTo>
                <a:cubicBezTo>
                  <a:pt x="2415" y="2773"/>
                  <a:pt x="2390" y="2777"/>
                  <a:pt x="2351" y="2748"/>
                </a:cubicBezTo>
                <a:cubicBezTo>
                  <a:pt x="2312" y="2719"/>
                  <a:pt x="2278" y="2662"/>
                  <a:pt x="2262" y="2641"/>
                </a:cubicBezTo>
                <a:lnTo>
                  <a:pt x="2209" y="2730"/>
                </a:lnTo>
                <a:cubicBezTo>
                  <a:pt x="2190" y="2733"/>
                  <a:pt x="2145" y="2737"/>
                  <a:pt x="2102" y="2748"/>
                </a:cubicBezTo>
                <a:cubicBezTo>
                  <a:pt x="2059" y="2759"/>
                  <a:pt x="2038" y="2763"/>
                  <a:pt x="1995" y="2784"/>
                </a:cubicBezTo>
                <a:cubicBezTo>
                  <a:pt x="1952" y="2805"/>
                  <a:pt x="1931" y="2830"/>
                  <a:pt x="1888" y="2855"/>
                </a:cubicBezTo>
                <a:cubicBezTo>
                  <a:pt x="1845" y="2880"/>
                  <a:pt x="1820" y="2876"/>
                  <a:pt x="1781" y="2908"/>
                </a:cubicBezTo>
                <a:cubicBezTo>
                  <a:pt x="1742" y="2940"/>
                  <a:pt x="1731" y="2972"/>
                  <a:pt x="1692" y="3015"/>
                </a:cubicBezTo>
                <a:cubicBezTo>
                  <a:pt x="1653" y="3058"/>
                  <a:pt x="1614" y="3079"/>
                  <a:pt x="1585" y="3122"/>
                </a:cubicBezTo>
                <a:cubicBezTo>
                  <a:pt x="1556" y="3165"/>
                  <a:pt x="1556" y="3186"/>
                  <a:pt x="1549" y="3229"/>
                </a:cubicBezTo>
                <a:cubicBezTo>
                  <a:pt x="1542" y="3272"/>
                  <a:pt x="1549" y="3293"/>
                  <a:pt x="1549" y="3336"/>
                </a:cubicBezTo>
                <a:cubicBezTo>
                  <a:pt x="1549" y="3379"/>
                  <a:pt x="1549" y="3400"/>
                  <a:pt x="1549" y="3443"/>
                </a:cubicBezTo>
                <a:cubicBezTo>
                  <a:pt x="1549" y="3486"/>
                  <a:pt x="1542" y="3504"/>
                  <a:pt x="1549" y="3550"/>
                </a:cubicBezTo>
                <a:cubicBezTo>
                  <a:pt x="1556" y="3596"/>
                  <a:pt x="1567" y="3629"/>
                  <a:pt x="1585" y="3675"/>
                </a:cubicBezTo>
                <a:cubicBezTo>
                  <a:pt x="1588" y="3684"/>
                  <a:pt x="1591" y="3691"/>
                  <a:pt x="1594" y="3698"/>
                </a:cubicBezTo>
                <a:lnTo>
                  <a:pt x="1596" y="3703"/>
                </a:lnTo>
                <a:lnTo>
                  <a:pt x="0" y="3703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69570" y="1261745"/>
            <a:ext cx="8658225" cy="2619375"/>
          </a:xfrm>
          <a:prstGeom prst="rect">
            <a:avLst/>
          </a:prstGeom>
        </p:spPr>
      </p:pic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2" name="Rectangle 4"/>
          <p:cNvSpPr txBox="1">
            <a:spLocks noChangeArrowheads="1"/>
          </p:cNvSpPr>
          <p:nvPr/>
        </p:nvSpPr>
        <p:spPr bwMode="auto">
          <a:xfrm>
            <a:off x="7302217" y="3108077"/>
            <a:ext cx="7715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Rectangle 4"/>
          <p:cNvSpPr txBox="1">
            <a:spLocks noChangeArrowheads="1"/>
          </p:cNvSpPr>
          <p:nvPr/>
        </p:nvSpPr>
        <p:spPr bwMode="auto">
          <a:xfrm>
            <a:off x="5254595" y="3139207"/>
            <a:ext cx="88265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6252820" y="3108201"/>
            <a:ext cx="86677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" name="Rectangle 4"/>
          <p:cNvSpPr txBox="1">
            <a:spLocks noChangeArrowheads="1"/>
          </p:cNvSpPr>
          <p:nvPr/>
        </p:nvSpPr>
        <p:spPr bwMode="auto">
          <a:xfrm>
            <a:off x="4255125" y="3139708"/>
            <a:ext cx="86995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2" name="Rectangle 4"/>
          <p:cNvSpPr txBox="1">
            <a:spLocks noChangeArrowheads="1"/>
          </p:cNvSpPr>
          <p:nvPr/>
        </p:nvSpPr>
        <p:spPr bwMode="auto">
          <a:xfrm>
            <a:off x="3289553" y="3132341"/>
            <a:ext cx="87947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3" name="Rectangle 4"/>
          <p:cNvSpPr txBox="1">
            <a:spLocks noChangeArrowheads="1"/>
          </p:cNvSpPr>
          <p:nvPr/>
        </p:nvSpPr>
        <p:spPr bwMode="auto">
          <a:xfrm>
            <a:off x="2295659" y="3132733"/>
            <a:ext cx="83185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8" name="Rectangle 4"/>
          <p:cNvSpPr txBox="1">
            <a:spLocks noChangeArrowheads="1"/>
          </p:cNvSpPr>
          <p:nvPr/>
        </p:nvSpPr>
        <p:spPr bwMode="auto">
          <a:xfrm>
            <a:off x="1275983" y="3145557"/>
            <a:ext cx="88265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9" name="Rectangle 4"/>
          <p:cNvSpPr txBox="1">
            <a:spLocks noChangeArrowheads="1"/>
          </p:cNvSpPr>
          <p:nvPr/>
        </p:nvSpPr>
        <p:spPr bwMode="auto">
          <a:xfrm>
            <a:off x="304567" y="3175650"/>
            <a:ext cx="8636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8310597" y="3116332"/>
            <a:ext cx="7715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utoUpdateAnimBg="0"/>
      <p:bldP spid="31" grpId="0" autoUpdateAnimBg="0"/>
      <p:bldP spid="32" grpId="0" autoUpdateAnimBg="0"/>
      <p:bldP spid="55" grpId="0" autoUpdateAnimBg="0"/>
      <p:bldP spid="72" grpId="0" autoUpdateAnimBg="0"/>
      <p:bldP spid="83" grpId="0" autoUpdateAnimBg="0"/>
      <p:bldP spid="88" grpId="0" autoUpdateAnimBg="0"/>
      <p:bldP spid="89" grpId="0" autoUpdateAnimBg="0"/>
      <p:bldP spid="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2365" y="1933575"/>
            <a:ext cx="34163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Rectangle 4"/>
          <p:cNvSpPr txBox="1"/>
          <p:nvPr/>
        </p:nvSpPr>
        <p:spPr>
          <a:xfrm>
            <a:off x="986155" y="1602740"/>
            <a:ext cx="103378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824355" y="1555433"/>
            <a:ext cx="545465" cy="545465"/>
          </a:xfrm>
          <a:custGeom>
            <a:avLst/>
            <a:gdLst>
              <a:gd name="connisteX0" fmla="*/ 545465 w 545465"/>
              <a:gd name="connsiteY0" fmla="*/ 0 h 545465"/>
              <a:gd name="connisteX1" fmla="*/ 0 w 545465"/>
              <a:gd name="connsiteY1" fmla="*/ 274320 h 545465"/>
              <a:gd name="connisteX2" fmla="*/ 545465 w 545465"/>
              <a:gd name="connsiteY2" fmla="*/ 545465 h 5454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545465" h="545465">
                <a:moveTo>
                  <a:pt x="545465" y="0"/>
                </a:moveTo>
                <a:lnTo>
                  <a:pt x="0" y="274320"/>
                </a:lnTo>
                <a:lnTo>
                  <a:pt x="545465" y="545465"/>
                </a:ln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Rectangle 4"/>
          <p:cNvSpPr txBox="1"/>
          <p:nvPr/>
        </p:nvSpPr>
        <p:spPr>
          <a:xfrm>
            <a:off x="2065020" y="1221740"/>
            <a:ext cx="103378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4"/>
          <p:cNvSpPr txBox="1"/>
          <p:nvPr/>
        </p:nvSpPr>
        <p:spPr>
          <a:xfrm>
            <a:off x="2065020" y="1854200"/>
            <a:ext cx="103378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4"/>
          <p:cNvSpPr txBox="1"/>
          <p:nvPr/>
        </p:nvSpPr>
        <p:spPr>
          <a:xfrm>
            <a:off x="3653155" y="1602740"/>
            <a:ext cx="163385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1+   =10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18305" y="1689100"/>
            <a:ext cx="34163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Rectangle 4"/>
          <p:cNvSpPr txBox="1"/>
          <p:nvPr/>
        </p:nvSpPr>
        <p:spPr>
          <a:xfrm>
            <a:off x="3870960" y="1602740"/>
            <a:ext cx="103378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4"/>
          <p:cNvSpPr txBox="1"/>
          <p:nvPr/>
        </p:nvSpPr>
        <p:spPr>
          <a:xfrm>
            <a:off x="5943600" y="1276350"/>
            <a:ext cx="163385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10-1=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51675" y="1362710"/>
            <a:ext cx="34163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Rectangle 4"/>
          <p:cNvSpPr txBox="1"/>
          <p:nvPr/>
        </p:nvSpPr>
        <p:spPr>
          <a:xfrm>
            <a:off x="6705600" y="1276350"/>
            <a:ext cx="103378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Rectangle 4"/>
          <p:cNvSpPr txBox="1"/>
          <p:nvPr/>
        </p:nvSpPr>
        <p:spPr>
          <a:xfrm>
            <a:off x="5943600" y="1905635"/>
            <a:ext cx="163385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10-   =1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59245" y="1991995"/>
            <a:ext cx="34163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Rectangle 4"/>
          <p:cNvSpPr txBox="1"/>
          <p:nvPr/>
        </p:nvSpPr>
        <p:spPr>
          <a:xfrm>
            <a:off x="6313170" y="1905635"/>
            <a:ext cx="103378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9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412365" y="3565525"/>
            <a:ext cx="34163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4" name="Rectangle 4"/>
          <p:cNvSpPr txBox="1"/>
          <p:nvPr/>
        </p:nvSpPr>
        <p:spPr>
          <a:xfrm>
            <a:off x="986155" y="3234690"/>
            <a:ext cx="103378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1824355" y="3187383"/>
            <a:ext cx="545465" cy="545465"/>
          </a:xfrm>
          <a:custGeom>
            <a:avLst/>
            <a:gdLst>
              <a:gd name="connisteX0" fmla="*/ 545465 w 545465"/>
              <a:gd name="connsiteY0" fmla="*/ 0 h 545465"/>
              <a:gd name="connisteX1" fmla="*/ 0 w 545465"/>
              <a:gd name="connsiteY1" fmla="*/ 274320 h 545465"/>
              <a:gd name="connisteX2" fmla="*/ 545465 w 545465"/>
              <a:gd name="connsiteY2" fmla="*/ 545465 h 5454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545465" h="545465">
                <a:moveTo>
                  <a:pt x="545465" y="0"/>
                </a:moveTo>
                <a:lnTo>
                  <a:pt x="0" y="274320"/>
                </a:lnTo>
                <a:lnTo>
                  <a:pt x="545465" y="545465"/>
                </a:lnTo>
              </a:path>
            </a:pathLst>
          </a:cu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6" name="Rectangle 4"/>
          <p:cNvSpPr txBox="1"/>
          <p:nvPr/>
        </p:nvSpPr>
        <p:spPr>
          <a:xfrm>
            <a:off x="2065020" y="3486150"/>
            <a:ext cx="103378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2412365" y="3039745"/>
            <a:ext cx="34163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8" name="Rectangle 4"/>
          <p:cNvSpPr txBox="1"/>
          <p:nvPr/>
        </p:nvSpPr>
        <p:spPr>
          <a:xfrm>
            <a:off x="2065020" y="2960370"/>
            <a:ext cx="103378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9" name="Rectangle 4"/>
          <p:cNvSpPr txBox="1"/>
          <p:nvPr/>
        </p:nvSpPr>
        <p:spPr>
          <a:xfrm>
            <a:off x="3872230" y="3234690"/>
            <a:ext cx="153162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+   =10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4259580" y="3321050"/>
            <a:ext cx="34163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1" name="Rectangle 4"/>
          <p:cNvSpPr txBox="1"/>
          <p:nvPr/>
        </p:nvSpPr>
        <p:spPr>
          <a:xfrm>
            <a:off x="3912235" y="3234690"/>
            <a:ext cx="103378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2" name="Rectangle 4"/>
          <p:cNvSpPr txBox="1"/>
          <p:nvPr/>
        </p:nvSpPr>
        <p:spPr>
          <a:xfrm>
            <a:off x="6136005" y="2908300"/>
            <a:ext cx="163385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-   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727065" y="2994660"/>
            <a:ext cx="45720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4" name="Rectangle 4"/>
          <p:cNvSpPr txBox="1"/>
          <p:nvPr/>
        </p:nvSpPr>
        <p:spPr>
          <a:xfrm>
            <a:off x="5620385" y="2908300"/>
            <a:ext cx="62738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5" name="Rectangle 4"/>
          <p:cNvSpPr txBox="1"/>
          <p:nvPr/>
        </p:nvSpPr>
        <p:spPr>
          <a:xfrm>
            <a:off x="6136005" y="3537585"/>
            <a:ext cx="163385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-   =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5727065" y="3623945"/>
            <a:ext cx="45720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7" name="Rectangle 4"/>
          <p:cNvSpPr txBox="1"/>
          <p:nvPr/>
        </p:nvSpPr>
        <p:spPr>
          <a:xfrm>
            <a:off x="5620385" y="3537585"/>
            <a:ext cx="62738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571875" y="3322320"/>
            <a:ext cx="34163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9" name="Rectangle 4"/>
          <p:cNvSpPr txBox="1"/>
          <p:nvPr/>
        </p:nvSpPr>
        <p:spPr>
          <a:xfrm>
            <a:off x="3322955" y="3235960"/>
            <a:ext cx="8369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6485255" y="2994660"/>
            <a:ext cx="34163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1" name="Rectangle 4"/>
          <p:cNvSpPr txBox="1"/>
          <p:nvPr/>
        </p:nvSpPr>
        <p:spPr>
          <a:xfrm>
            <a:off x="6421755" y="2908300"/>
            <a:ext cx="4686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6485255" y="3623945"/>
            <a:ext cx="34163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3" name="Rectangle 4"/>
          <p:cNvSpPr txBox="1"/>
          <p:nvPr/>
        </p:nvSpPr>
        <p:spPr>
          <a:xfrm>
            <a:off x="6421755" y="3537585"/>
            <a:ext cx="4686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7211060" y="2994660"/>
            <a:ext cx="34163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" name="Rectangle 4"/>
          <p:cNvSpPr txBox="1"/>
          <p:nvPr/>
        </p:nvSpPr>
        <p:spPr>
          <a:xfrm>
            <a:off x="7147560" y="2908300"/>
            <a:ext cx="4686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7211060" y="3623945"/>
            <a:ext cx="341630" cy="341630"/>
          </a:xfrm>
          <a:prstGeom prst="rect">
            <a:avLst/>
          </a:prstGeom>
          <a:solidFill>
            <a:srgbClr val="FFEFBB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" name="Rectangle 4"/>
          <p:cNvSpPr txBox="1"/>
          <p:nvPr/>
        </p:nvSpPr>
        <p:spPr>
          <a:xfrm>
            <a:off x="7147560" y="3537585"/>
            <a:ext cx="4686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4"/>
          <p:cNvSpPr txBox="1"/>
          <p:nvPr/>
        </p:nvSpPr>
        <p:spPr>
          <a:xfrm>
            <a:off x="3370580" y="4324350"/>
            <a:ext cx="257302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l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（答案不唯一）</a:t>
            </a:r>
            <a:endParaRPr lang="zh-CN" alt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5" grpId="0"/>
      <p:bldP spid="18" grpId="0"/>
      <p:bldP spid="86" grpId="0"/>
      <p:bldP spid="88" grpId="0"/>
      <p:bldP spid="91" grpId="0"/>
      <p:bldP spid="94" grpId="0"/>
      <p:bldP spid="97" grpId="0"/>
      <p:bldP spid="99" grpId="0"/>
      <p:bldP spid="101" grpId="0"/>
      <p:bldP spid="103" grpId="0"/>
      <p:bldP spid="105" grpId="0"/>
      <p:bldP spid="107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8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画一画，填一填。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8435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931988"/>
            <a:ext cx="5561013" cy="19827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6" name="Group 54"/>
          <p:cNvGrpSpPr/>
          <p:nvPr/>
        </p:nvGrpSpPr>
        <p:grpSpPr>
          <a:xfrm>
            <a:off x="6170613" y="2033588"/>
            <a:ext cx="2652712" cy="522288"/>
            <a:chOff x="3712" y="1795"/>
            <a:chExt cx="1671" cy="329"/>
          </a:xfrm>
        </p:grpSpPr>
        <p:sp>
          <p:nvSpPr>
            <p:cNvPr id="20" name="Rectangle 97"/>
            <p:cNvSpPr>
              <a:spLocks noChangeArrowheads="1"/>
            </p:cNvSpPr>
            <p:nvPr/>
          </p:nvSpPr>
          <p:spPr bwMode="auto">
            <a:xfrm>
              <a:off x="3712" y="1795"/>
              <a:ext cx="1671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 +  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10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21" name="Rectangle 98"/>
            <p:cNvSpPr>
              <a:spLocks noChangeArrowheads="1"/>
            </p:cNvSpPr>
            <p:nvPr/>
          </p:nvSpPr>
          <p:spPr bwMode="auto">
            <a:xfrm>
              <a:off x="4137" y="1818"/>
              <a:ext cx="287" cy="287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8437" name="Group 54"/>
          <p:cNvGrpSpPr/>
          <p:nvPr/>
        </p:nvGrpSpPr>
        <p:grpSpPr>
          <a:xfrm>
            <a:off x="6170613" y="2738438"/>
            <a:ext cx="2652712" cy="522288"/>
            <a:chOff x="3712" y="1795"/>
            <a:chExt cx="1671" cy="329"/>
          </a:xfrm>
        </p:grpSpPr>
        <p:sp>
          <p:nvSpPr>
            <p:cNvPr id="27" name="Rectangle 97"/>
            <p:cNvSpPr>
              <a:spLocks noChangeArrowheads="1"/>
            </p:cNvSpPr>
            <p:nvPr/>
          </p:nvSpPr>
          <p:spPr bwMode="auto">
            <a:xfrm>
              <a:off x="3712" y="1795"/>
              <a:ext cx="1671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5 +  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10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28" name="Rectangle 98"/>
            <p:cNvSpPr>
              <a:spLocks noChangeArrowheads="1"/>
            </p:cNvSpPr>
            <p:nvPr/>
          </p:nvSpPr>
          <p:spPr bwMode="auto">
            <a:xfrm>
              <a:off x="4135" y="1821"/>
              <a:ext cx="287" cy="287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8438" name="Group 54"/>
          <p:cNvGrpSpPr/>
          <p:nvPr/>
        </p:nvGrpSpPr>
        <p:grpSpPr>
          <a:xfrm>
            <a:off x="6170613" y="3406775"/>
            <a:ext cx="2652712" cy="522288"/>
            <a:chOff x="3712" y="1795"/>
            <a:chExt cx="1671" cy="329"/>
          </a:xfrm>
        </p:grpSpPr>
        <p:sp>
          <p:nvSpPr>
            <p:cNvPr id="30" name="Rectangle 97"/>
            <p:cNvSpPr>
              <a:spLocks noChangeArrowheads="1"/>
            </p:cNvSpPr>
            <p:nvPr/>
          </p:nvSpPr>
          <p:spPr bwMode="auto">
            <a:xfrm>
              <a:off x="3712" y="1795"/>
              <a:ext cx="1671" cy="3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8 +   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10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32" name="Rectangle 98"/>
            <p:cNvSpPr>
              <a:spLocks noChangeArrowheads="1"/>
            </p:cNvSpPr>
            <p:nvPr/>
          </p:nvSpPr>
          <p:spPr bwMode="auto">
            <a:xfrm>
              <a:off x="4135" y="1831"/>
              <a:ext cx="287" cy="287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2257425" y="2139950"/>
            <a:ext cx="368300" cy="3683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752725" y="2147888"/>
            <a:ext cx="366713" cy="3683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284538" y="2147888"/>
            <a:ext cx="368300" cy="3683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775075" y="2147888"/>
            <a:ext cx="368300" cy="3683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273550" y="2147888"/>
            <a:ext cx="368300" cy="3683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806950" y="2147888"/>
            <a:ext cx="368300" cy="3683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295900" y="2147888"/>
            <a:ext cx="366713" cy="3683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9" name="Rectangle 4"/>
          <p:cNvSpPr txBox="1"/>
          <p:nvPr/>
        </p:nvSpPr>
        <p:spPr>
          <a:xfrm>
            <a:off x="6684328" y="1866900"/>
            <a:ext cx="771525" cy="850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7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279775" y="2798763"/>
            <a:ext cx="368300" cy="3683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775075" y="2805113"/>
            <a:ext cx="368300" cy="366713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270375" y="2786063"/>
            <a:ext cx="366713" cy="3683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806950" y="2786063"/>
            <a:ext cx="368300" cy="3683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295900" y="2786063"/>
            <a:ext cx="366713" cy="3683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5" name="Rectangle 4"/>
          <p:cNvSpPr txBox="1"/>
          <p:nvPr/>
        </p:nvSpPr>
        <p:spPr>
          <a:xfrm>
            <a:off x="6684328" y="2574925"/>
            <a:ext cx="771525" cy="850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5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806950" y="3432175"/>
            <a:ext cx="368300" cy="3683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295900" y="3451225"/>
            <a:ext cx="366713" cy="3683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9" name="Rectangle 4"/>
          <p:cNvSpPr txBox="1"/>
          <p:nvPr/>
        </p:nvSpPr>
        <p:spPr>
          <a:xfrm>
            <a:off x="6684328" y="3243263"/>
            <a:ext cx="771525" cy="850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pitchFamily="2" charset="-122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/>
      <p:bldP spid="47" grpId="0" bldLvl="0" animBg="1"/>
      <p:bldP spid="48" grpId="0" bldLvl="0" animBg="1"/>
      <p:bldP spid="49" grpId="0"/>
    </p:bldLst>
  </p:timing>
</p:sld>
</file>

<file path=ppt/tags/tag1.xml><?xml version="1.0" encoding="utf-8"?>
<p:tagLst xmlns:p="http://schemas.openxmlformats.org/presentationml/2006/main">
  <p:tag name="KSO_WM_UNIT_TABLE_BEAUTIFY" val="smartTable{3228ca9d-9da6-4dbe-b3ee-a90dc79ff568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</Words>
  <Application>WPS 演示</Application>
  <PresentationFormat>全屏显示(16:9)</PresentationFormat>
  <Paragraphs>411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Cambria</vt:lpstr>
      <vt:lpstr>楷体</vt:lpstr>
      <vt:lpstr>Times New Roman</vt:lpstr>
      <vt:lpstr>Arial</vt:lpstr>
      <vt:lpstr>等线</vt:lpstr>
      <vt:lpstr>Arial Unicode MS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547</cp:revision>
  <dcterms:created xsi:type="dcterms:W3CDTF">2015-05-29T07:51:00Z</dcterms:created>
  <dcterms:modified xsi:type="dcterms:W3CDTF">2023-09-28T13:29:57Z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443445414_btnclosed</vt:lpwstr>
  </property>
</Properties>
</file>