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0" r:id="rId5"/>
    <p:sldId id="698" r:id="rId6"/>
    <p:sldId id="779" r:id="rId8"/>
    <p:sldId id="826" r:id="rId9"/>
    <p:sldId id="810" r:id="rId10"/>
    <p:sldId id="811" r:id="rId11"/>
    <p:sldId id="812" r:id="rId12"/>
    <p:sldId id="814" r:id="rId13"/>
    <p:sldId id="815" r:id="rId14"/>
    <p:sldId id="818" r:id="rId15"/>
    <p:sldId id="819" r:id="rId16"/>
    <p:sldId id="821" r:id="rId17"/>
    <p:sldId id="735" r:id="rId18"/>
    <p:sldId id="827" r:id="rId19"/>
    <p:sldId id="844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30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55DB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74"/>
        <p:guide pos="30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6"/>
          <p:cNvSpPr>
            <a:spLocks noGrp="1"/>
          </p:cNvSpPr>
          <p:nvPr>
            <p:ph idx="1"/>
          </p:nvPr>
        </p:nvSpPr>
        <p:spPr>
          <a:xfrm>
            <a:off x="381000" y="589280"/>
            <a:ext cx="8229600" cy="1648460"/>
          </a:xfrm>
        </p:spPr>
        <p:txBody>
          <a:bodyPr anchor="t" anchorCtr="0"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有89只鹅，鹅比鸡多78只，鸡有多少只？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鸭比鸡多27只，鸭有多少只？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</a:t>
            </a:r>
            <a:endParaRPr lang="zh-CN" altLang="en-US" sz="3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2276475" y="2039620"/>
            <a:ext cx="437451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89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（只）    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3075" y="3867785"/>
            <a:ext cx="490791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答：鸡有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只，鸭有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7400" y="2874645"/>
            <a:ext cx="344424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（只）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4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3" name="任意多边形 12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7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1"/>
      <p:bldP spid="3" grpId="1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6"/>
          <p:cNvSpPr>
            <a:spLocks noGrp="1"/>
          </p:cNvSpPr>
          <p:nvPr>
            <p:ph idx="1"/>
          </p:nvPr>
        </p:nvSpPr>
        <p:spPr>
          <a:xfrm>
            <a:off x="546100" y="514985"/>
            <a:ext cx="8051800" cy="1953260"/>
          </a:xfrm>
        </p:spPr>
        <p:txBody>
          <a:bodyPr anchor="t" anchorCtr="0"/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明明有25本故事书，画报的本数比故事书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少9本，明明有画报多少本？明明有画报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和故事书共多少本？</a:t>
            </a:r>
            <a:r>
              <a:rPr lang="zh-CN" altLang="en-US" sz="3000">
                <a:solidFill>
                  <a:schemeClr val="tx1"/>
                </a:solidFill>
              </a:rPr>
              <a:t>                   </a:t>
            </a:r>
            <a:endParaRPr lang="zh-CN" altLang="en-US" sz="30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0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000">
                <a:solidFill>
                  <a:schemeClr val="tx1"/>
                </a:solidFill>
                <a:latin typeface="宋体" panose="02010600030101010101" pitchFamily="2" charset="-122"/>
              </a:rPr>
              <a:t>           </a:t>
            </a:r>
            <a:endParaRPr lang="en-US" altLang="zh-CN" sz="30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000">
                <a:solidFill>
                  <a:schemeClr val="tx1"/>
                </a:solidFill>
              </a:rPr>
              <a:t>     </a:t>
            </a:r>
            <a:endParaRPr lang="zh-CN" altLang="en-US" sz="3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000">
                <a:solidFill>
                  <a:schemeClr val="tx1"/>
                </a:solidFill>
              </a:rPr>
              <a:t>           </a:t>
            </a:r>
            <a:endParaRPr lang="zh-CN" altLang="en-US" sz="30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8565" y="2393950"/>
            <a:ext cx="419163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（本） 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7020" y="3183255"/>
            <a:ext cx="34423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25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（本）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100" y="4019550"/>
            <a:ext cx="822769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答：明明有画报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本，有画报和故事书共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6"/>
          <p:cNvSpPr>
            <a:spLocks noGrp="1"/>
          </p:cNvSpPr>
          <p:nvPr/>
        </p:nvSpPr>
        <p:spPr>
          <a:xfrm>
            <a:off x="381000" y="514985"/>
            <a:ext cx="8051800" cy="1953260"/>
          </a:xfrm>
        </p:spPr>
        <p:txBody>
          <a:bodyPr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3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207135" algn="l"/>
                <a:tab pos="1207135" algn="l"/>
                <a:tab pos="1207135" algn="l"/>
                <a:tab pos="120713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红星小学举办校园画展，一年级展出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幅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画，二年级展出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39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幅画 ，已经贴好了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 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幅，还有多少幅没有贴好？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835" y="2495550"/>
            <a:ext cx="419163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39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（幅）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0835" y="3105150"/>
            <a:ext cx="419163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（幅）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6035" y="4019550"/>
            <a:ext cx="439674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还有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幅没有贴好。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15645" y="67214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765175" y="1657985"/>
            <a:ext cx="7623810" cy="28613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解决连续两问的问题时，要注意将第二个问题与第一个问题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联系起来连贯地思考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，解决第二个问题缺少的条件在第一个问题中已经解答出来，要直接作为已知条件应用。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057400" y="2419350"/>
            <a:ext cx="5260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第9课时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4" name="文本框 3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复习导入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2" name="任意多边形 1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2"/>
          <p:cNvSpPr/>
          <p:nvPr/>
        </p:nvSpPr>
        <p:spPr>
          <a:xfrm>
            <a:off x="312738" y="1708785"/>
            <a:ext cx="7899400" cy="12973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1.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小兔采了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个蘑菇，兔妈妈比小兔多采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个蘑菇，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0965" y="2354580"/>
            <a:ext cx="4115435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兔妈妈采了多少个蘑菇？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83510" y="3178810"/>
            <a:ext cx="286893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（个）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551430" y="2896870"/>
            <a:ext cx="40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905000" y="676275"/>
            <a:ext cx="5991860" cy="924560"/>
            <a:chOff x="1800" y="809"/>
            <a:chExt cx="9436" cy="1456"/>
          </a:xfrm>
        </p:grpSpPr>
        <p:sp>
          <p:nvSpPr>
            <p:cNvPr id="5" name="圆角矩形标注 4"/>
            <p:cNvSpPr/>
            <p:nvPr/>
          </p:nvSpPr>
          <p:spPr>
            <a:xfrm>
              <a:off x="1800" y="1049"/>
              <a:ext cx="7736" cy="977"/>
            </a:xfrm>
            <a:prstGeom prst="wedgeRoundRectCallout">
              <a:avLst>
                <a:gd name="adj1" fmla="val 56293"/>
                <a:gd name="adj2" fmla="val -12538"/>
                <a:gd name="adj3" fmla="val 16667"/>
              </a:avLst>
            </a:prstGeom>
            <a:noFill/>
            <a:ln w="19050">
              <a:solidFill>
                <a:srgbClr val="00A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你能提出问题并解决问题吗？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pic>
          <p:nvPicPr>
            <p:cNvPr id="6" name="图片 5" descr="书本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080" y="809"/>
              <a:ext cx="1156" cy="1456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997710" y="3932555"/>
            <a:ext cx="4474845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答：兔妈妈采了</a:t>
            </a:r>
            <a:r>
              <a:rPr lang="en-US" altLang="zh-CN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21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个蘑菇。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49720" y="2413000"/>
            <a:ext cx="232537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（答案不唯一）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8270" y="1386840"/>
            <a:ext cx="859282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图书角有故事书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本，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科普书比故事书少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11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本，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086485" y="2698115"/>
            <a:ext cx="27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143000" y="513715"/>
            <a:ext cx="5991860" cy="924560"/>
            <a:chOff x="1800" y="809"/>
            <a:chExt cx="9436" cy="1456"/>
          </a:xfrm>
        </p:grpSpPr>
        <p:sp>
          <p:nvSpPr>
            <p:cNvPr id="5" name="圆角矩形标注 4"/>
            <p:cNvSpPr/>
            <p:nvPr/>
          </p:nvSpPr>
          <p:spPr>
            <a:xfrm>
              <a:off x="1800" y="1049"/>
              <a:ext cx="7736" cy="977"/>
            </a:xfrm>
            <a:prstGeom prst="wedgeRoundRectCallout">
              <a:avLst>
                <a:gd name="adj1" fmla="val 56293"/>
                <a:gd name="adj2" fmla="val -12538"/>
                <a:gd name="adj3" fmla="val 16667"/>
              </a:avLst>
            </a:prstGeom>
            <a:noFill/>
            <a:ln w="19050">
              <a:solidFill>
                <a:srgbClr val="00A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你能提出问题并解决问题吗？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pic>
          <p:nvPicPr>
            <p:cNvPr id="6" name="图片 5" descr="书本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080" y="809"/>
              <a:ext cx="1156" cy="1456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641985" y="2017395"/>
            <a:ext cx="340233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科普书有多少本？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07945" y="2876550"/>
            <a:ext cx="30486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35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24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（本）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0745" y="3765550"/>
            <a:ext cx="340233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科普书有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24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本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8600" y="2190750"/>
            <a:ext cx="232537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（答案不唯一）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Administrator\Desktop\新画人物图\男0114 拷贝.png男0114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934200" y="3257550"/>
            <a:ext cx="1078865" cy="1258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标注 11"/>
          <p:cNvSpPr/>
          <p:nvPr/>
        </p:nvSpPr>
        <p:spPr>
          <a:xfrm>
            <a:off x="2667635" y="2567940"/>
            <a:ext cx="4570730" cy="620395"/>
          </a:xfrm>
          <a:prstGeom prst="wedgeRoundRectCallout">
            <a:avLst>
              <a:gd name="adj1" fmla="val 46096"/>
              <a:gd name="adj2" fmla="val 119089"/>
              <a:gd name="adj3" fmla="val 16667"/>
            </a:avLst>
          </a:prstGeom>
          <a:noFill/>
          <a:ln w="19050">
            <a:solidFill>
              <a:srgbClr val="00A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通过读题，知道了什么？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1505" name="TextBox 1"/>
          <p:cNvSpPr txBox="1"/>
          <p:nvPr/>
        </p:nvSpPr>
        <p:spPr>
          <a:xfrm>
            <a:off x="1137920" y="882015"/>
            <a:ext cx="806196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美术兴趣小组有女生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，男生比女生少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2845" y="1492250"/>
            <a:ext cx="733298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男生有多少人？美术兴趣小组一共有多少人？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7803" y="969035"/>
            <a:ext cx="682129" cy="535648"/>
            <a:chOff x="3670176" y="2797105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797105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5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2" name="文本框 1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3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4" name="任意多边形 3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7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55D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50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"/>
          <p:cNvSpPr txBox="1"/>
          <p:nvPr/>
        </p:nvSpPr>
        <p:spPr>
          <a:xfrm>
            <a:off x="5257800" y="1809750"/>
            <a:ext cx="309308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（人）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57800" y="3029142"/>
            <a:ext cx="3731260" cy="1635910"/>
            <a:chOff x="917" y="6225"/>
            <a:chExt cx="5876" cy="2578"/>
          </a:xfrm>
        </p:grpSpPr>
        <p:sp>
          <p:nvSpPr>
            <p:cNvPr id="6" name="AutoShape 25"/>
            <p:cNvSpPr>
              <a:spLocks noChangeArrowheads="1"/>
            </p:cNvSpPr>
            <p:nvPr/>
          </p:nvSpPr>
          <p:spPr bwMode="auto">
            <a:xfrm>
              <a:off x="917" y="6225"/>
              <a:ext cx="4288" cy="2578"/>
            </a:xfrm>
            <a:prstGeom prst="wedgeRoundRectCallout">
              <a:avLst>
                <a:gd name="adj1" fmla="val 56182"/>
                <a:gd name="adj2" fmla="val 405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求比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14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少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的数是多少，用减法计算。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3559" name="Picture 2" descr="E:\文件\新画人物图\熊01 拷贝.png熊01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5357" y="6663"/>
              <a:ext cx="1436" cy="18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60" name="文本框 10"/>
          <p:cNvSpPr txBox="1"/>
          <p:nvPr/>
        </p:nvSpPr>
        <p:spPr>
          <a:xfrm>
            <a:off x="152718" y="361633"/>
            <a:ext cx="85871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已知：美术兴趣小组有女生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14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，男生比女生少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238" y="972185"/>
            <a:ext cx="3937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问题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：男生有多少人？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4578" name="Picture 2" descr="C:\Users\Administrator\Desktop\新画人物图\女022拷贝.png女022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844040"/>
            <a:ext cx="883285" cy="1113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1688465" y="1888490"/>
            <a:ext cx="2178050" cy="666115"/>
          </a:xfrm>
          <a:prstGeom prst="wedgeRoundRectCallout">
            <a:avLst>
              <a:gd name="adj1" fmla="val -68804"/>
              <a:gd name="adj2" fmla="val 39323"/>
              <a:gd name="adj3" fmla="val 16667"/>
            </a:avLst>
          </a:prstGeom>
          <a:noFill/>
          <a:ln w="19050">
            <a:solidFill>
              <a:srgbClr val="00A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怎样解答？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635" y="3683000"/>
            <a:ext cx="3312160" cy="3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3795" y="3958590"/>
            <a:ext cx="2178050" cy="3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 rot="5400000">
            <a:off x="2684780" y="1889125"/>
            <a:ext cx="229235" cy="331279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5"/>
          <p:cNvSpPr txBox="1"/>
          <p:nvPr/>
        </p:nvSpPr>
        <p:spPr>
          <a:xfrm>
            <a:off x="1297305" y="2874645"/>
            <a:ext cx="309308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rot="16200000">
            <a:off x="2167890" y="3046730"/>
            <a:ext cx="150495" cy="217805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"/>
          <p:cNvSpPr txBox="1"/>
          <p:nvPr/>
        </p:nvSpPr>
        <p:spPr>
          <a:xfrm>
            <a:off x="1750695" y="4173220"/>
            <a:ext cx="1057910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29305" y="3958590"/>
            <a:ext cx="1116000" cy="3600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 rot="16200000">
            <a:off x="3816985" y="3597275"/>
            <a:ext cx="147955" cy="108140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5"/>
          <p:cNvSpPr txBox="1"/>
          <p:nvPr/>
        </p:nvSpPr>
        <p:spPr>
          <a:xfrm>
            <a:off x="3122295" y="4184650"/>
            <a:ext cx="170624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53340" y="3742055"/>
            <a:ext cx="126047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男生：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77470" y="3307080"/>
            <a:ext cx="126047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女生：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1828165" y="4319270"/>
            <a:ext cx="762635" cy="5988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3" grpId="0" bldLvl="0" animBg="1"/>
      <p:bldP spid="4" grpId="0" bldLvl="0" animBg="1"/>
      <p:bldP spid="7" grpId="0" bldLvl="0" animBg="1"/>
      <p:bldP spid="8" grpId="0" bldLvl="0" animBg="1"/>
      <p:bldP spid="15" grpId="0"/>
      <p:bldP spid="18" grpId="0" bldLvl="0" animBg="1"/>
      <p:bldP spid="19" grpId="0"/>
      <p:bldP spid="20" grpId="0" bldLvl="0" animBg="1"/>
      <p:bldP spid="21" grpId="0" bldLvl="0" animBg="1"/>
      <p:bldP spid="22" grpId="0"/>
      <p:bldP spid="23" grpId="0"/>
      <p:bldP spid="24" grpId="0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文本框 10"/>
          <p:cNvSpPr txBox="1"/>
          <p:nvPr/>
        </p:nvSpPr>
        <p:spPr>
          <a:xfrm>
            <a:off x="152718" y="362903"/>
            <a:ext cx="85871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已知：美术兴趣小组有女生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14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，男生比女生少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人。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718" y="972820"/>
            <a:ext cx="60826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问题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：美术兴趣小组一共有多少人？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7395" y="3705860"/>
            <a:ext cx="5172075" cy="1184910"/>
            <a:chOff x="2256" y="9316"/>
            <a:chExt cx="8145" cy="1866"/>
          </a:xfrm>
        </p:grpSpPr>
        <p:sp>
          <p:nvSpPr>
            <p:cNvPr id="4" name="文本框 3"/>
            <p:cNvSpPr txBox="1"/>
            <p:nvPr/>
          </p:nvSpPr>
          <p:spPr>
            <a:xfrm>
              <a:off x="3840" y="9450"/>
              <a:ext cx="6561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把男生人数和女生人数合起来，用加法计算。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" name="图片 1" descr="C:\Users\Administrator\Desktop\新画人物图\男044 拷贝.png男044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2256" y="9468"/>
              <a:ext cx="1218" cy="16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标注 2"/>
            <p:cNvSpPr/>
            <p:nvPr/>
          </p:nvSpPr>
          <p:spPr>
            <a:xfrm>
              <a:off x="3840" y="9316"/>
              <a:ext cx="6354" cy="1866"/>
            </a:xfrm>
            <a:prstGeom prst="wedgeRoundRectCallout">
              <a:avLst>
                <a:gd name="adj1" fmla="val -55433"/>
                <a:gd name="adj2" fmla="val 22775"/>
                <a:gd name="adj3" fmla="val 16667"/>
              </a:avLst>
            </a:prstGeom>
            <a:noFill/>
            <a:ln w="19050">
              <a:solidFill>
                <a:srgbClr val="00A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21460" y="2322830"/>
            <a:ext cx="3312160" cy="3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31620" y="2598420"/>
            <a:ext cx="2178050" cy="3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 rot="5400000">
            <a:off x="3062605" y="528955"/>
            <a:ext cx="229235" cy="331279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5"/>
          <p:cNvSpPr txBox="1"/>
          <p:nvPr/>
        </p:nvSpPr>
        <p:spPr>
          <a:xfrm>
            <a:off x="1675130" y="1514475"/>
            <a:ext cx="309308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rot="16200000">
            <a:off x="2545715" y="1686560"/>
            <a:ext cx="150495" cy="217805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5"/>
          <p:cNvSpPr txBox="1"/>
          <p:nvPr/>
        </p:nvSpPr>
        <p:spPr>
          <a:xfrm>
            <a:off x="2128520" y="2813050"/>
            <a:ext cx="1057910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rot="10800000">
            <a:off x="4962525" y="2192655"/>
            <a:ext cx="170815" cy="65976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5"/>
          <p:cNvSpPr txBox="1"/>
          <p:nvPr/>
        </p:nvSpPr>
        <p:spPr>
          <a:xfrm>
            <a:off x="431165" y="2381885"/>
            <a:ext cx="126047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男生：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455295" y="1946910"/>
            <a:ext cx="126047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女生：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2249805" y="2954020"/>
            <a:ext cx="762635" cy="5988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85130" y="2207260"/>
            <a:ext cx="3254375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23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（人）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 bldLvl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/>
          <p:nvPr/>
        </p:nvSpPr>
        <p:spPr>
          <a:xfrm>
            <a:off x="533718" y="4171950"/>
            <a:ext cx="8675687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答：男生有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，美术兴趣小组一共有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1" name="Rectangle 55"/>
          <p:cNvSpPr/>
          <p:nvPr/>
        </p:nvSpPr>
        <p:spPr>
          <a:xfrm>
            <a:off x="749300" y="1743075"/>
            <a:ext cx="7421880" cy="55308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绿色圃中小学教育网</a:t>
            </a:r>
            <a:r>
              <a:rPr lang="en-US" altLang="zh-CN" sz="3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http://www.lspjy.com</a:t>
            </a:r>
            <a:endParaRPr lang="en-US" altLang="zh-CN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0" name="组合 26"/>
          <p:cNvGrpSpPr/>
          <p:nvPr/>
        </p:nvGrpSpPr>
        <p:grpSpPr>
          <a:xfrm>
            <a:off x="77740" y="1200141"/>
            <a:ext cx="4345306" cy="1636576"/>
            <a:chOff x="-142299" y="5090143"/>
            <a:chExt cx="4345625" cy="1636818"/>
          </a:xfrm>
        </p:grpSpPr>
        <p:sp>
          <p:nvSpPr>
            <p:cNvPr id="27653" name="AutoShape 31"/>
            <p:cNvSpPr/>
            <p:nvPr/>
          </p:nvSpPr>
          <p:spPr>
            <a:xfrm>
              <a:off x="772169" y="5090143"/>
              <a:ext cx="3431157" cy="1636818"/>
            </a:xfrm>
            <a:prstGeom prst="wedgeRoundRectCallout">
              <a:avLst>
                <a:gd name="adj1" fmla="val -60335"/>
                <a:gd name="adj2" fmla="val 9619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en-US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14</a:t>
              </a:r>
              <a:r>
                <a:rPr lang="zh-CN" altLang="en-US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－</a:t>
              </a:r>
              <a:r>
                <a:rPr lang="en-US" altLang="zh-CN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9</a:t>
              </a:r>
              <a:r>
                <a:rPr lang="zh-CN" altLang="en-US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＝</a:t>
              </a:r>
              <a:r>
                <a:rPr lang="en-US" altLang="zh-CN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5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，男生确实比女生少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人。</a:t>
              </a:r>
              <a:r>
                <a:rPr lang="zh-CN" altLang="en-US" sz="3000" b="1" kern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解答正确。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7654" name="图片 21" descr="E:\文件\新画人物图\男033 拷贝.png男033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-142299" y="5547411"/>
              <a:ext cx="610915" cy="87833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" name="组合 24"/>
          <p:cNvGrpSpPr/>
          <p:nvPr/>
        </p:nvGrpSpPr>
        <p:grpSpPr>
          <a:xfrm>
            <a:off x="4675823" y="611824"/>
            <a:ext cx="4381501" cy="2147690"/>
            <a:chOff x="4631157" y="1563703"/>
            <a:chExt cx="4382703" cy="2146422"/>
          </a:xfrm>
        </p:grpSpPr>
        <p:sp>
          <p:nvSpPr>
            <p:cNvPr id="27656" name="AutoShape 32"/>
            <p:cNvSpPr/>
            <p:nvPr/>
          </p:nvSpPr>
          <p:spPr>
            <a:xfrm>
              <a:off x="4631157" y="1563703"/>
              <a:ext cx="3528393" cy="2146422"/>
            </a:xfrm>
            <a:prstGeom prst="wedgeRoundRectCallout">
              <a:avLst>
                <a:gd name="adj1" fmla="val 58127"/>
                <a:gd name="adj2" fmla="val 14321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kern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交换位置算一算，</a:t>
              </a:r>
              <a:r>
                <a:rPr lang="en-US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9</a:t>
              </a:r>
              <a:r>
                <a:rPr lang="zh-CN" altLang="en-US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＋</a:t>
              </a:r>
              <a:r>
                <a:rPr lang="en-US" altLang="zh-CN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14</a:t>
              </a:r>
              <a:r>
                <a:rPr lang="zh-CN" altLang="en-US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＝</a:t>
              </a:r>
              <a:r>
                <a:rPr lang="en-US" altLang="zh-CN" sz="3000" b="1" kern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23</a:t>
              </a:r>
              <a:r>
                <a:rPr lang="zh-CN" altLang="en-US" sz="3000" b="1" kern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，美术小组确实是</a:t>
              </a:r>
              <a:r>
                <a:rPr lang="en-US" altLang="zh-CN" sz="3000" b="1" kern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23</a:t>
              </a:r>
              <a:r>
                <a:rPr lang="zh-CN" altLang="en-US" sz="3000" b="1" kern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人。解答正确。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7657" name="图片 20" descr="E:\文件\新画人物图\男0114 拷贝.png男0114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8338035" y="2532142"/>
              <a:ext cx="675825" cy="78756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Picture 2" descr="C:\Users\Administrator\Desktop\新画人物图\书本02 拷贝.png书本02 拷贝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49300" y="250825"/>
            <a:ext cx="615950" cy="775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1806575" y="362585"/>
            <a:ext cx="2276475" cy="666115"/>
          </a:xfrm>
          <a:prstGeom prst="wedgeRoundRectCallout">
            <a:avLst>
              <a:gd name="adj1" fmla="val -69804"/>
              <a:gd name="adj2" fmla="val 9866"/>
              <a:gd name="adj3" fmla="val 16667"/>
            </a:avLst>
          </a:prstGeom>
          <a:noFill/>
          <a:ln w="19050">
            <a:solidFill>
              <a:srgbClr val="00A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解答正确吗？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762635" y="3010535"/>
            <a:ext cx="3093085" cy="11068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男生人数：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（人）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4083" y="2952750"/>
            <a:ext cx="3629025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美术兴趣小组人数：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23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（人）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/>
          <p:nvPr/>
        </p:nvSpPr>
        <p:spPr>
          <a:xfrm>
            <a:off x="380683" y="790893"/>
            <a:ext cx="8770937" cy="189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一班有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人参加学校运动会，二班参加的人数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比一班多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人。二班有多少人参加？两个班一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共有多少人参加？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210185"/>
            <a:ext cx="1257300" cy="506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102225" y="210185"/>
            <a:ext cx="2985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P32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125980" y="2802255"/>
            <a:ext cx="4844415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33</a:t>
            </a:r>
            <a:r>
              <a:rPr kumimoji="0" lang="zh-CN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37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（人）</a:t>
            </a:r>
            <a:r>
              <a:rPr kumimoji="0" lang="zh-CN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endParaRPr kumimoji="0" lang="zh-CN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134235" y="3418840"/>
            <a:ext cx="325882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33</a:t>
            </a:r>
            <a:r>
              <a:rPr kumimoji="0" lang="zh-CN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37</a:t>
            </a:r>
            <a:r>
              <a:rPr kumimoji="0" lang="zh-CN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70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（人）</a:t>
            </a:r>
            <a:r>
              <a:rPr kumimoji="0" lang="zh-CN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endParaRPr kumimoji="0" lang="zh-CN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383" y="3944620"/>
            <a:ext cx="8758237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答：二班有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人参加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两个班一共有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人参加。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1279</Words>
  <Application>WPS 演示</Application>
  <PresentationFormat>全屏显示(16:9)</PresentationFormat>
  <Paragraphs>180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494</cp:revision>
  <dcterms:created xsi:type="dcterms:W3CDTF">2015-05-29T07:51:00Z</dcterms:created>
  <dcterms:modified xsi:type="dcterms:W3CDTF">2023-09-28T13:24:52Z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