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2"/>
  </p:notesMasterIdLst>
  <p:sldIdLst>
    <p:sldId id="2700" r:id="rId4"/>
    <p:sldId id="2701" r:id="rId5"/>
    <p:sldId id="2702" r:id="rId6"/>
    <p:sldId id="2703" r:id="rId7"/>
    <p:sldId id="2704" r:id="rId8"/>
    <p:sldId id="2705" r:id="rId9"/>
    <p:sldId id="2706" r:id="rId10"/>
    <p:sldId id="2707" r:id="rId11"/>
    <p:sldId id="2708" r:id="rId12"/>
    <p:sldId id="2709" r:id="rId13"/>
    <p:sldId id="2710" r:id="rId14"/>
    <p:sldId id="2711" r:id="rId15"/>
    <p:sldId id="2712" r:id="rId16"/>
    <p:sldId id="2713" r:id="rId17"/>
    <p:sldId id="2714" r:id="rId18"/>
    <p:sldId id="2715" r:id="rId19"/>
    <p:sldId id="1761" r:id="rId20"/>
    <p:sldId id="2717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66"/>
    <a:srgbClr val="006600"/>
    <a:srgbClr val="FF0066"/>
    <a:srgbClr val="FF0000"/>
    <a:srgbClr val="660066"/>
    <a:srgbClr val="FFCCFF"/>
    <a:srgbClr val="FF99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2"/>
    <p:restoredTop sz="94660"/>
  </p:normalViewPr>
  <p:slideViewPr>
    <p:cSldViewPr showGuides="1">
      <p:cViewPr varScale="1">
        <p:scale>
          <a:sx n="84" d="100"/>
          <a:sy n="84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Rectangle 4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A8486">
                <a:alpha val="100000"/>
              </a:srgbClr>
            </a:gs>
            <a:gs pos="50000">
              <a:srgbClr val="9ABEC1">
                <a:alpha val="100000"/>
              </a:srgbClr>
            </a:gs>
            <a:gs pos="100000">
              <a:srgbClr val="B8E3E6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127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2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27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0" name="WordArt 5"/>
          <p:cNvSpPr>
            <a:spLocks noTextEdit="1"/>
          </p:cNvSpPr>
          <p:nvPr/>
        </p:nvSpPr>
        <p:spPr>
          <a:xfrm>
            <a:off x="685800" y="1981200"/>
            <a:ext cx="7315200" cy="2057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 spc="72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Lesson9 Open and Close </a:t>
            </a:r>
            <a:endParaRPr lang="zh-CN" altLang="en-US" sz="3600" spc="72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ctrTitle" idx="4294967295"/>
          </p:nvPr>
        </p:nvSpPr>
        <p:spPr>
          <a:xfrm>
            <a:off x="609600" y="0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8800" dirty="0">
                <a:latin typeface="黑体" panose="02010609060101010101" pitchFamily="2" charset="-122"/>
                <a:ea typeface="黑体" panose="02010609060101010101" pitchFamily="2" charset="-122"/>
              </a:rPr>
              <a:t>nose</a:t>
            </a:r>
            <a:endParaRPr lang="en-US" altLang="zh-CN" sz="8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67" name="Picture 4" descr="nose"/>
          <p:cNvPicPr>
            <a:picLocks noChangeAspect="1"/>
          </p:cNvPicPr>
          <p:nvPr/>
        </p:nvPicPr>
        <p:blipFill>
          <a:blip r:embed="rId1"/>
          <a:srcRect r="490" b="14552"/>
          <a:stretch>
            <a:fillRect/>
          </a:stretch>
        </p:blipFill>
        <p:spPr>
          <a:xfrm>
            <a:off x="2286000" y="1524000"/>
            <a:ext cx="419100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3970" name="Text Box 2"/>
          <p:cNvSpPr txBox="1"/>
          <p:nvPr/>
        </p:nvSpPr>
        <p:spPr>
          <a:xfrm>
            <a:off x="533400" y="2667000"/>
            <a:ext cx="8229600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0000" dirty="0">
                <a:solidFill>
                  <a:schemeClr val="tx2"/>
                </a:solidFill>
                <a:latin typeface="Times New Roman" panose="02020603050405020304" pitchFamily="18" charset="0"/>
                <a:ea typeface="超研澤標準楷體" pitchFamily="49" charset="-120"/>
              </a:rPr>
              <a:t>把</a:t>
            </a:r>
            <a:r>
              <a:rPr lang="zh-TW" altLang="en-US" sz="10000" dirty="0">
                <a:solidFill>
                  <a:srgbClr val="FF3300"/>
                </a:solidFill>
                <a:latin typeface="Times New Roman" panose="02020603050405020304" pitchFamily="18" charset="0"/>
                <a:ea typeface="超研澤標準楷體" pitchFamily="49" charset="-120"/>
              </a:rPr>
              <a:t>大小</a:t>
            </a:r>
            <a:r>
              <a:rPr lang="zh-CN" altLang="en-US" sz="10000" dirty="0">
                <a:solidFill>
                  <a:srgbClr val="FF3300"/>
                </a:solidFill>
                <a:latin typeface="Times New Roman" panose="02020603050405020304" pitchFamily="18" charset="0"/>
                <a:ea typeface="超研澤標準楷體" pitchFamily="49" charset="-120"/>
              </a:rPr>
              <a:t>写</a:t>
            </a:r>
            <a:r>
              <a:rPr lang="zh-TW" altLang="en-US" sz="10000" dirty="0">
                <a:solidFill>
                  <a:schemeClr val="tx2"/>
                </a:solidFill>
                <a:latin typeface="Times New Roman" panose="02020603050405020304" pitchFamily="18" charset="0"/>
                <a:ea typeface="超研澤標準楷體" pitchFamily="49" charset="-120"/>
              </a:rPr>
              <a:t>字母</a:t>
            </a:r>
            <a:r>
              <a:rPr lang="zh-CN" altLang="en-US" sz="10000" dirty="0">
                <a:solidFill>
                  <a:schemeClr val="tx2"/>
                </a:solidFill>
                <a:latin typeface="Times New Roman" panose="02020603050405020304" pitchFamily="18" charset="0"/>
                <a:ea typeface="超研澤標準楷體" pitchFamily="49" charset="-120"/>
              </a:rPr>
              <a:t>连</a:t>
            </a:r>
            <a:r>
              <a:rPr lang="zh-TW" altLang="en-US" sz="10000" dirty="0">
                <a:solidFill>
                  <a:schemeClr val="tx2"/>
                </a:solidFill>
                <a:latin typeface="Times New Roman" panose="02020603050405020304" pitchFamily="18" charset="0"/>
                <a:ea typeface="超研澤標準楷體" pitchFamily="49" charset="-120"/>
              </a:rPr>
              <a:t>成一</a:t>
            </a:r>
            <a:r>
              <a:rPr lang="zh-CN" altLang="en-US" sz="10000" dirty="0">
                <a:solidFill>
                  <a:schemeClr val="tx2"/>
                </a:solidFill>
                <a:latin typeface="Times New Roman" panose="02020603050405020304" pitchFamily="18" charset="0"/>
                <a:ea typeface="超研澤標準楷體" pitchFamily="49" charset="-120"/>
              </a:rPr>
              <a:t>条线</a:t>
            </a:r>
            <a:endParaRPr lang="zh-TW" altLang="en-US" sz="10000" dirty="0">
              <a:solidFill>
                <a:schemeClr val="tx2"/>
              </a:solidFill>
              <a:latin typeface="Times New Roman" panose="02020603050405020304" pitchFamily="18" charset="0"/>
              <a:ea typeface="超研澤標準楷體" pitchFamily="49" charset="-120"/>
            </a:endParaRPr>
          </a:p>
        </p:txBody>
      </p:sp>
      <p:sp>
        <p:nvSpPr>
          <p:cNvPr id="12291" name="WordArt 3"/>
          <p:cNvSpPr>
            <a:spLocks noTextEdit="1"/>
          </p:cNvSpPr>
          <p:nvPr/>
        </p:nvSpPr>
        <p:spPr>
          <a:xfrm>
            <a:off x="2590800" y="1524000"/>
            <a:ext cx="3657600" cy="9144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5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连连 看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blinds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6" name="Text Box 2"/>
          <p:cNvSpPr txBox="1"/>
          <p:nvPr/>
        </p:nvSpPr>
        <p:spPr>
          <a:xfrm>
            <a:off x="0" y="609600"/>
            <a:ext cx="91440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K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J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I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M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H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N</a:t>
            </a:r>
            <a:r>
              <a:rPr lang="en-US" altLang="zh-TW" sz="10000" dirty="0">
                <a:solidFill>
                  <a:srgbClr val="F7135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F7135F"/>
                </a:solidFill>
                <a:ea typeface="PMingLiU" panose="02020500000000000000" pitchFamily="18" charset="-120"/>
              </a:rPr>
              <a:t>L</a:t>
            </a:r>
            <a:endParaRPr lang="en-US" altLang="zh-TW" sz="10000" dirty="0">
              <a:solidFill>
                <a:srgbClr val="F7135F"/>
              </a:solidFill>
              <a:ea typeface="PMingLiU" panose="02020500000000000000" pitchFamily="18" charset="-120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533400" y="4724400"/>
            <a:ext cx="89916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h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j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 i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l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 k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 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n</a:t>
            </a:r>
            <a:r>
              <a:rPr lang="en-US" altLang="zh-TW" sz="10000" dirty="0">
                <a:solidFill>
                  <a:srgbClr val="0099FF"/>
                </a:solidFill>
                <a:ea typeface="PMingLiU" panose="02020500000000000000" pitchFamily="18" charset="-120"/>
              </a:rPr>
              <a:t>  </a:t>
            </a:r>
            <a:r>
              <a:rPr lang="en-US" altLang="zh-CN" sz="10000" dirty="0">
                <a:solidFill>
                  <a:srgbClr val="0099FF"/>
                </a:solidFill>
                <a:ea typeface="PMingLiU" panose="02020500000000000000" pitchFamily="18" charset="-120"/>
              </a:rPr>
              <a:t>m</a:t>
            </a:r>
            <a:endParaRPr lang="en-US" altLang="zh-TW" sz="10000" dirty="0">
              <a:solidFill>
                <a:srgbClr val="0099FF"/>
              </a:solidFill>
              <a:ea typeface="PMingLiU" panose="02020500000000000000" pitchFamily="18" charset="-120"/>
            </a:endParaRPr>
          </a:p>
        </p:txBody>
      </p:sp>
      <p:sp>
        <p:nvSpPr>
          <p:cNvPr id="82948" name="Line 4"/>
          <p:cNvSpPr/>
          <p:nvPr/>
        </p:nvSpPr>
        <p:spPr>
          <a:xfrm>
            <a:off x="609600" y="1905000"/>
            <a:ext cx="4724400" cy="2971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49" name="Line 5"/>
          <p:cNvSpPr/>
          <p:nvPr/>
        </p:nvSpPr>
        <p:spPr>
          <a:xfrm>
            <a:off x="2133600" y="2057400"/>
            <a:ext cx="0" cy="2971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50" name="Line 6"/>
          <p:cNvSpPr/>
          <p:nvPr/>
        </p:nvSpPr>
        <p:spPr>
          <a:xfrm>
            <a:off x="3810000" y="1981200"/>
            <a:ext cx="4648200" cy="2971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51" name="Line 7"/>
          <p:cNvSpPr/>
          <p:nvPr/>
        </p:nvSpPr>
        <p:spPr>
          <a:xfrm flipH="1">
            <a:off x="762000" y="1981200"/>
            <a:ext cx="4648200" cy="2971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52" name="Line 8"/>
          <p:cNvSpPr/>
          <p:nvPr/>
        </p:nvSpPr>
        <p:spPr>
          <a:xfrm flipH="1">
            <a:off x="6934200" y="2133600"/>
            <a:ext cx="228600" cy="27432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53" name="Line 9"/>
          <p:cNvSpPr/>
          <p:nvPr/>
        </p:nvSpPr>
        <p:spPr>
          <a:xfrm flipH="1">
            <a:off x="3810000" y="2057400"/>
            <a:ext cx="4572000" cy="27432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954" name="Text Box 10"/>
          <p:cNvSpPr txBox="1"/>
          <p:nvPr/>
        </p:nvSpPr>
        <p:spPr>
          <a:xfrm>
            <a:off x="3962400" y="5867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TW" altLang="en-US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zh-TW" altLang="en-US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" name="Line 5"/>
          <p:cNvSpPr/>
          <p:nvPr/>
        </p:nvSpPr>
        <p:spPr>
          <a:xfrm>
            <a:off x="2895600" y="2209800"/>
            <a:ext cx="0" cy="2971800"/>
          </a:xfrm>
          <a:prstGeom prst="line">
            <a:avLst/>
          </a:prstGeom>
          <a:ln w="381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slow">
    <p:blinds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/>
      <p:bldP spid="829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7" descr="19047411674026859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590800"/>
            <a:ext cx="4152900" cy="390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11"/>
          <p:cNvSpPr txBox="1"/>
          <p:nvPr/>
        </p:nvSpPr>
        <p:spPr>
          <a:xfrm>
            <a:off x="1752600" y="457200"/>
            <a:ext cx="24384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8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open</a:t>
            </a:r>
            <a:endParaRPr lang="en-US" altLang="zh-CN" sz="88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24" name="Text Box 12"/>
          <p:cNvSpPr txBox="1"/>
          <p:nvPr/>
        </p:nvSpPr>
        <p:spPr>
          <a:xfrm>
            <a:off x="4876800" y="685800"/>
            <a:ext cx="2590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7200" dirty="0"/>
              <a:t>打开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1295400" y="381000"/>
            <a:ext cx="31242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8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close</a:t>
            </a:r>
            <a:endParaRPr lang="en-US" altLang="zh-CN" sz="88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4953000" y="609600"/>
            <a:ext cx="22098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7200" dirty="0"/>
              <a:t>关闭</a:t>
            </a:r>
            <a:endParaRPr lang="zh-CN" altLang="en-US" sz="7200" dirty="0"/>
          </a:p>
        </p:txBody>
      </p:sp>
      <p:pic>
        <p:nvPicPr>
          <p:cNvPr id="15364" name="Picture 7" descr="aHR0cDovL2ltZzAxLnRhb2Jhb2Nkbi5jb20vYmFvL3VwbG9hZGVkL2kxL1QxMDBpWFhrZGVYWGFBWVNuYV8wOTIyNDYuanBnXzMxMHgzMTAuanBn"/>
          <p:cNvPicPr>
            <a:picLocks noChangeAspect="1"/>
          </p:cNvPicPr>
          <p:nvPr/>
        </p:nvPicPr>
        <p:blipFill>
          <a:blip r:embed="rId1"/>
          <a:srcRect r="-392" b="7344"/>
          <a:stretch>
            <a:fillRect/>
          </a:stretch>
        </p:blipFill>
        <p:spPr>
          <a:xfrm>
            <a:off x="2133600" y="2286000"/>
            <a:ext cx="48768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Homework:</a:t>
            </a:r>
            <a:endParaRPr lang="en-US" altLang="zh-CN" sz="5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   1.</a:t>
            </a:r>
            <a:r>
              <a:rPr lang="zh-CN" altLang="en-US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在练习本上，每个字母，单词写三遍。</a:t>
            </a:r>
            <a:endParaRPr lang="zh-CN" altLang="en-US" sz="5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en-US" altLang="zh-CN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同桌之间熟练的进行</a:t>
            </a:r>
            <a:r>
              <a:rPr lang="en-US" altLang="zh-CN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open </a:t>
            </a:r>
            <a:r>
              <a:rPr lang="zh-CN" altLang="en-US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和</a:t>
            </a:r>
            <a:r>
              <a:rPr lang="en-US" altLang="zh-CN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close </a:t>
            </a:r>
            <a:r>
              <a:rPr lang="zh-CN" altLang="en-US" sz="5000" b="1" dirty="0">
                <a:latin typeface="幼圆" panose="02010509060101010101" pitchFamily="49" charset="-122"/>
                <a:ea typeface="幼圆" panose="02010509060101010101" pitchFamily="49" charset="-122"/>
              </a:rPr>
              <a:t>的对话练习</a:t>
            </a:r>
            <a:r>
              <a:rPr lang="zh-CN" altLang="en-US" sz="5000" dirty="0"/>
              <a:t>。</a:t>
            </a:r>
            <a:endParaRPr lang="zh-CN" altLang="en-US" sz="5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WordArt 2" descr="窄竖线"/>
          <p:cNvSpPr>
            <a:spLocks noChangeArrowheads="1" noChangeShapeType="1"/>
          </p:cNvSpPr>
          <p:nvPr/>
        </p:nvSpPr>
        <p:spPr bwMode="auto">
          <a:xfrm>
            <a:off x="2339975" y="1844675"/>
            <a:ext cx="5184775" cy="2592388"/>
          </a:xfrm>
          <a:prstGeom prst="rect">
            <a:avLst/>
          </a:prstGeom>
        </p:spPr>
        <p:txBody>
          <a:bodyPr wrap="none" numCol="1" fromWordArt="1">
            <a:prstTxWarp prst="textCurveUp">
              <a:avLst>
                <a:gd name="adj" fmla="val 40356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0" cap="none" spc="0" normalizeH="0" baseline="0" noProof="0">
                <a:ln w="12700">
                  <a:solidFill>
                    <a:srgbClr val="000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8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G</a:t>
            </a:r>
            <a:r>
              <a:rPr kumimoji="0" lang="zh-CN" altLang="en-US" sz="3600" b="0" i="0" u="none" strike="noStrike" kern="10" cap="none" spc="0" normalizeH="0" baseline="0" noProof="0">
                <a:ln w="12700">
                  <a:solidFill>
                    <a:srgbClr val="000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8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ｏｏｄｂｙｅ！</a:t>
            </a:r>
            <a:endParaRPr kumimoji="0" lang="zh-CN" altLang="en-US" sz="3600" b="0" i="0" u="none" strike="noStrike" kern="10" cap="none" spc="0" normalizeH="0" baseline="0" noProof="0">
              <a:ln w="12700">
                <a:solidFill>
                  <a:srgbClr val="000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8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7938" name="未知"/>
          <p:cNvSpPr/>
          <p:nvPr/>
        </p:nvSpPr>
        <p:spPr>
          <a:xfrm>
            <a:off x="1817688" y="1727200"/>
            <a:ext cx="487362" cy="225425"/>
          </a:xfrm>
          <a:custGeom>
            <a:avLst/>
            <a:gdLst>
              <a:gd name="txL" fmla="*/ 0 w 130"/>
              <a:gd name="txT" fmla="*/ 0 h 60"/>
              <a:gd name="txR" fmla="*/ 130 w 130"/>
              <a:gd name="txB" fmla="*/ 60 h 60"/>
            </a:gdLst>
            <a:ahLst/>
            <a:cxnLst>
              <a:cxn ang="0">
                <a:pos x="11247" y="41328"/>
              </a:cxn>
              <a:cxn ang="0">
                <a:pos x="228685" y="225425"/>
              </a:cxn>
              <a:cxn ang="0">
                <a:pos x="483613" y="82656"/>
              </a:cxn>
              <a:cxn ang="0">
                <a:pos x="442375" y="15028"/>
              </a:cxn>
              <a:cxn ang="0">
                <a:pos x="419881" y="7514"/>
              </a:cxn>
              <a:cxn ang="0">
                <a:pos x="431128" y="18785"/>
              </a:cxn>
              <a:cxn ang="0">
                <a:pos x="442375" y="78899"/>
              </a:cxn>
              <a:cxn ang="0">
                <a:pos x="228685" y="210397"/>
              </a:cxn>
              <a:cxn ang="0">
                <a:pos x="33740" y="45085"/>
              </a:cxn>
              <a:cxn ang="0">
                <a:pos x="44987" y="0"/>
              </a:cxn>
              <a:cxn ang="0">
                <a:pos x="18745" y="0"/>
              </a:cxn>
              <a:cxn ang="0">
                <a:pos x="11247" y="41328"/>
              </a:cxn>
            </a:cxnLst>
            <a:rect l="txL" t="txT" r="txR" b="txB"/>
            <a:pathLst>
              <a:path w="130" h="60">
                <a:moveTo>
                  <a:pt x="3" y="11"/>
                </a:moveTo>
                <a:cubicBezTo>
                  <a:pt x="0" y="40"/>
                  <a:pt x="27" y="60"/>
                  <a:pt x="61" y="60"/>
                </a:cubicBezTo>
                <a:cubicBezTo>
                  <a:pt x="97" y="60"/>
                  <a:pt x="130" y="46"/>
                  <a:pt x="129" y="22"/>
                </a:cubicBezTo>
                <a:cubicBezTo>
                  <a:pt x="129" y="12"/>
                  <a:pt x="122" y="6"/>
                  <a:pt x="118" y="4"/>
                </a:cubicBezTo>
                <a:cubicBezTo>
                  <a:pt x="116" y="2"/>
                  <a:pt x="114" y="1"/>
                  <a:pt x="112" y="2"/>
                </a:cubicBezTo>
                <a:cubicBezTo>
                  <a:pt x="111" y="2"/>
                  <a:pt x="114" y="4"/>
                  <a:pt x="115" y="5"/>
                </a:cubicBezTo>
                <a:cubicBezTo>
                  <a:pt x="118" y="10"/>
                  <a:pt x="119" y="16"/>
                  <a:pt x="118" y="21"/>
                </a:cubicBezTo>
                <a:cubicBezTo>
                  <a:pt x="117" y="42"/>
                  <a:pt x="94" y="56"/>
                  <a:pt x="61" y="56"/>
                </a:cubicBezTo>
                <a:cubicBezTo>
                  <a:pt x="31" y="54"/>
                  <a:pt x="6" y="37"/>
                  <a:pt x="9" y="12"/>
                </a:cubicBezTo>
                <a:cubicBezTo>
                  <a:pt x="10" y="8"/>
                  <a:pt x="11" y="4"/>
                  <a:pt x="12" y="0"/>
                </a:cubicBezTo>
                <a:cubicBezTo>
                  <a:pt x="10" y="0"/>
                  <a:pt x="8" y="0"/>
                  <a:pt x="5" y="0"/>
                </a:cubicBezTo>
                <a:cubicBezTo>
                  <a:pt x="4" y="3"/>
                  <a:pt x="3" y="7"/>
                  <a:pt x="3" y="1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39" name="未知"/>
          <p:cNvSpPr/>
          <p:nvPr/>
        </p:nvSpPr>
        <p:spPr>
          <a:xfrm>
            <a:off x="2698750" y="1296988"/>
            <a:ext cx="585788" cy="217487"/>
          </a:xfrm>
          <a:custGeom>
            <a:avLst/>
            <a:gdLst>
              <a:gd name="txL" fmla="*/ 0 w 156"/>
              <a:gd name="txT" fmla="*/ 0 h 58"/>
              <a:gd name="txR" fmla="*/ 156 w 156"/>
              <a:gd name="txB" fmla="*/ 58 h 58"/>
            </a:gdLst>
            <a:ahLst/>
            <a:cxnLst>
              <a:cxn ang="0">
                <a:pos x="311669" y="0"/>
              </a:cxn>
              <a:cxn ang="0">
                <a:pos x="33795" y="119993"/>
              </a:cxn>
              <a:cxn ang="0">
                <a:pos x="3755" y="191239"/>
              </a:cxn>
              <a:cxn ang="0">
                <a:pos x="7510" y="217487"/>
              </a:cxn>
              <a:cxn ang="0">
                <a:pos x="15020" y="187489"/>
              </a:cxn>
              <a:cxn ang="0">
                <a:pos x="48816" y="131242"/>
              </a:cxn>
              <a:cxn ang="0">
                <a:pos x="307914" y="26248"/>
              </a:cxn>
              <a:cxn ang="0">
                <a:pos x="551993" y="187489"/>
              </a:cxn>
              <a:cxn ang="0">
                <a:pos x="582033" y="187489"/>
              </a:cxn>
              <a:cxn ang="0">
                <a:pos x="311669" y="0"/>
              </a:cxn>
            </a:cxnLst>
            <a:rect l="txL" t="txT" r="txR" b="txB"/>
            <a:pathLst>
              <a:path w="156" h="58">
                <a:moveTo>
                  <a:pt x="83" y="0"/>
                </a:moveTo>
                <a:cubicBezTo>
                  <a:pt x="49" y="0"/>
                  <a:pt x="22" y="14"/>
                  <a:pt x="9" y="32"/>
                </a:cubicBezTo>
                <a:cubicBezTo>
                  <a:pt x="4" y="38"/>
                  <a:pt x="1" y="45"/>
                  <a:pt x="1" y="51"/>
                </a:cubicBezTo>
                <a:cubicBezTo>
                  <a:pt x="0" y="55"/>
                  <a:pt x="1" y="58"/>
                  <a:pt x="2" y="58"/>
                </a:cubicBezTo>
                <a:cubicBezTo>
                  <a:pt x="3" y="58"/>
                  <a:pt x="3" y="55"/>
                  <a:pt x="4" y="50"/>
                </a:cubicBezTo>
                <a:cubicBezTo>
                  <a:pt x="7" y="44"/>
                  <a:pt x="9" y="40"/>
                  <a:pt x="13" y="35"/>
                </a:cubicBezTo>
                <a:cubicBezTo>
                  <a:pt x="26" y="20"/>
                  <a:pt x="51" y="7"/>
                  <a:pt x="82" y="7"/>
                </a:cubicBezTo>
                <a:cubicBezTo>
                  <a:pt x="124" y="7"/>
                  <a:pt x="149" y="27"/>
                  <a:pt x="147" y="50"/>
                </a:cubicBezTo>
                <a:cubicBezTo>
                  <a:pt x="150" y="50"/>
                  <a:pt x="152" y="50"/>
                  <a:pt x="155" y="50"/>
                </a:cubicBezTo>
                <a:cubicBezTo>
                  <a:pt x="156" y="18"/>
                  <a:pt x="125" y="0"/>
                  <a:pt x="83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0" name="未知"/>
          <p:cNvSpPr/>
          <p:nvPr/>
        </p:nvSpPr>
        <p:spPr>
          <a:xfrm>
            <a:off x="1835150" y="1484313"/>
            <a:ext cx="1444625" cy="242887"/>
          </a:xfrm>
          <a:custGeom>
            <a:avLst/>
            <a:gdLst>
              <a:gd name="txL" fmla="*/ 0 w 385"/>
              <a:gd name="txT" fmla="*/ 0 h 65"/>
              <a:gd name="txR" fmla="*/ 385 w 385"/>
              <a:gd name="txB" fmla="*/ 65 h 65"/>
            </a:gdLst>
            <a:ahLst/>
            <a:cxnLst>
              <a:cxn ang="0">
                <a:pos x="1414607" y="0"/>
              </a:cxn>
              <a:cxn ang="0">
                <a:pos x="1414607" y="7473"/>
              </a:cxn>
              <a:cxn ang="0">
                <a:pos x="1088159" y="138259"/>
              </a:cxn>
              <a:cxn ang="0">
                <a:pos x="739198" y="97155"/>
              </a:cxn>
              <a:cxn ang="0">
                <a:pos x="397741" y="52314"/>
              </a:cxn>
              <a:cxn ang="0">
                <a:pos x="0" y="242887"/>
              </a:cxn>
              <a:cxn ang="0">
                <a:pos x="26266" y="242887"/>
              </a:cxn>
              <a:cxn ang="0">
                <a:pos x="375227" y="104628"/>
              </a:cxn>
              <a:cxn ang="0">
                <a:pos x="705427" y="153206"/>
              </a:cxn>
              <a:cxn ang="0">
                <a:pos x="953077" y="190573"/>
              </a:cxn>
              <a:cxn ang="0">
                <a:pos x="983095" y="194310"/>
              </a:cxn>
              <a:cxn ang="0">
                <a:pos x="983095" y="198046"/>
              </a:cxn>
              <a:cxn ang="0">
                <a:pos x="975591" y="201783"/>
              </a:cxn>
              <a:cxn ang="0">
                <a:pos x="998105" y="209256"/>
              </a:cxn>
              <a:cxn ang="0">
                <a:pos x="1013114" y="201783"/>
              </a:cxn>
              <a:cxn ang="0">
                <a:pos x="1065645" y="201783"/>
              </a:cxn>
              <a:cxn ang="0">
                <a:pos x="1440873" y="33631"/>
              </a:cxn>
              <a:cxn ang="0">
                <a:pos x="1444625" y="0"/>
              </a:cxn>
              <a:cxn ang="0">
                <a:pos x="1414607" y="0"/>
              </a:cxn>
            </a:cxnLst>
            <a:rect l="txL" t="txT" r="txR" b="txB"/>
            <a:pathLst>
              <a:path w="385" h="65">
                <a:moveTo>
                  <a:pt x="377" y="0"/>
                </a:moveTo>
                <a:cubicBezTo>
                  <a:pt x="377" y="1"/>
                  <a:pt x="377" y="2"/>
                  <a:pt x="377" y="2"/>
                </a:cubicBezTo>
                <a:cubicBezTo>
                  <a:pt x="372" y="28"/>
                  <a:pt x="337" y="40"/>
                  <a:pt x="290" y="37"/>
                </a:cubicBezTo>
                <a:cubicBezTo>
                  <a:pt x="255" y="35"/>
                  <a:pt x="223" y="30"/>
                  <a:pt x="197" y="26"/>
                </a:cubicBezTo>
                <a:cubicBezTo>
                  <a:pt x="168" y="21"/>
                  <a:pt x="134" y="15"/>
                  <a:pt x="106" y="14"/>
                </a:cubicBezTo>
                <a:cubicBezTo>
                  <a:pt x="55" y="13"/>
                  <a:pt x="11" y="32"/>
                  <a:pt x="0" y="65"/>
                </a:cubicBezTo>
                <a:cubicBezTo>
                  <a:pt x="3" y="65"/>
                  <a:pt x="5" y="65"/>
                  <a:pt x="7" y="65"/>
                </a:cubicBezTo>
                <a:cubicBezTo>
                  <a:pt x="19" y="38"/>
                  <a:pt x="57" y="25"/>
                  <a:pt x="100" y="28"/>
                </a:cubicBezTo>
                <a:cubicBezTo>
                  <a:pt x="129" y="29"/>
                  <a:pt x="159" y="35"/>
                  <a:pt x="188" y="41"/>
                </a:cubicBezTo>
                <a:cubicBezTo>
                  <a:pt x="213" y="45"/>
                  <a:pt x="234" y="49"/>
                  <a:pt x="254" y="51"/>
                </a:cubicBezTo>
                <a:cubicBezTo>
                  <a:pt x="256" y="52"/>
                  <a:pt x="259" y="52"/>
                  <a:pt x="262" y="52"/>
                </a:cubicBezTo>
                <a:cubicBezTo>
                  <a:pt x="262" y="53"/>
                  <a:pt x="262" y="53"/>
                  <a:pt x="262" y="53"/>
                </a:cubicBezTo>
                <a:cubicBezTo>
                  <a:pt x="261" y="53"/>
                  <a:pt x="260" y="53"/>
                  <a:pt x="260" y="54"/>
                </a:cubicBezTo>
                <a:cubicBezTo>
                  <a:pt x="262" y="54"/>
                  <a:pt x="264" y="55"/>
                  <a:pt x="266" y="56"/>
                </a:cubicBezTo>
                <a:cubicBezTo>
                  <a:pt x="267" y="55"/>
                  <a:pt x="269" y="55"/>
                  <a:pt x="270" y="54"/>
                </a:cubicBezTo>
                <a:cubicBezTo>
                  <a:pt x="274" y="53"/>
                  <a:pt x="279" y="54"/>
                  <a:pt x="284" y="54"/>
                </a:cubicBezTo>
                <a:cubicBezTo>
                  <a:pt x="337" y="55"/>
                  <a:pt x="378" y="41"/>
                  <a:pt x="384" y="9"/>
                </a:cubicBezTo>
                <a:cubicBezTo>
                  <a:pt x="384" y="6"/>
                  <a:pt x="385" y="3"/>
                  <a:pt x="385" y="0"/>
                </a:cubicBezTo>
                <a:cubicBezTo>
                  <a:pt x="382" y="0"/>
                  <a:pt x="380" y="0"/>
                  <a:pt x="377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1" name="未知"/>
          <p:cNvSpPr/>
          <p:nvPr/>
        </p:nvSpPr>
        <p:spPr>
          <a:xfrm>
            <a:off x="1462088" y="1685925"/>
            <a:ext cx="1371600" cy="712788"/>
          </a:xfrm>
          <a:custGeom>
            <a:avLst/>
            <a:gdLst>
              <a:gd name="txL" fmla="*/ 0 w 366"/>
              <a:gd name="txT" fmla="*/ 0 h 190"/>
              <a:gd name="txR" fmla="*/ 366 w 366"/>
              <a:gd name="txB" fmla="*/ 190 h 190"/>
            </a:gdLst>
            <a:ahLst/>
            <a:cxnLst>
              <a:cxn ang="0">
                <a:pos x="550889" y="652764"/>
              </a:cxn>
              <a:cxn ang="0">
                <a:pos x="1000593" y="416418"/>
              </a:cxn>
              <a:cxn ang="0">
                <a:pos x="1229193" y="127552"/>
              </a:cxn>
              <a:cxn ang="0">
                <a:pos x="1371600" y="7503"/>
              </a:cxn>
              <a:cxn ang="0">
                <a:pos x="1349115" y="0"/>
              </a:cxn>
              <a:cxn ang="0">
                <a:pos x="1041816" y="210085"/>
              </a:cxn>
              <a:cxn ang="0">
                <a:pos x="760751" y="517709"/>
              </a:cxn>
              <a:cxn ang="0">
                <a:pos x="483433" y="649012"/>
              </a:cxn>
              <a:cxn ang="0">
                <a:pos x="176134" y="622752"/>
              </a:cxn>
              <a:cxn ang="0">
                <a:pos x="7495" y="675273"/>
              </a:cxn>
              <a:cxn ang="0">
                <a:pos x="206115" y="709036"/>
              </a:cxn>
              <a:cxn ang="0">
                <a:pos x="423472" y="686527"/>
              </a:cxn>
              <a:cxn ang="0">
                <a:pos x="464695" y="690279"/>
              </a:cxn>
              <a:cxn ang="0">
                <a:pos x="550889" y="652764"/>
              </a:cxn>
            </a:cxnLst>
            <a:rect l="txL" t="txT" r="txR" b="txB"/>
            <a:pathLst>
              <a:path w="366" h="190">
                <a:moveTo>
                  <a:pt x="147" y="174"/>
                </a:moveTo>
                <a:cubicBezTo>
                  <a:pt x="182" y="165"/>
                  <a:pt x="229" y="146"/>
                  <a:pt x="267" y="111"/>
                </a:cubicBezTo>
                <a:cubicBezTo>
                  <a:pt x="295" y="84"/>
                  <a:pt x="305" y="62"/>
                  <a:pt x="328" y="34"/>
                </a:cubicBezTo>
                <a:cubicBezTo>
                  <a:pt x="342" y="18"/>
                  <a:pt x="356" y="7"/>
                  <a:pt x="366" y="2"/>
                </a:cubicBezTo>
                <a:cubicBezTo>
                  <a:pt x="364" y="1"/>
                  <a:pt x="362" y="0"/>
                  <a:pt x="360" y="0"/>
                </a:cubicBezTo>
                <a:cubicBezTo>
                  <a:pt x="331" y="9"/>
                  <a:pt x="304" y="28"/>
                  <a:pt x="278" y="56"/>
                </a:cubicBezTo>
                <a:cubicBezTo>
                  <a:pt x="247" y="88"/>
                  <a:pt x="234" y="111"/>
                  <a:pt x="203" y="138"/>
                </a:cubicBezTo>
                <a:cubicBezTo>
                  <a:pt x="180" y="157"/>
                  <a:pt x="147" y="170"/>
                  <a:pt x="129" y="173"/>
                </a:cubicBezTo>
                <a:cubicBezTo>
                  <a:pt x="108" y="171"/>
                  <a:pt x="70" y="166"/>
                  <a:pt x="47" y="166"/>
                </a:cubicBezTo>
                <a:cubicBezTo>
                  <a:pt x="26" y="166"/>
                  <a:pt x="4" y="169"/>
                  <a:pt x="2" y="180"/>
                </a:cubicBezTo>
                <a:cubicBezTo>
                  <a:pt x="0" y="190"/>
                  <a:pt x="35" y="190"/>
                  <a:pt x="55" y="189"/>
                </a:cubicBezTo>
                <a:cubicBezTo>
                  <a:pt x="70" y="189"/>
                  <a:pt x="98" y="186"/>
                  <a:pt x="113" y="183"/>
                </a:cubicBezTo>
                <a:cubicBezTo>
                  <a:pt x="116" y="184"/>
                  <a:pt x="120" y="184"/>
                  <a:pt x="124" y="184"/>
                </a:cubicBezTo>
                <a:cubicBezTo>
                  <a:pt x="130" y="178"/>
                  <a:pt x="137" y="173"/>
                  <a:pt x="147" y="174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2" name="未知"/>
          <p:cNvSpPr/>
          <p:nvPr/>
        </p:nvSpPr>
        <p:spPr>
          <a:xfrm>
            <a:off x="1927225" y="2178050"/>
            <a:ext cx="911225" cy="225425"/>
          </a:xfrm>
          <a:custGeom>
            <a:avLst/>
            <a:gdLst>
              <a:gd name="txL" fmla="*/ 0 w 243"/>
              <a:gd name="txT" fmla="*/ 0 h 60"/>
              <a:gd name="txR" fmla="*/ 243 w 243"/>
              <a:gd name="txB" fmla="*/ 60 h 60"/>
            </a:gdLst>
            <a:ahLst/>
            <a:cxnLst>
              <a:cxn ang="0">
                <a:pos x="877476" y="15028"/>
              </a:cxn>
              <a:cxn ang="0">
                <a:pos x="787478" y="86413"/>
              </a:cxn>
              <a:cxn ang="0">
                <a:pos x="389989" y="184097"/>
              </a:cxn>
              <a:cxn ang="0">
                <a:pos x="63748" y="165312"/>
              </a:cxn>
              <a:cxn ang="0">
                <a:pos x="63748" y="165312"/>
              </a:cxn>
              <a:cxn ang="0">
                <a:pos x="86248" y="161555"/>
              </a:cxn>
              <a:cxn ang="0">
                <a:pos x="0" y="199125"/>
              </a:cxn>
              <a:cxn ang="0">
                <a:pos x="359990" y="225425"/>
              </a:cxn>
              <a:cxn ang="0">
                <a:pos x="794978" y="105198"/>
              </a:cxn>
              <a:cxn ang="0">
                <a:pos x="888726" y="30057"/>
              </a:cxn>
              <a:cxn ang="0">
                <a:pos x="903725" y="3757"/>
              </a:cxn>
              <a:cxn ang="0">
                <a:pos x="877476" y="15028"/>
              </a:cxn>
            </a:cxnLst>
            <a:rect l="txL" t="txT" r="txR" b="txB"/>
            <a:pathLst>
              <a:path w="243" h="60">
                <a:moveTo>
                  <a:pt x="234" y="4"/>
                </a:moveTo>
                <a:cubicBezTo>
                  <a:pt x="228" y="9"/>
                  <a:pt x="220" y="17"/>
                  <a:pt x="210" y="23"/>
                </a:cubicBezTo>
                <a:cubicBezTo>
                  <a:pt x="179" y="43"/>
                  <a:pt x="150" y="49"/>
                  <a:pt x="104" y="49"/>
                </a:cubicBezTo>
                <a:cubicBezTo>
                  <a:pt x="66" y="49"/>
                  <a:pt x="29" y="46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4"/>
                  <a:pt x="21" y="43"/>
                  <a:pt x="23" y="43"/>
                </a:cubicBezTo>
                <a:cubicBezTo>
                  <a:pt x="13" y="42"/>
                  <a:pt x="6" y="47"/>
                  <a:pt x="0" y="53"/>
                </a:cubicBezTo>
                <a:cubicBezTo>
                  <a:pt x="22" y="56"/>
                  <a:pt x="60" y="60"/>
                  <a:pt x="96" y="60"/>
                </a:cubicBezTo>
                <a:cubicBezTo>
                  <a:pt x="147" y="60"/>
                  <a:pt x="181" y="50"/>
                  <a:pt x="212" y="28"/>
                </a:cubicBezTo>
                <a:cubicBezTo>
                  <a:pt x="221" y="21"/>
                  <a:pt x="231" y="13"/>
                  <a:pt x="237" y="8"/>
                </a:cubicBezTo>
                <a:cubicBezTo>
                  <a:pt x="241" y="5"/>
                  <a:pt x="243" y="2"/>
                  <a:pt x="241" y="1"/>
                </a:cubicBezTo>
                <a:cubicBezTo>
                  <a:pt x="239" y="0"/>
                  <a:pt x="237" y="1"/>
                  <a:pt x="234" y="4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3" name="未知"/>
          <p:cNvSpPr>
            <a:spLocks noEditPoints="1"/>
          </p:cNvSpPr>
          <p:nvPr/>
        </p:nvSpPr>
        <p:spPr>
          <a:xfrm>
            <a:off x="3408363" y="2016125"/>
            <a:ext cx="465137" cy="376238"/>
          </a:xfrm>
          <a:custGeom>
            <a:avLst/>
            <a:gdLst>
              <a:gd name="txL" fmla="*/ 0 w 124"/>
              <a:gd name="txT" fmla="*/ 0 h 100"/>
              <a:gd name="txR" fmla="*/ 124 w 124"/>
              <a:gd name="txB" fmla="*/ 100 h 100"/>
            </a:gdLst>
            <a:ahLst/>
            <a:cxnLst>
              <a:cxn ang="0">
                <a:pos x="453884" y="86535"/>
              </a:cxn>
              <a:cxn ang="0">
                <a:pos x="408870" y="11287"/>
              </a:cxn>
              <a:cxn ang="0">
                <a:pos x="206311" y="67723"/>
              </a:cxn>
              <a:cxn ang="0">
                <a:pos x="108782" y="124159"/>
              </a:cxn>
              <a:cxn ang="0">
                <a:pos x="48764" y="173069"/>
              </a:cxn>
              <a:cxn ang="0">
                <a:pos x="18756" y="214456"/>
              </a:cxn>
              <a:cxn ang="0">
                <a:pos x="37511" y="206931"/>
              </a:cxn>
              <a:cxn ang="0">
                <a:pos x="63769" y="184357"/>
              </a:cxn>
              <a:cxn ang="0">
                <a:pos x="67520" y="184357"/>
              </a:cxn>
              <a:cxn ang="0">
                <a:pos x="11253" y="293466"/>
              </a:cxn>
              <a:cxn ang="0">
                <a:pos x="93778" y="376238"/>
              </a:cxn>
              <a:cxn ang="0">
                <a:pos x="318844" y="255842"/>
              </a:cxn>
              <a:cxn ang="0">
                <a:pos x="322595" y="255842"/>
              </a:cxn>
              <a:cxn ang="0">
                <a:pos x="461386" y="79010"/>
              </a:cxn>
              <a:cxn ang="0">
                <a:pos x="453884" y="86535"/>
              </a:cxn>
              <a:cxn ang="0">
                <a:pos x="296337" y="248317"/>
              </a:cxn>
              <a:cxn ang="0">
                <a:pos x="123786" y="342377"/>
              </a:cxn>
              <a:cxn ang="0">
                <a:pos x="97529" y="323565"/>
              </a:cxn>
              <a:cxn ang="0">
                <a:pos x="213813" y="161782"/>
              </a:cxn>
              <a:cxn ang="0">
                <a:pos x="401368" y="30099"/>
              </a:cxn>
              <a:cxn ang="0">
                <a:pos x="438879" y="67723"/>
              </a:cxn>
              <a:cxn ang="0">
                <a:pos x="296337" y="248317"/>
              </a:cxn>
            </a:cxnLst>
            <a:rect l="txL" t="txT" r="txR" b="txB"/>
            <a:pathLst>
              <a:path w="124" h="100">
                <a:moveTo>
                  <a:pt x="121" y="23"/>
                </a:moveTo>
                <a:cubicBezTo>
                  <a:pt x="124" y="14"/>
                  <a:pt x="120" y="4"/>
                  <a:pt x="109" y="3"/>
                </a:cubicBezTo>
                <a:cubicBezTo>
                  <a:pt x="95" y="0"/>
                  <a:pt x="76" y="7"/>
                  <a:pt x="55" y="18"/>
                </a:cubicBezTo>
                <a:cubicBezTo>
                  <a:pt x="44" y="23"/>
                  <a:pt x="35" y="29"/>
                  <a:pt x="29" y="33"/>
                </a:cubicBezTo>
                <a:cubicBezTo>
                  <a:pt x="24" y="37"/>
                  <a:pt x="15" y="45"/>
                  <a:pt x="13" y="46"/>
                </a:cubicBezTo>
                <a:cubicBezTo>
                  <a:pt x="7" y="52"/>
                  <a:pt x="4" y="55"/>
                  <a:pt x="5" y="57"/>
                </a:cubicBezTo>
                <a:cubicBezTo>
                  <a:pt x="6" y="58"/>
                  <a:pt x="8" y="57"/>
                  <a:pt x="10" y="55"/>
                </a:cubicBezTo>
                <a:cubicBezTo>
                  <a:pt x="14" y="52"/>
                  <a:pt x="16" y="50"/>
                  <a:pt x="17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8" y="61"/>
                  <a:pt x="4" y="69"/>
                  <a:pt x="3" y="78"/>
                </a:cubicBezTo>
                <a:cubicBezTo>
                  <a:pt x="0" y="95"/>
                  <a:pt x="13" y="100"/>
                  <a:pt x="25" y="100"/>
                </a:cubicBezTo>
                <a:cubicBezTo>
                  <a:pt x="46" y="98"/>
                  <a:pt x="71" y="80"/>
                  <a:pt x="8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101" y="55"/>
                  <a:pt x="113" y="39"/>
                  <a:pt x="123" y="21"/>
                </a:cubicBezTo>
                <a:cubicBezTo>
                  <a:pt x="123" y="22"/>
                  <a:pt x="122" y="23"/>
                  <a:pt x="121" y="23"/>
                </a:cubicBezTo>
                <a:close/>
                <a:moveTo>
                  <a:pt x="79" y="66"/>
                </a:moveTo>
                <a:cubicBezTo>
                  <a:pt x="64" y="79"/>
                  <a:pt x="44" y="91"/>
                  <a:pt x="33" y="91"/>
                </a:cubicBezTo>
                <a:cubicBezTo>
                  <a:pt x="29" y="91"/>
                  <a:pt x="27" y="90"/>
                  <a:pt x="26" y="86"/>
                </a:cubicBezTo>
                <a:cubicBezTo>
                  <a:pt x="25" y="79"/>
                  <a:pt x="34" y="64"/>
                  <a:pt x="57" y="43"/>
                </a:cubicBezTo>
                <a:cubicBezTo>
                  <a:pt x="76" y="23"/>
                  <a:pt x="96" y="8"/>
                  <a:pt x="107" y="8"/>
                </a:cubicBezTo>
                <a:cubicBezTo>
                  <a:pt x="113" y="8"/>
                  <a:pt x="118" y="11"/>
                  <a:pt x="117" y="18"/>
                </a:cubicBezTo>
                <a:cubicBezTo>
                  <a:pt x="116" y="27"/>
                  <a:pt x="97" y="50"/>
                  <a:pt x="79" y="66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4" name="未知"/>
          <p:cNvSpPr/>
          <p:nvPr/>
        </p:nvSpPr>
        <p:spPr>
          <a:xfrm>
            <a:off x="4011613" y="2027238"/>
            <a:ext cx="333375" cy="357187"/>
          </a:xfrm>
          <a:custGeom>
            <a:avLst/>
            <a:gdLst>
              <a:gd name="txL" fmla="*/ 0 w 89"/>
              <a:gd name="txT" fmla="*/ 0 h 95"/>
              <a:gd name="txR" fmla="*/ 89 w 89"/>
              <a:gd name="txB" fmla="*/ 95 h 95"/>
            </a:gdLst>
            <a:ahLst/>
            <a:cxnLst>
              <a:cxn ang="0">
                <a:pos x="288426" y="131595"/>
              </a:cxn>
              <a:cxn ang="0">
                <a:pos x="333375" y="45118"/>
              </a:cxn>
              <a:cxn ang="0">
                <a:pos x="280934" y="0"/>
              </a:cxn>
              <a:cxn ang="0">
                <a:pos x="142340" y="67678"/>
              </a:cxn>
              <a:cxn ang="0">
                <a:pos x="37458" y="161674"/>
              </a:cxn>
              <a:cxn ang="0">
                <a:pos x="3746" y="199273"/>
              </a:cxn>
              <a:cxn ang="0">
                <a:pos x="41204" y="180473"/>
              </a:cxn>
              <a:cxn ang="0">
                <a:pos x="127357" y="105276"/>
              </a:cxn>
              <a:cxn ang="0">
                <a:pos x="209764" y="48878"/>
              </a:cxn>
              <a:cxn ang="0">
                <a:pos x="239730" y="45118"/>
              </a:cxn>
              <a:cxn ang="0">
                <a:pos x="224747" y="82717"/>
              </a:cxn>
              <a:cxn ang="0">
                <a:pos x="142340" y="187993"/>
              </a:cxn>
              <a:cxn ang="0">
                <a:pos x="52441" y="327108"/>
              </a:cxn>
              <a:cxn ang="0">
                <a:pos x="78662" y="357187"/>
              </a:cxn>
              <a:cxn ang="0">
                <a:pos x="131103" y="338388"/>
              </a:cxn>
              <a:cxn ang="0">
                <a:pos x="149831" y="327108"/>
              </a:cxn>
              <a:cxn ang="0">
                <a:pos x="202272" y="251911"/>
              </a:cxn>
              <a:cxn ang="0">
                <a:pos x="288426" y="131595"/>
              </a:cxn>
            </a:cxnLst>
            <a:rect l="txL" t="txT" r="txR" b="txB"/>
            <a:pathLst>
              <a:path w="89" h="95">
                <a:moveTo>
                  <a:pt x="77" y="35"/>
                </a:moveTo>
                <a:cubicBezTo>
                  <a:pt x="85" y="25"/>
                  <a:pt x="89" y="18"/>
                  <a:pt x="89" y="12"/>
                </a:cubicBezTo>
                <a:cubicBezTo>
                  <a:pt x="89" y="6"/>
                  <a:pt x="86" y="0"/>
                  <a:pt x="75" y="0"/>
                </a:cubicBezTo>
                <a:cubicBezTo>
                  <a:pt x="64" y="0"/>
                  <a:pt x="53" y="6"/>
                  <a:pt x="38" y="18"/>
                </a:cubicBezTo>
                <a:cubicBezTo>
                  <a:pt x="28" y="25"/>
                  <a:pt x="16" y="37"/>
                  <a:pt x="10" y="43"/>
                </a:cubicBezTo>
                <a:cubicBezTo>
                  <a:pt x="3" y="49"/>
                  <a:pt x="0" y="52"/>
                  <a:pt x="1" y="53"/>
                </a:cubicBezTo>
                <a:cubicBezTo>
                  <a:pt x="3" y="55"/>
                  <a:pt x="5" y="53"/>
                  <a:pt x="11" y="48"/>
                </a:cubicBezTo>
                <a:cubicBezTo>
                  <a:pt x="18" y="41"/>
                  <a:pt x="27" y="34"/>
                  <a:pt x="34" y="28"/>
                </a:cubicBezTo>
                <a:cubicBezTo>
                  <a:pt x="41" y="22"/>
                  <a:pt x="49" y="16"/>
                  <a:pt x="56" y="13"/>
                </a:cubicBezTo>
                <a:cubicBezTo>
                  <a:pt x="59" y="11"/>
                  <a:pt x="62" y="10"/>
                  <a:pt x="64" y="12"/>
                </a:cubicBezTo>
                <a:cubicBezTo>
                  <a:pt x="65" y="14"/>
                  <a:pt x="64" y="17"/>
                  <a:pt x="60" y="22"/>
                </a:cubicBezTo>
                <a:cubicBezTo>
                  <a:pt x="54" y="29"/>
                  <a:pt x="44" y="42"/>
                  <a:pt x="38" y="50"/>
                </a:cubicBezTo>
                <a:cubicBezTo>
                  <a:pt x="29" y="61"/>
                  <a:pt x="18" y="80"/>
                  <a:pt x="14" y="87"/>
                </a:cubicBezTo>
                <a:cubicBezTo>
                  <a:pt x="10" y="94"/>
                  <a:pt x="13" y="95"/>
                  <a:pt x="21" y="95"/>
                </a:cubicBezTo>
                <a:cubicBezTo>
                  <a:pt x="27" y="95"/>
                  <a:pt x="30" y="94"/>
                  <a:pt x="35" y="90"/>
                </a:cubicBezTo>
                <a:cubicBezTo>
                  <a:pt x="37" y="89"/>
                  <a:pt x="38" y="88"/>
                  <a:pt x="40" y="87"/>
                </a:cubicBezTo>
                <a:cubicBezTo>
                  <a:pt x="43" y="80"/>
                  <a:pt x="48" y="73"/>
                  <a:pt x="54" y="67"/>
                </a:cubicBezTo>
                <a:cubicBezTo>
                  <a:pt x="60" y="58"/>
                  <a:pt x="70" y="45"/>
                  <a:pt x="77" y="35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5" name="未知"/>
          <p:cNvSpPr/>
          <p:nvPr/>
        </p:nvSpPr>
        <p:spPr>
          <a:xfrm>
            <a:off x="4162425" y="2027238"/>
            <a:ext cx="501650" cy="327025"/>
          </a:xfrm>
          <a:custGeom>
            <a:avLst/>
            <a:gdLst>
              <a:gd name="txL" fmla="*/ 0 w 134"/>
              <a:gd name="txT" fmla="*/ 0 h 87"/>
              <a:gd name="txR" fmla="*/ 134 w 134"/>
              <a:gd name="txB" fmla="*/ 87 h 87"/>
            </a:gdLst>
            <a:ahLst/>
            <a:cxnLst>
              <a:cxn ang="0">
                <a:pos x="456726" y="0"/>
              </a:cxn>
              <a:cxn ang="0">
                <a:pos x="235850" y="109008"/>
              </a:cxn>
              <a:cxn ang="0">
                <a:pos x="44924" y="263124"/>
              </a:cxn>
              <a:cxn ang="0">
                <a:pos x="44924" y="263124"/>
              </a:cxn>
              <a:cxn ang="0">
                <a:pos x="52411" y="251847"/>
              </a:cxn>
              <a:cxn ang="0">
                <a:pos x="0" y="327025"/>
              </a:cxn>
              <a:cxn ang="0">
                <a:pos x="213388" y="154115"/>
              </a:cxn>
              <a:cxn ang="0">
                <a:pos x="370622" y="48866"/>
              </a:cxn>
              <a:cxn ang="0">
                <a:pos x="426777" y="33830"/>
              </a:cxn>
              <a:cxn ang="0">
                <a:pos x="426777" y="56384"/>
              </a:cxn>
              <a:cxn ang="0">
                <a:pos x="501650" y="11277"/>
              </a:cxn>
              <a:cxn ang="0">
                <a:pos x="456726" y="0"/>
              </a:cxn>
            </a:cxnLst>
            <a:rect l="txL" t="txT" r="txR" b="txB"/>
            <a:pathLst>
              <a:path w="134" h="87">
                <a:moveTo>
                  <a:pt x="122" y="0"/>
                </a:moveTo>
                <a:cubicBezTo>
                  <a:pt x="106" y="0"/>
                  <a:pt x="82" y="15"/>
                  <a:pt x="63" y="29"/>
                </a:cubicBezTo>
                <a:cubicBezTo>
                  <a:pt x="43" y="43"/>
                  <a:pt x="25" y="59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69"/>
                  <a:pt x="13" y="68"/>
                  <a:pt x="14" y="67"/>
                </a:cubicBezTo>
                <a:cubicBezTo>
                  <a:pt x="8" y="73"/>
                  <a:pt x="3" y="80"/>
                  <a:pt x="0" y="87"/>
                </a:cubicBezTo>
                <a:cubicBezTo>
                  <a:pt x="21" y="70"/>
                  <a:pt x="34" y="58"/>
                  <a:pt x="57" y="41"/>
                </a:cubicBezTo>
                <a:cubicBezTo>
                  <a:pt x="74" y="27"/>
                  <a:pt x="89" y="18"/>
                  <a:pt x="99" y="13"/>
                </a:cubicBezTo>
                <a:cubicBezTo>
                  <a:pt x="105" y="10"/>
                  <a:pt x="111" y="8"/>
                  <a:pt x="114" y="9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21" y="10"/>
                  <a:pt x="127" y="6"/>
                  <a:pt x="134" y="3"/>
                </a:cubicBezTo>
                <a:cubicBezTo>
                  <a:pt x="131" y="1"/>
                  <a:pt x="127" y="0"/>
                  <a:pt x="122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6" name="未知"/>
          <p:cNvSpPr/>
          <p:nvPr/>
        </p:nvSpPr>
        <p:spPr>
          <a:xfrm>
            <a:off x="5845175" y="1974850"/>
            <a:ext cx="217488" cy="104775"/>
          </a:xfrm>
          <a:custGeom>
            <a:avLst/>
            <a:gdLst>
              <a:gd name="txL" fmla="*/ 0 w 58"/>
              <a:gd name="txT" fmla="*/ 0 h 28"/>
              <a:gd name="txR" fmla="*/ 58 w 58"/>
              <a:gd name="txB" fmla="*/ 28 h 28"/>
            </a:gdLst>
            <a:ahLst/>
            <a:cxnLst>
              <a:cxn ang="0">
                <a:pos x="101244" y="104775"/>
              </a:cxn>
              <a:cxn ang="0">
                <a:pos x="187490" y="78581"/>
              </a:cxn>
              <a:cxn ang="0">
                <a:pos x="209988" y="48646"/>
              </a:cxn>
              <a:cxn ang="0">
                <a:pos x="179990" y="67355"/>
              </a:cxn>
              <a:cxn ang="0">
                <a:pos x="108744" y="86065"/>
              </a:cxn>
              <a:cxn ang="0">
                <a:pos x="33748" y="3742"/>
              </a:cxn>
              <a:cxn ang="0">
                <a:pos x="33748" y="0"/>
              </a:cxn>
              <a:cxn ang="0">
                <a:pos x="0" y="11226"/>
              </a:cxn>
              <a:cxn ang="0">
                <a:pos x="101244" y="104775"/>
              </a:cxn>
            </a:cxnLst>
            <a:rect l="txL" t="txT" r="txR" b="txB"/>
            <a:pathLst>
              <a:path w="58" h="28">
                <a:moveTo>
                  <a:pt x="27" y="28"/>
                </a:moveTo>
                <a:cubicBezTo>
                  <a:pt x="37" y="28"/>
                  <a:pt x="44" y="25"/>
                  <a:pt x="50" y="21"/>
                </a:cubicBezTo>
                <a:cubicBezTo>
                  <a:pt x="54" y="19"/>
                  <a:pt x="58" y="14"/>
                  <a:pt x="56" y="13"/>
                </a:cubicBezTo>
                <a:cubicBezTo>
                  <a:pt x="55" y="11"/>
                  <a:pt x="53" y="15"/>
                  <a:pt x="48" y="18"/>
                </a:cubicBezTo>
                <a:cubicBezTo>
                  <a:pt x="44" y="21"/>
                  <a:pt x="37" y="23"/>
                  <a:pt x="29" y="23"/>
                </a:cubicBezTo>
                <a:cubicBezTo>
                  <a:pt x="15" y="23"/>
                  <a:pt x="9" y="14"/>
                  <a:pt x="9" y="1"/>
                </a:cubicBezTo>
                <a:cubicBezTo>
                  <a:pt x="9" y="1"/>
                  <a:pt x="9" y="1"/>
                  <a:pt x="9" y="0"/>
                </a:cubicBezTo>
                <a:cubicBezTo>
                  <a:pt x="6" y="1"/>
                  <a:pt x="3" y="2"/>
                  <a:pt x="0" y="3"/>
                </a:cubicBezTo>
                <a:cubicBezTo>
                  <a:pt x="2" y="19"/>
                  <a:pt x="13" y="28"/>
                  <a:pt x="27" y="28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7" name="未知"/>
          <p:cNvSpPr>
            <a:spLocks noEditPoints="1"/>
          </p:cNvSpPr>
          <p:nvPr/>
        </p:nvSpPr>
        <p:spPr>
          <a:xfrm>
            <a:off x="6029325" y="1506538"/>
            <a:ext cx="1147763" cy="889000"/>
          </a:xfrm>
          <a:custGeom>
            <a:avLst/>
            <a:gdLst>
              <a:gd name="txL" fmla="*/ 0 w 306"/>
              <a:gd name="txT" fmla="*/ 0 h 237"/>
              <a:gd name="txR" fmla="*/ 306 w 306"/>
              <a:gd name="txB" fmla="*/ 237 h 237"/>
            </a:gdLst>
            <a:ahLst/>
            <a:cxnLst>
              <a:cxn ang="0">
                <a:pos x="1106504" y="3751"/>
              </a:cxn>
              <a:cxn ang="0">
                <a:pos x="956469" y="86274"/>
              </a:cxn>
              <a:cxn ang="0">
                <a:pos x="633895" y="453878"/>
              </a:cxn>
              <a:cxn ang="0">
                <a:pos x="330076" y="738958"/>
              </a:cxn>
              <a:cxn ang="0">
                <a:pos x="105024" y="851489"/>
              </a:cxn>
              <a:cxn ang="0">
                <a:pos x="75017" y="821481"/>
              </a:cxn>
              <a:cxn ang="0">
                <a:pos x="0" y="873996"/>
              </a:cxn>
              <a:cxn ang="0">
                <a:pos x="60014" y="889000"/>
              </a:cxn>
              <a:cxn ang="0">
                <a:pos x="562629" y="566409"/>
              </a:cxn>
              <a:cxn ang="0">
                <a:pos x="555127" y="577662"/>
              </a:cxn>
              <a:cxn ang="0">
                <a:pos x="817687" y="363852"/>
              </a:cxn>
              <a:cxn ang="0">
                <a:pos x="978974" y="225063"/>
              </a:cxn>
              <a:cxn ang="0">
                <a:pos x="1114005" y="93776"/>
              </a:cxn>
              <a:cxn ang="0">
                <a:pos x="1106504" y="3751"/>
              </a:cxn>
              <a:cxn ang="0">
                <a:pos x="1083998" y="105030"/>
              </a:cxn>
              <a:cxn ang="0">
                <a:pos x="963971" y="213810"/>
              </a:cxn>
              <a:cxn ang="0">
                <a:pos x="858947" y="300084"/>
              </a:cxn>
              <a:cxn ang="0">
                <a:pos x="1012732" y="101278"/>
              </a:cxn>
              <a:cxn ang="0">
                <a:pos x="1110254" y="22506"/>
              </a:cxn>
              <a:cxn ang="0">
                <a:pos x="1083998" y="105030"/>
              </a:cxn>
            </a:cxnLst>
            <a:rect l="txL" t="txT" r="txR" b="txB"/>
            <a:pathLst>
              <a:path w="306" h="237">
                <a:moveTo>
                  <a:pt x="295" y="1"/>
                </a:moveTo>
                <a:cubicBezTo>
                  <a:pt x="284" y="0"/>
                  <a:pt x="268" y="11"/>
                  <a:pt x="255" y="23"/>
                </a:cubicBezTo>
                <a:cubicBezTo>
                  <a:pt x="227" y="52"/>
                  <a:pt x="209" y="72"/>
                  <a:pt x="169" y="121"/>
                </a:cubicBezTo>
                <a:cubicBezTo>
                  <a:pt x="148" y="146"/>
                  <a:pt x="122" y="173"/>
                  <a:pt x="88" y="197"/>
                </a:cubicBezTo>
                <a:cubicBezTo>
                  <a:pt x="68" y="212"/>
                  <a:pt x="41" y="228"/>
                  <a:pt x="28" y="227"/>
                </a:cubicBezTo>
                <a:cubicBezTo>
                  <a:pt x="24" y="226"/>
                  <a:pt x="21" y="224"/>
                  <a:pt x="20" y="219"/>
                </a:cubicBezTo>
                <a:cubicBezTo>
                  <a:pt x="14" y="224"/>
                  <a:pt x="7" y="229"/>
                  <a:pt x="0" y="233"/>
                </a:cubicBezTo>
                <a:cubicBezTo>
                  <a:pt x="4" y="236"/>
                  <a:pt x="9" y="237"/>
                  <a:pt x="16" y="237"/>
                </a:cubicBezTo>
                <a:cubicBezTo>
                  <a:pt x="52" y="237"/>
                  <a:pt x="115" y="187"/>
                  <a:pt x="150" y="151"/>
                </a:cubicBezTo>
                <a:cubicBezTo>
                  <a:pt x="149" y="152"/>
                  <a:pt x="148" y="153"/>
                  <a:pt x="148" y="154"/>
                </a:cubicBezTo>
                <a:cubicBezTo>
                  <a:pt x="169" y="132"/>
                  <a:pt x="191" y="105"/>
                  <a:pt x="218" y="97"/>
                </a:cubicBezTo>
                <a:cubicBezTo>
                  <a:pt x="236" y="80"/>
                  <a:pt x="245" y="73"/>
                  <a:pt x="261" y="60"/>
                </a:cubicBezTo>
                <a:cubicBezTo>
                  <a:pt x="272" y="51"/>
                  <a:pt x="287" y="38"/>
                  <a:pt x="297" y="25"/>
                </a:cubicBezTo>
                <a:cubicBezTo>
                  <a:pt x="305" y="14"/>
                  <a:pt x="306" y="2"/>
                  <a:pt x="295" y="1"/>
                </a:cubicBezTo>
                <a:close/>
                <a:moveTo>
                  <a:pt x="289" y="28"/>
                </a:moveTo>
                <a:cubicBezTo>
                  <a:pt x="284" y="34"/>
                  <a:pt x="271" y="46"/>
                  <a:pt x="257" y="57"/>
                </a:cubicBezTo>
                <a:cubicBezTo>
                  <a:pt x="248" y="65"/>
                  <a:pt x="239" y="72"/>
                  <a:pt x="229" y="80"/>
                </a:cubicBezTo>
                <a:cubicBezTo>
                  <a:pt x="243" y="61"/>
                  <a:pt x="256" y="43"/>
                  <a:pt x="270" y="27"/>
                </a:cubicBezTo>
                <a:cubicBezTo>
                  <a:pt x="279" y="14"/>
                  <a:pt x="290" y="4"/>
                  <a:pt x="296" y="6"/>
                </a:cubicBezTo>
                <a:cubicBezTo>
                  <a:pt x="300" y="8"/>
                  <a:pt x="299" y="16"/>
                  <a:pt x="289" y="28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8" name="未知"/>
          <p:cNvSpPr/>
          <p:nvPr/>
        </p:nvSpPr>
        <p:spPr>
          <a:xfrm>
            <a:off x="6392863" y="2489200"/>
            <a:ext cx="330200" cy="296863"/>
          </a:xfrm>
          <a:custGeom>
            <a:avLst/>
            <a:gdLst>
              <a:gd name="txL" fmla="*/ 0 w 88"/>
              <a:gd name="txT" fmla="*/ 0 h 79"/>
              <a:gd name="txR" fmla="*/ 88 w 88"/>
              <a:gd name="txB" fmla="*/ 79 h 79"/>
            </a:gdLst>
            <a:ahLst/>
            <a:cxnLst>
              <a:cxn ang="0">
                <a:pos x="11257" y="3758"/>
              </a:cxn>
              <a:cxn ang="0">
                <a:pos x="0" y="22547"/>
              </a:cxn>
              <a:cxn ang="0">
                <a:pos x="288925" y="255528"/>
              </a:cxn>
              <a:cxn ang="0">
                <a:pos x="285173" y="293105"/>
              </a:cxn>
              <a:cxn ang="0">
                <a:pos x="307686" y="251770"/>
              </a:cxn>
              <a:cxn ang="0">
                <a:pos x="11257" y="3758"/>
              </a:cxn>
            </a:cxnLst>
            <a:rect l="txL" t="txT" r="txR" b="txB"/>
            <a:pathLst>
              <a:path w="88" h="79">
                <a:moveTo>
                  <a:pt x="3" y="1"/>
                </a:moveTo>
                <a:cubicBezTo>
                  <a:pt x="2" y="3"/>
                  <a:pt x="1" y="4"/>
                  <a:pt x="0" y="6"/>
                </a:cubicBezTo>
                <a:cubicBezTo>
                  <a:pt x="53" y="5"/>
                  <a:pt x="82" y="29"/>
                  <a:pt x="77" y="68"/>
                </a:cubicBezTo>
                <a:cubicBezTo>
                  <a:pt x="76" y="76"/>
                  <a:pt x="75" y="77"/>
                  <a:pt x="76" y="78"/>
                </a:cubicBezTo>
                <a:cubicBezTo>
                  <a:pt x="78" y="79"/>
                  <a:pt x="81" y="73"/>
                  <a:pt x="82" y="67"/>
                </a:cubicBezTo>
                <a:cubicBezTo>
                  <a:pt x="88" y="27"/>
                  <a:pt x="57" y="0"/>
                  <a:pt x="3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49" name="未知"/>
          <p:cNvSpPr>
            <a:spLocks noEditPoints="1"/>
          </p:cNvSpPr>
          <p:nvPr/>
        </p:nvSpPr>
        <p:spPr>
          <a:xfrm>
            <a:off x="5580063" y="2478088"/>
            <a:ext cx="822325" cy="644525"/>
          </a:xfrm>
          <a:custGeom>
            <a:avLst/>
            <a:gdLst>
              <a:gd name="txL" fmla="*/ 0 w 219"/>
              <a:gd name="txT" fmla="*/ 0 h 172"/>
              <a:gd name="txR" fmla="*/ 219 w 219"/>
              <a:gd name="txB" fmla="*/ 172 h 172"/>
            </a:gdLst>
            <a:ahLst/>
            <a:cxnLst>
              <a:cxn ang="0">
                <a:pos x="811060" y="14989"/>
              </a:cxn>
              <a:cxn ang="0">
                <a:pos x="822325" y="0"/>
              </a:cxn>
              <a:cxn ang="0">
                <a:pos x="717188" y="11242"/>
              </a:cxn>
              <a:cxn ang="0">
                <a:pos x="705923" y="29978"/>
              </a:cxn>
              <a:cxn ang="0">
                <a:pos x="311657" y="202351"/>
              </a:cxn>
              <a:cxn ang="0">
                <a:pos x="7510" y="558339"/>
              </a:cxn>
              <a:cxn ang="0">
                <a:pos x="93873" y="644525"/>
              </a:cxn>
              <a:cxn ang="0">
                <a:pos x="578256" y="314768"/>
              </a:cxn>
              <a:cxn ang="0">
                <a:pos x="796041" y="33725"/>
              </a:cxn>
              <a:cxn ang="0">
                <a:pos x="807305" y="33725"/>
              </a:cxn>
              <a:cxn ang="0">
                <a:pos x="818570" y="14989"/>
              </a:cxn>
              <a:cxn ang="0">
                <a:pos x="811060" y="14989"/>
              </a:cxn>
              <a:cxn ang="0">
                <a:pos x="499403" y="311021"/>
              </a:cxn>
              <a:cxn ang="0">
                <a:pos x="236559" y="577075"/>
              </a:cxn>
              <a:cxn ang="0">
                <a:pos x="108892" y="618294"/>
              </a:cxn>
              <a:cxn ang="0">
                <a:pos x="67588" y="565833"/>
              </a:cxn>
              <a:cxn ang="0">
                <a:pos x="326677" y="221087"/>
              </a:cxn>
              <a:cxn ang="0">
                <a:pos x="694658" y="52461"/>
              </a:cxn>
              <a:cxn ang="0">
                <a:pos x="499403" y="311021"/>
              </a:cxn>
            </a:cxnLst>
            <a:rect l="txL" t="txT" r="txR" b="txB"/>
            <a:pathLst>
              <a:path w="219" h="172">
                <a:moveTo>
                  <a:pt x="216" y="4"/>
                </a:moveTo>
                <a:cubicBezTo>
                  <a:pt x="217" y="3"/>
                  <a:pt x="218" y="1"/>
                  <a:pt x="219" y="0"/>
                </a:cubicBezTo>
                <a:cubicBezTo>
                  <a:pt x="210" y="1"/>
                  <a:pt x="200" y="2"/>
                  <a:pt x="191" y="3"/>
                </a:cubicBezTo>
                <a:cubicBezTo>
                  <a:pt x="190" y="5"/>
                  <a:pt x="189" y="6"/>
                  <a:pt x="188" y="8"/>
                </a:cubicBezTo>
                <a:cubicBezTo>
                  <a:pt x="158" y="14"/>
                  <a:pt x="118" y="30"/>
                  <a:pt x="83" y="54"/>
                </a:cubicBezTo>
                <a:cubicBezTo>
                  <a:pt x="54" y="73"/>
                  <a:pt x="4" y="118"/>
                  <a:pt x="2" y="149"/>
                </a:cubicBezTo>
                <a:cubicBezTo>
                  <a:pt x="0" y="168"/>
                  <a:pt x="15" y="172"/>
                  <a:pt x="25" y="172"/>
                </a:cubicBezTo>
                <a:cubicBezTo>
                  <a:pt x="55" y="172"/>
                  <a:pt x="111" y="134"/>
                  <a:pt x="154" y="84"/>
                </a:cubicBezTo>
                <a:cubicBezTo>
                  <a:pt x="182" y="51"/>
                  <a:pt x="196" y="33"/>
                  <a:pt x="212" y="9"/>
                </a:cubicBezTo>
                <a:cubicBezTo>
                  <a:pt x="213" y="9"/>
                  <a:pt x="214" y="9"/>
                  <a:pt x="215" y="9"/>
                </a:cubicBezTo>
                <a:cubicBezTo>
                  <a:pt x="216" y="7"/>
                  <a:pt x="217" y="6"/>
                  <a:pt x="218" y="4"/>
                </a:cubicBezTo>
                <a:cubicBezTo>
                  <a:pt x="217" y="4"/>
                  <a:pt x="217" y="4"/>
                  <a:pt x="216" y="4"/>
                </a:cubicBezTo>
                <a:close/>
                <a:moveTo>
                  <a:pt x="133" y="83"/>
                </a:moveTo>
                <a:cubicBezTo>
                  <a:pt x="110" y="114"/>
                  <a:pt x="82" y="142"/>
                  <a:pt x="63" y="154"/>
                </a:cubicBezTo>
                <a:cubicBezTo>
                  <a:pt x="49" y="162"/>
                  <a:pt x="38" y="166"/>
                  <a:pt x="29" y="165"/>
                </a:cubicBezTo>
                <a:cubicBezTo>
                  <a:pt x="24" y="164"/>
                  <a:pt x="18" y="160"/>
                  <a:pt x="18" y="151"/>
                </a:cubicBezTo>
                <a:cubicBezTo>
                  <a:pt x="18" y="124"/>
                  <a:pt x="59" y="78"/>
                  <a:pt x="87" y="59"/>
                </a:cubicBezTo>
                <a:cubicBezTo>
                  <a:pt x="120" y="36"/>
                  <a:pt x="157" y="20"/>
                  <a:pt x="185" y="14"/>
                </a:cubicBezTo>
                <a:cubicBezTo>
                  <a:pt x="165" y="39"/>
                  <a:pt x="146" y="66"/>
                  <a:pt x="133" y="83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0" name="未知"/>
          <p:cNvSpPr/>
          <p:nvPr/>
        </p:nvSpPr>
        <p:spPr>
          <a:xfrm>
            <a:off x="6303963" y="1870075"/>
            <a:ext cx="542925" cy="619125"/>
          </a:xfrm>
          <a:custGeom>
            <a:avLst/>
            <a:gdLst>
              <a:gd name="txL" fmla="*/ 0 w 145"/>
              <a:gd name="txT" fmla="*/ 0 h 165"/>
              <a:gd name="txR" fmla="*/ 145 w 145"/>
              <a:gd name="txB" fmla="*/ 165 h 165"/>
            </a:gdLst>
            <a:ahLst/>
            <a:cxnLst>
              <a:cxn ang="0">
                <a:pos x="535436" y="3752"/>
              </a:cxn>
              <a:cxn ang="0">
                <a:pos x="542925" y="0"/>
              </a:cxn>
              <a:cxn ang="0">
                <a:pos x="280823" y="213880"/>
              </a:cxn>
              <a:cxn ang="0">
                <a:pos x="0" y="619125"/>
              </a:cxn>
              <a:cxn ang="0">
                <a:pos x="104841" y="607868"/>
              </a:cxn>
              <a:cxn ang="0">
                <a:pos x="269590" y="371475"/>
              </a:cxn>
              <a:cxn ang="0">
                <a:pos x="535436" y="3752"/>
              </a:cxn>
            </a:cxnLst>
            <a:rect l="txL" t="txT" r="txR" b="txB"/>
            <a:pathLst>
              <a:path w="145" h="165">
                <a:moveTo>
                  <a:pt x="143" y="1"/>
                </a:moveTo>
                <a:cubicBezTo>
                  <a:pt x="144" y="1"/>
                  <a:pt x="144" y="0"/>
                  <a:pt x="145" y="0"/>
                </a:cubicBezTo>
                <a:cubicBezTo>
                  <a:pt x="118" y="8"/>
                  <a:pt x="96" y="35"/>
                  <a:pt x="75" y="57"/>
                </a:cubicBezTo>
                <a:cubicBezTo>
                  <a:pt x="58" y="81"/>
                  <a:pt x="26" y="127"/>
                  <a:pt x="0" y="165"/>
                </a:cubicBezTo>
                <a:cubicBezTo>
                  <a:pt x="9" y="164"/>
                  <a:pt x="19" y="163"/>
                  <a:pt x="28" y="162"/>
                </a:cubicBezTo>
                <a:cubicBezTo>
                  <a:pt x="39" y="146"/>
                  <a:pt x="53" y="126"/>
                  <a:pt x="72" y="99"/>
                </a:cubicBezTo>
                <a:cubicBezTo>
                  <a:pt x="92" y="71"/>
                  <a:pt x="123" y="29"/>
                  <a:pt x="143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1" name="未知"/>
          <p:cNvSpPr/>
          <p:nvPr/>
        </p:nvSpPr>
        <p:spPr>
          <a:xfrm>
            <a:off x="5995988" y="1525588"/>
            <a:ext cx="573087" cy="854075"/>
          </a:xfrm>
          <a:custGeom>
            <a:avLst/>
            <a:gdLst>
              <a:gd name="txL" fmla="*/ 0 w 153"/>
              <a:gd name="txT" fmla="*/ 0 h 228"/>
              <a:gd name="txR" fmla="*/ 153 w 153"/>
              <a:gd name="txB" fmla="*/ 228 h 228"/>
            </a:gdLst>
            <a:ahLst/>
            <a:cxnLst>
              <a:cxn ang="0">
                <a:pos x="479445" y="0"/>
              </a:cxn>
              <a:cxn ang="0">
                <a:pos x="445734" y="14984"/>
              </a:cxn>
              <a:cxn ang="0">
                <a:pos x="490682" y="89903"/>
              </a:cxn>
              <a:cxn ang="0">
                <a:pos x="265942" y="404562"/>
              </a:cxn>
              <a:cxn ang="0">
                <a:pos x="3746" y="775410"/>
              </a:cxn>
              <a:cxn ang="0">
                <a:pos x="33711" y="854075"/>
              </a:cxn>
              <a:cxn ang="0">
                <a:pos x="108624" y="801632"/>
              </a:cxn>
              <a:cxn ang="0">
                <a:pos x="112370" y="782902"/>
              </a:cxn>
              <a:cxn ang="0">
                <a:pos x="370821" y="427038"/>
              </a:cxn>
              <a:cxn ang="0">
                <a:pos x="569341" y="108632"/>
              </a:cxn>
              <a:cxn ang="0">
                <a:pos x="479445" y="0"/>
              </a:cxn>
            </a:cxnLst>
            <a:rect l="txL" t="txT" r="txR" b="txB"/>
            <a:pathLst>
              <a:path w="153" h="228">
                <a:moveTo>
                  <a:pt x="128" y="0"/>
                </a:moveTo>
                <a:cubicBezTo>
                  <a:pt x="125" y="1"/>
                  <a:pt x="122" y="2"/>
                  <a:pt x="119" y="4"/>
                </a:cubicBezTo>
                <a:cubicBezTo>
                  <a:pt x="128" y="6"/>
                  <a:pt x="134" y="13"/>
                  <a:pt x="131" y="24"/>
                </a:cubicBezTo>
                <a:cubicBezTo>
                  <a:pt x="125" y="44"/>
                  <a:pt x="105" y="69"/>
                  <a:pt x="71" y="108"/>
                </a:cubicBezTo>
                <a:cubicBezTo>
                  <a:pt x="28" y="155"/>
                  <a:pt x="4" y="184"/>
                  <a:pt x="1" y="207"/>
                </a:cubicBezTo>
                <a:cubicBezTo>
                  <a:pt x="0" y="217"/>
                  <a:pt x="3" y="224"/>
                  <a:pt x="9" y="228"/>
                </a:cubicBezTo>
                <a:cubicBezTo>
                  <a:pt x="16" y="224"/>
                  <a:pt x="23" y="219"/>
                  <a:pt x="29" y="214"/>
                </a:cubicBezTo>
                <a:cubicBezTo>
                  <a:pt x="29" y="213"/>
                  <a:pt x="29" y="211"/>
                  <a:pt x="30" y="209"/>
                </a:cubicBezTo>
                <a:cubicBezTo>
                  <a:pt x="32" y="191"/>
                  <a:pt x="56" y="162"/>
                  <a:pt x="99" y="114"/>
                </a:cubicBezTo>
                <a:cubicBezTo>
                  <a:pt x="126" y="83"/>
                  <a:pt x="152" y="53"/>
                  <a:pt x="152" y="29"/>
                </a:cubicBezTo>
                <a:cubicBezTo>
                  <a:pt x="153" y="14"/>
                  <a:pt x="143" y="4"/>
                  <a:pt x="128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2" name="未知"/>
          <p:cNvSpPr/>
          <p:nvPr/>
        </p:nvSpPr>
        <p:spPr>
          <a:xfrm>
            <a:off x="5842000" y="1514475"/>
            <a:ext cx="633413" cy="471488"/>
          </a:xfrm>
          <a:custGeom>
            <a:avLst/>
            <a:gdLst>
              <a:gd name="txL" fmla="*/ 0 w 169"/>
              <a:gd name="txT" fmla="*/ 0 h 126"/>
              <a:gd name="txR" fmla="*/ 169 w 169"/>
              <a:gd name="txB" fmla="*/ 126 h 126"/>
            </a:gdLst>
            <a:ahLst/>
            <a:cxnLst>
              <a:cxn ang="0">
                <a:pos x="558453" y="0"/>
              </a:cxn>
              <a:cxn ang="0">
                <a:pos x="161164" y="160905"/>
              </a:cxn>
              <a:cxn ang="0">
                <a:pos x="3748" y="467746"/>
              </a:cxn>
              <a:cxn ang="0">
                <a:pos x="3748" y="471488"/>
              </a:cxn>
              <a:cxn ang="0">
                <a:pos x="37480" y="460262"/>
              </a:cxn>
              <a:cxn ang="0">
                <a:pos x="202392" y="198324"/>
              </a:cxn>
              <a:cxn ang="0">
                <a:pos x="558453" y="18710"/>
              </a:cxn>
              <a:cxn ang="0">
                <a:pos x="599681" y="26194"/>
              </a:cxn>
              <a:cxn ang="0">
                <a:pos x="633413" y="11226"/>
              </a:cxn>
              <a:cxn ang="0">
                <a:pos x="558453" y="0"/>
              </a:cxn>
            </a:cxnLst>
            <a:rect l="txL" t="txT" r="txR" b="txB"/>
            <a:pathLst>
              <a:path w="169" h="126">
                <a:moveTo>
                  <a:pt x="149" y="0"/>
                </a:moveTo>
                <a:cubicBezTo>
                  <a:pt x="122" y="0"/>
                  <a:pt x="77" y="13"/>
                  <a:pt x="43" y="43"/>
                </a:cubicBezTo>
                <a:cubicBezTo>
                  <a:pt x="16" y="68"/>
                  <a:pt x="0" y="101"/>
                  <a:pt x="1" y="125"/>
                </a:cubicBezTo>
                <a:cubicBezTo>
                  <a:pt x="1" y="125"/>
                  <a:pt x="1" y="126"/>
                  <a:pt x="1" y="126"/>
                </a:cubicBezTo>
                <a:cubicBezTo>
                  <a:pt x="4" y="125"/>
                  <a:pt x="7" y="124"/>
                  <a:pt x="10" y="123"/>
                </a:cubicBezTo>
                <a:cubicBezTo>
                  <a:pt x="10" y="101"/>
                  <a:pt x="31" y="75"/>
                  <a:pt x="54" y="53"/>
                </a:cubicBezTo>
                <a:cubicBezTo>
                  <a:pt x="84" y="23"/>
                  <a:pt x="121" y="5"/>
                  <a:pt x="149" y="5"/>
                </a:cubicBezTo>
                <a:cubicBezTo>
                  <a:pt x="153" y="5"/>
                  <a:pt x="157" y="6"/>
                  <a:pt x="160" y="7"/>
                </a:cubicBezTo>
                <a:cubicBezTo>
                  <a:pt x="163" y="5"/>
                  <a:pt x="166" y="4"/>
                  <a:pt x="169" y="3"/>
                </a:cubicBezTo>
                <a:cubicBezTo>
                  <a:pt x="163" y="1"/>
                  <a:pt x="156" y="0"/>
                  <a:pt x="149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3" name="未知"/>
          <p:cNvSpPr/>
          <p:nvPr/>
        </p:nvSpPr>
        <p:spPr>
          <a:xfrm>
            <a:off x="6726238" y="2027238"/>
            <a:ext cx="382587" cy="368300"/>
          </a:xfrm>
          <a:custGeom>
            <a:avLst/>
            <a:gdLst>
              <a:gd name="txL" fmla="*/ 0 w 102"/>
              <a:gd name="txT" fmla="*/ 0 h 98"/>
              <a:gd name="txR" fmla="*/ 102 w 102"/>
              <a:gd name="txB" fmla="*/ 98 h 98"/>
            </a:gdLst>
            <a:ahLst/>
            <a:cxnLst>
              <a:cxn ang="0">
                <a:pos x="120027" y="349509"/>
              </a:cxn>
              <a:cxn ang="0">
                <a:pos x="90020" y="311928"/>
              </a:cxn>
              <a:cxn ang="0">
                <a:pos x="210048" y="131536"/>
              </a:cxn>
              <a:cxn ang="0">
                <a:pos x="360082" y="18791"/>
              </a:cxn>
              <a:cxn ang="0">
                <a:pos x="382587" y="7516"/>
              </a:cxn>
              <a:cxn ang="0">
                <a:pos x="348829" y="0"/>
              </a:cxn>
              <a:cxn ang="0">
                <a:pos x="180041" y="52614"/>
              </a:cxn>
              <a:cxn ang="0">
                <a:pos x="82519" y="112745"/>
              </a:cxn>
              <a:cxn ang="0">
                <a:pos x="18754" y="165359"/>
              </a:cxn>
              <a:cxn ang="0">
                <a:pos x="3751" y="191666"/>
              </a:cxn>
              <a:cxn ang="0">
                <a:pos x="30007" y="176634"/>
              </a:cxn>
              <a:cxn ang="0">
                <a:pos x="67515" y="142810"/>
              </a:cxn>
              <a:cxn ang="0">
                <a:pos x="67515" y="146568"/>
              </a:cxn>
              <a:cxn ang="0">
                <a:pos x="3751" y="278104"/>
              </a:cxn>
              <a:cxn ang="0">
                <a:pos x="105024" y="368300"/>
              </a:cxn>
              <a:cxn ang="0">
                <a:pos x="116276" y="368300"/>
              </a:cxn>
              <a:cxn ang="0">
                <a:pos x="123778" y="349509"/>
              </a:cxn>
              <a:cxn ang="0">
                <a:pos x="120027" y="349509"/>
              </a:cxn>
            </a:cxnLst>
            <a:rect l="txL" t="txT" r="txR" b="txB"/>
            <a:pathLst>
              <a:path w="102" h="98">
                <a:moveTo>
                  <a:pt x="32" y="93"/>
                </a:moveTo>
                <a:cubicBezTo>
                  <a:pt x="26" y="93"/>
                  <a:pt x="24" y="89"/>
                  <a:pt x="24" y="83"/>
                </a:cubicBezTo>
                <a:cubicBezTo>
                  <a:pt x="26" y="72"/>
                  <a:pt x="40" y="51"/>
                  <a:pt x="56" y="35"/>
                </a:cubicBezTo>
                <a:cubicBezTo>
                  <a:pt x="72" y="20"/>
                  <a:pt x="82" y="11"/>
                  <a:pt x="96" y="5"/>
                </a:cubicBezTo>
                <a:cubicBezTo>
                  <a:pt x="100" y="3"/>
                  <a:pt x="102" y="3"/>
                  <a:pt x="102" y="2"/>
                </a:cubicBezTo>
                <a:cubicBezTo>
                  <a:pt x="102" y="0"/>
                  <a:pt x="97" y="0"/>
                  <a:pt x="93" y="0"/>
                </a:cubicBezTo>
                <a:cubicBezTo>
                  <a:pt x="81" y="0"/>
                  <a:pt x="64" y="6"/>
                  <a:pt x="48" y="14"/>
                </a:cubicBezTo>
                <a:cubicBezTo>
                  <a:pt x="37" y="20"/>
                  <a:pt x="29" y="25"/>
                  <a:pt x="22" y="30"/>
                </a:cubicBezTo>
                <a:cubicBezTo>
                  <a:pt x="16" y="34"/>
                  <a:pt x="9" y="40"/>
                  <a:pt x="5" y="44"/>
                </a:cubicBezTo>
                <a:cubicBezTo>
                  <a:pt x="3" y="46"/>
                  <a:pt x="0" y="49"/>
                  <a:pt x="1" y="51"/>
                </a:cubicBezTo>
                <a:cubicBezTo>
                  <a:pt x="2" y="52"/>
                  <a:pt x="4" y="51"/>
                  <a:pt x="8" y="47"/>
                </a:cubicBezTo>
                <a:cubicBezTo>
                  <a:pt x="12" y="44"/>
                  <a:pt x="14" y="42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8" y="50"/>
                  <a:pt x="1" y="63"/>
                  <a:pt x="1" y="74"/>
                </a:cubicBezTo>
                <a:cubicBezTo>
                  <a:pt x="0" y="90"/>
                  <a:pt x="11" y="98"/>
                  <a:pt x="28" y="98"/>
                </a:cubicBezTo>
                <a:cubicBezTo>
                  <a:pt x="29" y="98"/>
                  <a:pt x="30" y="98"/>
                  <a:pt x="31" y="98"/>
                </a:cubicBezTo>
                <a:cubicBezTo>
                  <a:pt x="31" y="96"/>
                  <a:pt x="32" y="94"/>
                  <a:pt x="33" y="93"/>
                </a:cubicBezTo>
                <a:cubicBezTo>
                  <a:pt x="33" y="93"/>
                  <a:pt x="32" y="93"/>
                  <a:pt x="32" y="93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4" name="未知"/>
          <p:cNvSpPr/>
          <p:nvPr/>
        </p:nvSpPr>
        <p:spPr>
          <a:xfrm>
            <a:off x="6843713" y="2027238"/>
            <a:ext cx="360362" cy="368300"/>
          </a:xfrm>
          <a:custGeom>
            <a:avLst/>
            <a:gdLst>
              <a:gd name="txL" fmla="*/ 0 w 96"/>
              <a:gd name="txT" fmla="*/ 0 h 98"/>
              <a:gd name="txR" fmla="*/ 96 w 96"/>
              <a:gd name="txB" fmla="*/ 98 h 98"/>
            </a:gdLst>
            <a:ahLst/>
            <a:cxnLst>
              <a:cxn ang="0">
                <a:pos x="240241" y="255555"/>
              </a:cxn>
              <a:cxn ang="0">
                <a:pos x="240241" y="255555"/>
              </a:cxn>
              <a:cxn ang="0">
                <a:pos x="270272" y="221732"/>
              </a:cxn>
              <a:cxn ang="0">
                <a:pos x="356608" y="86438"/>
              </a:cxn>
              <a:cxn ang="0">
                <a:pos x="330332" y="15033"/>
              </a:cxn>
              <a:cxn ang="0">
                <a:pos x="300302" y="3758"/>
              </a:cxn>
              <a:cxn ang="0">
                <a:pos x="304055" y="33823"/>
              </a:cxn>
              <a:cxn ang="0">
                <a:pos x="296548" y="82680"/>
              </a:cxn>
              <a:cxn ang="0">
                <a:pos x="232734" y="135294"/>
              </a:cxn>
              <a:cxn ang="0">
                <a:pos x="195196" y="221732"/>
              </a:cxn>
              <a:cxn ang="0">
                <a:pos x="191442" y="225490"/>
              </a:cxn>
              <a:cxn ang="0">
                <a:pos x="7508" y="349509"/>
              </a:cxn>
              <a:cxn ang="0">
                <a:pos x="0" y="368300"/>
              </a:cxn>
              <a:cxn ang="0">
                <a:pos x="202704" y="281862"/>
              </a:cxn>
              <a:cxn ang="0">
                <a:pos x="221472" y="266830"/>
              </a:cxn>
              <a:cxn ang="0">
                <a:pos x="225226" y="270588"/>
              </a:cxn>
              <a:cxn ang="0">
                <a:pos x="240241" y="255555"/>
              </a:cxn>
            </a:cxnLst>
            <a:rect l="txL" t="txT" r="txR" b="txB"/>
            <a:pathLst>
              <a:path w="96" h="98">
                <a:moveTo>
                  <a:pt x="64" y="68"/>
                </a:moveTo>
                <a:cubicBezTo>
                  <a:pt x="64" y="68"/>
                  <a:pt x="64" y="68"/>
                  <a:pt x="64" y="68"/>
                </a:cubicBezTo>
                <a:cubicBezTo>
                  <a:pt x="67" y="65"/>
                  <a:pt x="69" y="62"/>
                  <a:pt x="72" y="59"/>
                </a:cubicBezTo>
                <a:cubicBezTo>
                  <a:pt x="85" y="47"/>
                  <a:pt x="93" y="34"/>
                  <a:pt x="95" y="23"/>
                </a:cubicBezTo>
                <a:cubicBezTo>
                  <a:pt x="96" y="15"/>
                  <a:pt x="93" y="8"/>
                  <a:pt x="88" y="4"/>
                </a:cubicBezTo>
                <a:cubicBezTo>
                  <a:pt x="86" y="2"/>
                  <a:pt x="83" y="0"/>
                  <a:pt x="80" y="1"/>
                </a:cubicBezTo>
                <a:cubicBezTo>
                  <a:pt x="79" y="2"/>
                  <a:pt x="81" y="3"/>
                  <a:pt x="81" y="9"/>
                </a:cubicBezTo>
                <a:cubicBezTo>
                  <a:pt x="81" y="12"/>
                  <a:pt x="81" y="18"/>
                  <a:pt x="79" y="22"/>
                </a:cubicBezTo>
                <a:cubicBezTo>
                  <a:pt x="76" y="24"/>
                  <a:pt x="68" y="28"/>
                  <a:pt x="62" y="36"/>
                </a:cubicBezTo>
                <a:cubicBezTo>
                  <a:pt x="55" y="46"/>
                  <a:pt x="53" y="54"/>
                  <a:pt x="52" y="59"/>
                </a:cubicBezTo>
                <a:cubicBezTo>
                  <a:pt x="52" y="60"/>
                  <a:pt x="52" y="60"/>
                  <a:pt x="51" y="60"/>
                </a:cubicBezTo>
                <a:cubicBezTo>
                  <a:pt x="35" y="78"/>
                  <a:pt x="14" y="92"/>
                  <a:pt x="2" y="93"/>
                </a:cubicBezTo>
                <a:cubicBezTo>
                  <a:pt x="1" y="94"/>
                  <a:pt x="0" y="96"/>
                  <a:pt x="0" y="98"/>
                </a:cubicBezTo>
                <a:cubicBezTo>
                  <a:pt x="19" y="97"/>
                  <a:pt x="40" y="85"/>
                  <a:pt x="54" y="75"/>
                </a:cubicBezTo>
                <a:cubicBezTo>
                  <a:pt x="56" y="74"/>
                  <a:pt x="58" y="73"/>
                  <a:pt x="59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1" y="70"/>
                  <a:pt x="62" y="69"/>
                  <a:pt x="64" y="68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5" name="未知"/>
          <p:cNvSpPr/>
          <p:nvPr/>
        </p:nvSpPr>
        <p:spPr>
          <a:xfrm>
            <a:off x="7229475" y="2032000"/>
            <a:ext cx="333375" cy="195263"/>
          </a:xfrm>
          <a:custGeom>
            <a:avLst/>
            <a:gdLst>
              <a:gd name="txL" fmla="*/ 0 w 89"/>
              <a:gd name="txT" fmla="*/ 0 h 52"/>
              <a:gd name="txR" fmla="*/ 89 w 89"/>
              <a:gd name="txB" fmla="*/ 52 h 52"/>
            </a:gdLst>
            <a:ahLst/>
            <a:cxnLst>
              <a:cxn ang="0">
                <a:pos x="292171" y="0"/>
              </a:cxn>
              <a:cxn ang="0">
                <a:pos x="172306" y="45061"/>
              </a:cxn>
              <a:cxn ang="0">
                <a:pos x="29966" y="157712"/>
              </a:cxn>
              <a:cxn ang="0">
                <a:pos x="7492" y="191508"/>
              </a:cxn>
              <a:cxn ang="0">
                <a:pos x="37458" y="176488"/>
              </a:cxn>
              <a:cxn ang="0">
                <a:pos x="108628" y="112652"/>
              </a:cxn>
              <a:cxn ang="0">
                <a:pos x="198527" y="52571"/>
              </a:cxn>
              <a:cxn ang="0">
                <a:pos x="183544" y="67591"/>
              </a:cxn>
              <a:cxn ang="0">
                <a:pos x="329629" y="15020"/>
              </a:cxn>
              <a:cxn ang="0">
                <a:pos x="292171" y="0"/>
              </a:cxn>
            </a:cxnLst>
            <a:rect l="txL" t="txT" r="txR" b="txB"/>
            <a:pathLst>
              <a:path w="89" h="52">
                <a:moveTo>
                  <a:pt x="78" y="0"/>
                </a:moveTo>
                <a:cubicBezTo>
                  <a:pt x="68" y="0"/>
                  <a:pt x="61" y="2"/>
                  <a:pt x="46" y="12"/>
                </a:cubicBezTo>
                <a:cubicBezTo>
                  <a:pt x="33" y="21"/>
                  <a:pt x="14" y="37"/>
                  <a:pt x="8" y="42"/>
                </a:cubicBezTo>
                <a:cubicBezTo>
                  <a:pt x="2" y="48"/>
                  <a:pt x="0" y="50"/>
                  <a:pt x="2" y="51"/>
                </a:cubicBezTo>
                <a:cubicBezTo>
                  <a:pt x="3" y="52"/>
                  <a:pt x="5" y="51"/>
                  <a:pt x="10" y="47"/>
                </a:cubicBezTo>
                <a:cubicBezTo>
                  <a:pt x="15" y="42"/>
                  <a:pt x="21" y="37"/>
                  <a:pt x="29" y="30"/>
                </a:cubicBezTo>
                <a:cubicBezTo>
                  <a:pt x="38" y="24"/>
                  <a:pt x="49" y="16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61" y="15"/>
                  <a:pt x="75" y="9"/>
                  <a:pt x="88" y="4"/>
                </a:cubicBezTo>
                <a:cubicBezTo>
                  <a:pt x="89" y="1"/>
                  <a:pt x="86" y="0"/>
                  <a:pt x="78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6" name="未知"/>
          <p:cNvSpPr/>
          <p:nvPr/>
        </p:nvSpPr>
        <p:spPr>
          <a:xfrm>
            <a:off x="7240588" y="2033588"/>
            <a:ext cx="319087" cy="338137"/>
          </a:xfrm>
          <a:custGeom>
            <a:avLst/>
            <a:gdLst>
              <a:gd name="txL" fmla="*/ 0 w 85"/>
              <a:gd name="txT" fmla="*/ 0 h 90"/>
              <a:gd name="txR" fmla="*/ 85 w 85"/>
              <a:gd name="txB" fmla="*/ 90 h 90"/>
            </a:gdLst>
            <a:ahLst/>
            <a:cxnLst>
              <a:cxn ang="0">
                <a:pos x="120127" y="255481"/>
              </a:cxn>
              <a:cxn ang="0">
                <a:pos x="198960" y="142769"/>
              </a:cxn>
              <a:cxn ang="0">
                <a:pos x="304071" y="15028"/>
              </a:cxn>
              <a:cxn ang="0">
                <a:pos x="319087" y="0"/>
              </a:cxn>
              <a:cxn ang="0">
                <a:pos x="172682" y="52599"/>
              </a:cxn>
              <a:cxn ang="0">
                <a:pos x="41294" y="202882"/>
              </a:cxn>
              <a:cxn ang="0">
                <a:pos x="3754" y="285538"/>
              </a:cxn>
              <a:cxn ang="0">
                <a:pos x="33786" y="338137"/>
              </a:cxn>
              <a:cxn ang="0">
                <a:pos x="116373" y="285538"/>
              </a:cxn>
              <a:cxn ang="0">
                <a:pos x="120127" y="255481"/>
              </a:cxn>
            </a:cxnLst>
            <a:rect l="txL" t="txT" r="txR" b="txB"/>
            <a:pathLst>
              <a:path w="85" h="90">
                <a:moveTo>
                  <a:pt x="32" y="68"/>
                </a:moveTo>
                <a:cubicBezTo>
                  <a:pt x="35" y="62"/>
                  <a:pt x="44" y="50"/>
                  <a:pt x="53" y="38"/>
                </a:cubicBezTo>
                <a:cubicBezTo>
                  <a:pt x="64" y="25"/>
                  <a:pt x="74" y="12"/>
                  <a:pt x="81" y="4"/>
                </a:cubicBezTo>
                <a:cubicBezTo>
                  <a:pt x="83" y="2"/>
                  <a:pt x="84" y="1"/>
                  <a:pt x="85" y="0"/>
                </a:cubicBezTo>
                <a:cubicBezTo>
                  <a:pt x="72" y="5"/>
                  <a:pt x="58" y="11"/>
                  <a:pt x="46" y="14"/>
                </a:cubicBezTo>
                <a:cubicBezTo>
                  <a:pt x="31" y="28"/>
                  <a:pt x="21" y="40"/>
                  <a:pt x="11" y="54"/>
                </a:cubicBezTo>
                <a:cubicBezTo>
                  <a:pt x="6" y="60"/>
                  <a:pt x="1" y="69"/>
                  <a:pt x="1" y="76"/>
                </a:cubicBezTo>
                <a:cubicBezTo>
                  <a:pt x="0" y="83"/>
                  <a:pt x="4" y="88"/>
                  <a:pt x="9" y="90"/>
                </a:cubicBezTo>
                <a:cubicBezTo>
                  <a:pt x="17" y="85"/>
                  <a:pt x="24" y="80"/>
                  <a:pt x="31" y="76"/>
                </a:cubicBezTo>
                <a:cubicBezTo>
                  <a:pt x="31" y="74"/>
                  <a:pt x="31" y="71"/>
                  <a:pt x="32" y="68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7" name="未知"/>
          <p:cNvSpPr/>
          <p:nvPr/>
        </p:nvSpPr>
        <p:spPr>
          <a:xfrm>
            <a:off x="7273925" y="2014538"/>
            <a:ext cx="623888" cy="365125"/>
          </a:xfrm>
          <a:custGeom>
            <a:avLst/>
            <a:gdLst>
              <a:gd name="txL" fmla="*/ 0 w 166"/>
              <a:gd name="txT" fmla="*/ 0 h 97"/>
              <a:gd name="txR" fmla="*/ 166 w 166"/>
              <a:gd name="txB" fmla="*/ 97 h 97"/>
            </a:gdLst>
            <a:ahLst/>
            <a:cxnLst>
              <a:cxn ang="0">
                <a:pos x="571271" y="0"/>
              </a:cxn>
              <a:cxn ang="0">
                <a:pos x="511137" y="22585"/>
              </a:cxn>
              <a:cxn ang="0">
                <a:pos x="289394" y="199501"/>
              </a:cxn>
              <a:cxn ang="0">
                <a:pos x="135301" y="308662"/>
              </a:cxn>
              <a:cxn ang="0">
                <a:pos x="86442" y="312427"/>
              </a:cxn>
              <a:cxn ang="0">
                <a:pos x="82684" y="304898"/>
              </a:cxn>
              <a:cxn ang="0">
                <a:pos x="0" y="357597"/>
              </a:cxn>
              <a:cxn ang="0">
                <a:pos x="37584" y="365125"/>
              </a:cxn>
              <a:cxn ang="0">
                <a:pos x="255569" y="248436"/>
              </a:cxn>
              <a:cxn ang="0">
                <a:pos x="409661" y="131746"/>
              </a:cxn>
              <a:cxn ang="0">
                <a:pos x="405903" y="131746"/>
              </a:cxn>
              <a:cxn ang="0">
                <a:pos x="409661" y="131746"/>
              </a:cxn>
              <a:cxn ang="0">
                <a:pos x="420936" y="120454"/>
              </a:cxn>
              <a:cxn ang="0">
                <a:pos x="424695" y="120454"/>
              </a:cxn>
              <a:cxn ang="0">
                <a:pos x="420936" y="124218"/>
              </a:cxn>
              <a:cxn ang="0">
                <a:pos x="575029" y="60227"/>
              </a:cxn>
              <a:cxn ang="0">
                <a:pos x="601338" y="30113"/>
              </a:cxn>
              <a:cxn ang="0">
                <a:pos x="571271" y="0"/>
              </a:cxn>
            </a:cxnLst>
            <a:rect l="txL" t="txT" r="txR" b="txB"/>
            <a:pathLst>
              <a:path w="166" h="97">
                <a:moveTo>
                  <a:pt x="152" y="0"/>
                </a:moveTo>
                <a:cubicBezTo>
                  <a:pt x="143" y="0"/>
                  <a:pt x="140" y="2"/>
                  <a:pt x="136" y="6"/>
                </a:cubicBezTo>
                <a:cubicBezTo>
                  <a:pt x="118" y="19"/>
                  <a:pt x="103" y="33"/>
                  <a:pt x="77" y="53"/>
                </a:cubicBezTo>
                <a:cubicBezTo>
                  <a:pt x="60" y="66"/>
                  <a:pt x="48" y="75"/>
                  <a:pt x="36" y="82"/>
                </a:cubicBezTo>
                <a:cubicBezTo>
                  <a:pt x="30" y="84"/>
                  <a:pt x="25" y="85"/>
                  <a:pt x="23" y="83"/>
                </a:cubicBezTo>
                <a:cubicBezTo>
                  <a:pt x="22" y="82"/>
                  <a:pt x="22" y="81"/>
                  <a:pt x="22" y="81"/>
                </a:cubicBezTo>
                <a:cubicBezTo>
                  <a:pt x="15" y="85"/>
                  <a:pt x="8" y="90"/>
                  <a:pt x="0" y="95"/>
                </a:cubicBezTo>
                <a:cubicBezTo>
                  <a:pt x="3" y="96"/>
                  <a:pt x="6" y="97"/>
                  <a:pt x="10" y="97"/>
                </a:cubicBezTo>
                <a:cubicBezTo>
                  <a:pt x="26" y="97"/>
                  <a:pt x="46" y="83"/>
                  <a:pt x="68" y="66"/>
                </a:cubicBezTo>
                <a:cubicBezTo>
                  <a:pt x="81" y="57"/>
                  <a:pt x="98" y="44"/>
                  <a:pt x="109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5"/>
                  <a:pt x="108" y="35"/>
                  <a:pt x="109" y="35"/>
                </a:cubicBezTo>
                <a:cubicBezTo>
                  <a:pt x="110" y="34"/>
                  <a:pt x="111" y="33"/>
                  <a:pt x="112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26" y="27"/>
                  <a:pt x="139" y="21"/>
                  <a:pt x="153" y="16"/>
                </a:cubicBezTo>
                <a:cubicBezTo>
                  <a:pt x="155" y="14"/>
                  <a:pt x="158" y="11"/>
                  <a:pt x="160" y="8"/>
                </a:cubicBezTo>
                <a:cubicBezTo>
                  <a:pt x="166" y="1"/>
                  <a:pt x="161" y="0"/>
                  <a:pt x="152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8" name="未知"/>
          <p:cNvSpPr/>
          <p:nvPr/>
        </p:nvSpPr>
        <p:spPr>
          <a:xfrm>
            <a:off x="7567613" y="2062163"/>
            <a:ext cx="280987" cy="296862"/>
          </a:xfrm>
          <a:custGeom>
            <a:avLst/>
            <a:gdLst>
              <a:gd name="txL" fmla="*/ 0 w 75"/>
              <a:gd name="txT" fmla="*/ 0 h 79"/>
              <a:gd name="txR" fmla="*/ 75 w 75"/>
              <a:gd name="txB" fmla="*/ 79 h 79"/>
            </a:gdLst>
            <a:ahLst/>
            <a:cxnLst>
              <a:cxn ang="0">
                <a:pos x="123634" y="206676"/>
              </a:cxn>
              <a:cxn ang="0">
                <a:pos x="198564" y="101459"/>
              </a:cxn>
              <a:cxn ang="0">
                <a:pos x="280987" y="0"/>
              </a:cxn>
              <a:cxn ang="0">
                <a:pos x="127381" y="63882"/>
              </a:cxn>
              <a:cxn ang="0">
                <a:pos x="33718" y="169099"/>
              </a:cxn>
              <a:cxn ang="0">
                <a:pos x="0" y="251769"/>
              </a:cxn>
              <a:cxn ang="0">
                <a:pos x="33718" y="296862"/>
              </a:cxn>
              <a:cxn ang="0">
                <a:pos x="112395" y="244254"/>
              </a:cxn>
              <a:cxn ang="0">
                <a:pos x="123634" y="206676"/>
              </a:cxn>
            </a:cxnLst>
            <a:rect l="txL" t="txT" r="txR" b="txB"/>
            <a:pathLst>
              <a:path w="75" h="79">
                <a:moveTo>
                  <a:pt x="33" y="55"/>
                </a:moveTo>
                <a:cubicBezTo>
                  <a:pt x="36" y="49"/>
                  <a:pt x="43" y="39"/>
                  <a:pt x="53" y="27"/>
                </a:cubicBezTo>
                <a:cubicBezTo>
                  <a:pt x="61" y="16"/>
                  <a:pt x="68" y="9"/>
                  <a:pt x="75" y="0"/>
                </a:cubicBezTo>
                <a:cubicBezTo>
                  <a:pt x="61" y="5"/>
                  <a:pt x="48" y="11"/>
                  <a:pt x="34" y="17"/>
                </a:cubicBezTo>
                <a:cubicBezTo>
                  <a:pt x="25" y="26"/>
                  <a:pt x="15" y="36"/>
                  <a:pt x="9" y="45"/>
                </a:cubicBezTo>
                <a:cubicBezTo>
                  <a:pt x="4" y="52"/>
                  <a:pt x="0" y="60"/>
                  <a:pt x="0" y="67"/>
                </a:cubicBezTo>
                <a:cubicBezTo>
                  <a:pt x="0" y="73"/>
                  <a:pt x="3" y="78"/>
                  <a:pt x="9" y="79"/>
                </a:cubicBezTo>
                <a:cubicBezTo>
                  <a:pt x="16" y="74"/>
                  <a:pt x="23" y="69"/>
                  <a:pt x="30" y="65"/>
                </a:cubicBezTo>
                <a:cubicBezTo>
                  <a:pt x="29" y="62"/>
                  <a:pt x="30" y="59"/>
                  <a:pt x="33" y="55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59" name="未知"/>
          <p:cNvSpPr/>
          <p:nvPr/>
        </p:nvSpPr>
        <p:spPr>
          <a:xfrm>
            <a:off x="7600950" y="2141538"/>
            <a:ext cx="355600" cy="225425"/>
          </a:xfrm>
          <a:custGeom>
            <a:avLst/>
            <a:gdLst>
              <a:gd name="txL" fmla="*/ 0 w 95"/>
              <a:gd name="txT" fmla="*/ 0 h 60"/>
              <a:gd name="txR" fmla="*/ 95 w 95"/>
              <a:gd name="txB" fmla="*/ 60 h 60"/>
            </a:gdLst>
            <a:ahLst/>
            <a:cxnLst>
              <a:cxn ang="0">
                <a:pos x="348114" y="7514"/>
              </a:cxn>
              <a:cxn ang="0">
                <a:pos x="318168" y="22543"/>
              </a:cxn>
              <a:cxn ang="0">
                <a:pos x="220846" y="105198"/>
              </a:cxn>
              <a:cxn ang="0">
                <a:pos x="127267" y="169069"/>
              </a:cxn>
              <a:cxn ang="0">
                <a:pos x="82349" y="172826"/>
              </a:cxn>
              <a:cxn ang="0">
                <a:pos x="78606" y="165312"/>
              </a:cxn>
              <a:cxn ang="0">
                <a:pos x="0" y="217911"/>
              </a:cxn>
              <a:cxn ang="0">
                <a:pos x="29945" y="225425"/>
              </a:cxn>
              <a:cxn ang="0">
                <a:pos x="205874" y="142769"/>
              </a:cxn>
              <a:cxn ang="0">
                <a:pos x="333141" y="33814"/>
              </a:cxn>
              <a:cxn ang="0">
                <a:pos x="348114" y="7514"/>
              </a:cxn>
            </a:cxnLst>
            <a:rect l="txL" t="txT" r="txR" b="txB"/>
            <a:pathLst>
              <a:path w="95" h="60">
                <a:moveTo>
                  <a:pt x="93" y="2"/>
                </a:moveTo>
                <a:cubicBezTo>
                  <a:pt x="92" y="0"/>
                  <a:pt x="89" y="3"/>
                  <a:pt x="85" y="6"/>
                </a:cubicBezTo>
                <a:cubicBezTo>
                  <a:pt x="79" y="11"/>
                  <a:pt x="70" y="20"/>
                  <a:pt x="59" y="28"/>
                </a:cubicBezTo>
                <a:cubicBezTo>
                  <a:pt x="50" y="35"/>
                  <a:pt x="40" y="42"/>
                  <a:pt x="34" y="45"/>
                </a:cubicBezTo>
                <a:cubicBezTo>
                  <a:pt x="29" y="47"/>
                  <a:pt x="25" y="49"/>
                  <a:pt x="22" y="46"/>
                </a:cubicBezTo>
                <a:cubicBezTo>
                  <a:pt x="21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3" y="59"/>
                  <a:pt x="5" y="60"/>
                  <a:pt x="8" y="60"/>
                </a:cubicBezTo>
                <a:cubicBezTo>
                  <a:pt x="26" y="60"/>
                  <a:pt x="45" y="45"/>
                  <a:pt x="55" y="38"/>
                </a:cubicBezTo>
                <a:cubicBezTo>
                  <a:pt x="68" y="27"/>
                  <a:pt x="82" y="16"/>
                  <a:pt x="89" y="9"/>
                </a:cubicBezTo>
                <a:cubicBezTo>
                  <a:pt x="90" y="8"/>
                  <a:pt x="95" y="3"/>
                  <a:pt x="93" y="2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0" name="未知"/>
          <p:cNvSpPr/>
          <p:nvPr/>
        </p:nvSpPr>
        <p:spPr>
          <a:xfrm>
            <a:off x="2916238" y="1195388"/>
            <a:ext cx="911225" cy="869950"/>
          </a:xfrm>
          <a:custGeom>
            <a:avLst/>
            <a:gdLst>
              <a:gd name="txL" fmla="*/ 0 w 243"/>
              <a:gd name="txT" fmla="*/ 0 h 232"/>
              <a:gd name="txR" fmla="*/ 243 w 243"/>
              <a:gd name="txB" fmla="*/ 232 h 232"/>
            </a:gdLst>
            <a:ahLst/>
            <a:cxnLst>
              <a:cxn ang="0">
                <a:pos x="0" y="869950"/>
              </a:cxn>
              <a:cxn ang="0">
                <a:pos x="168745" y="787455"/>
              </a:cxn>
              <a:cxn ang="0">
                <a:pos x="479987" y="397477"/>
              </a:cxn>
              <a:cxn ang="0">
                <a:pos x="753729" y="104994"/>
              </a:cxn>
              <a:cxn ang="0">
                <a:pos x="884976" y="22499"/>
              </a:cxn>
              <a:cxn ang="0">
                <a:pos x="903725" y="26248"/>
              </a:cxn>
              <a:cxn ang="0">
                <a:pos x="911225" y="0"/>
              </a:cxn>
              <a:cxn ang="0">
                <a:pos x="907475" y="0"/>
              </a:cxn>
              <a:cxn ang="0">
                <a:pos x="734980" y="82495"/>
              </a:cxn>
              <a:cxn ang="0">
                <a:pos x="258743" y="554968"/>
              </a:cxn>
              <a:cxn ang="0">
                <a:pos x="11250" y="862450"/>
              </a:cxn>
              <a:cxn ang="0">
                <a:pos x="0" y="869950"/>
              </a:cxn>
            </a:cxnLst>
            <a:rect l="txL" t="txT" r="txR" b="tx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1" name="未知"/>
          <p:cNvSpPr/>
          <p:nvPr/>
        </p:nvSpPr>
        <p:spPr>
          <a:xfrm>
            <a:off x="3100388" y="2027238"/>
            <a:ext cx="277812" cy="365125"/>
          </a:xfrm>
          <a:custGeom>
            <a:avLst/>
            <a:gdLst>
              <a:gd name="txL" fmla="*/ 0 w 74"/>
              <a:gd name="txT" fmla="*/ 0 h 97"/>
              <a:gd name="txR" fmla="*/ 74 w 74"/>
              <a:gd name="txB" fmla="*/ 97 h 97"/>
            </a:gdLst>
            <a:ahLst/>
            <a:cxnLst>
              <a:cxn ang="0">
                <a:pos x="112626" y="316191"/>
              </a:cxn>
              <a:cxn ang="0">
                <a:pos x="123889" y="271021"/>
              </a:cxn>
              <a:cxn ang="0">
                <a:pos x="191465" y="180680"/>
              </a:cxn>
              <a:cxn ang="0">
                <a:pos x="274058" y="52698"/>
              </a:cxn>
              <a:cxn ang="0">
                <a:pos x="210236" y="0"/>
              </a:cxn>
              <a:cxn ang="0">
                <a:pos x="172694" y="33878"/>
              </a:cxn>
              <a:cxn ang="0">
                <a:pos x="176448" y="33878"/>
              </a:cxn>
              <a:cxn ang="0">
                <a:pos x="172694" y="63991"/>
              </a:cxn>
              <a:cxn ang="0">
                <a:pos x="86347" y="165624"/>
              </a:cxn>
              <a:cxn ang="0">
                <a:pos x="0" y="308662"/>
              </a:cxn>
              <a:cxn ang="0">
                <a:pos x="63822" y="365125"/>
              </a:cxn>
              <a:cxn ang="0">
                <a:pos x="71330" y="361361"/>
              </a:cxn>
              <a:cxn ang="0">
                <a:pos x="112626" y="316191"/>
              </a:cxn>
            </a:cxnLst>
            <a:rect l="txL" t="txT" r="txR" b="txB"/>
            <a:pathLst>
              <a:path w="74" h="97">
                <a:moveTo>
                  <a:pt x="30" y="84"/>
                </a:moveTo>
                <a:cubicBezTo>
                  <a:pt x="28" y="82"/>
                  <a:pt x="29" y="78"/>
                  <a:pt x="33" y="72"/>
                </a:cubicBezTo>
                <a:cubicBezTo>
                  <a:pt x="36" y="66"/>
                  <a:pt x="42" y="58"/>
                  <a:pt x="51" y="48"/>
                </a:cubicBezTo>
                <a:cubicBezTo>
                  <a:pt x="59" y="37"/>
                  <a:pt x="71" y="24"/>
                  <a:pt x="73" y="14"/>
                </a:cubicBezTo>
                <a:cubicBezTo>
                  <a:pt x="74" y="5"/>
                  <a:pt x="67" y="0"/>
                  <a:pt x="56" y="0"/>
                </a:cubicBezTo>
                <a:cubicBezTo>
                  <a:pt x="53" y="3"/>
                  <a:pt x="50" y="6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50" y="11"/>
                  <a:pt x="48" y="14"/>
                  <a:pt x="46" y="17"/>
                </a:cubicBezTo>
                <a:cubicBezTo>
                  <a:pt x="40" y="25"/>
                  <a:pt x="32" y="34"/>
                  <a:pt x="23" y="44"/>
                </a:cubicBezTo>
                <a:cubicBezTo>
                  <a:pt x="13" y="57"/>
                  <a:pt x="1" y="70"/>
                  <a:pt x="0" y="82"/>
                </a:cubicBezTo>
                <a:cubicBezTo>
                  <a:pt x="0" y="92"/>
                  <a:pt x="6" y="97"/>
                  <a:pt x="17" y="97"/>
                </a:cubicBezTo>
                <a:cubicBezTo>
                  <a:pt x="17" y="97"/>
                  <a:pt x="18" y="96"/>
                  <a:pt x="19" y="96"/>
                </a:cubicBezTo>
                <a:cubicBezTo>
                  <a:pt x="22" y="92"/>
                  <a:pt x="26" y="88"/>
                  <a:pt x="30" y="84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2" name="未知"/>
          <p:cNvSpPr/>
          <p:nvPr/>
        </p:nvSpPr>
        <p:spPr>
          <a:xfrm>
            <a:off x="3171825" y="2170113"/>
            <a:ext cx="319088" cy="217487"/>
          </a:xfrm>
          <a:custGeom>
            <a:avLst/>
            <a:gdLst>
              <a:gd name="txL" fmla="*/ 0 w 85"/>
              <a:gd name="txT" fmla="*/ 0 h 58"/>
              <a:gd name="txR" fmla="*/ 85 w 85"/>
              <a:gd name="txB" fmla="*/ 58 h 58"/>
            </a:gdLst>
            <a:ahLst/>
            <a:cxnLst>
              <a:cxn ang="0">
                <a:pos x="315334" y="3750"/>
              </a:cxn>
              <a:cxn ang="0">
                <a:pos x="289056" y="14999"/>
              </a:cxn>
              <a:cxn ang="0">
                <a:pos x="191453" y="101244"/>
              </a:cxn>
              <a:cxn ang="0">
                <a:pos x="93849" y="164990"/>
              </a:cxn>
              <a:cxn ang="0">
                <a:pos x="41294" y="172490"/>
              </a:cxn>
              <a:cxn ang="0">
                <a:pos x="41294" y="172490"/>
              </a:cxn>
              <a:cxn ang="0">
                <a:pos x="0" y="217487"/>
              </a:cxn>
              <a:cxn ang="0">
                <a:pos x="176437" y="138742"/>
              </a:cxn>
              <a:cxn ang="0">
                <a:pos x="300318" y="29998"/>
              </a:cxn>
              <a:cxn ang="0">
                <a:pos x="315334" y="3750"/>
              </a:cxn>
            </a:cxnLst>
            <a:rect l="txL" t="txT" r="txR" b="txB"/>
            <a:pathLst>
              <a:path w="85" h="58">
                <a:moveTo>
                  <a:pt x="84" y="1"/>
                </a:moveTo>
                <a:cubicBezTo>
                  <a:pt x="83" y="0"/>
                  <a:pt x="81" y="0"/>
                  <a:pt x="77" y="4"/>
                </a:cubicBezTo>
                <a:cubicBezTo>
                  <a:pt x="71" y="10"/>
                  <a:pt x="60" y="20"/>
                  <a:pt x="51" y="27"/>
                </a:cubicBezTo>
                <a:cubicBezTo>
                  <a:pt x="38" y="37"/>
                  <a:pt x="31" y="40"/>
                  <a:pt x="25" y="44"/>
                </a:cubicBezTo>
                <a:cubicBezTo>
                  <a:pt x="20" y="46"/>
                  <a:pt x="14" y="48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0"/>
                  <a:pt x="3" y="54"/>
                  <a:pt x="0" y="58"/>
                </a:cubicBezTo>
                <a:cubicBezTo>
                  <a:pt x="16" y="57"/>
                  <a:pt x="36" y="45"/>
                  <a:pt x="47" y="37"/>
                </a:cubicBezTo>
                <a:cubicBezTo>
                  <a:pt x="58" y="28"/>
                  <a:pt x="75" y="13"/>
                  <a:pt x="80" y="8"/>
                </a:cubicBezTo>
                <a:cubicBezTo>
                  <a:pt x="84" y="4"/>
                  <a:pt x="85" y="2"/>
                  <a:pt x="84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3" name="未知"/>
          <p:cNvSpPr/>
          <p:nvPr/>
        </p:nvSpPr>
        <p:spPr>
          <a:xfrm>
            <a:off x="2882900" y="2027238"/>
            <a:ext cx="427038" cy="300037"/>
          </a:xfrm>
          <a:custGeom>
            <a:avLst/>
            <a:gdLst>
              <a:gd name="txL" fmla="*/ 0 w 114"/>
              <a:gd name="txT" fmla="*/ 0 h 80"/>
              <a:gd name="txR" fmla="*/ 114 w 114"/>
              <a:gd name="txB" fmla="*/ 80 h 80"/>
            </a:gdLst>
            <a:ahLst/>
            <a:cxnLst>
              <a:cxn ang="0">
                <a:pos x="179805" y="153769"/>
              </a:cxn>
              <a:cxn ang="0">
                <a:pos x="340881" y="48756"/>
              </a:cxn>
              <a:cxn ang="0">
                <a:pos x="389579" y="33754"/>
              </a:cxn>
              <a:cxn ang="0">
                <a:pos x="427038" y="0"/>
              </a:cxn>
              <a:cxn ang="0">
                <a:pos x="427038" y="0"/>
              </a:cxn>
              <a:cxn ang="0">
                <a:pos x="202281" y="108763"/>
              </a:cxn>
              <a:cxn ang="0">
                <a:pos x="22476" y="255031"/>
              </a:cxn>
              <a:cxn ang="0">
                <a:pos x="0" y="300037"/>
              </a:cxn>
              <a:cxn ang="0">
                <a:pos x="179805" y="153769"/>
              </a:cxn>
            </a:cxnLst>
            <a:rect l="txL" t="txT" r="txR" b="txB"/>
            <a:pathLst>
              <a:path w="114" h="80">
                <a:moveTo>
                  <a:pt x="48" y="41"/>
                </a:moveTo>
                <a:cubicBezTo>
                  <a:pt x="65" y="27"/>
                  <a:pt x="81" y="18"/>
                  <a:pt x="91" y="13"/>
                </a:cubicBezTo>
                <a:cubicBezTo>
                  <a:pt x="96" y="10"/>
                  <a:pt x="101" y="8"/>
                  <a:pt x="104" y="9"/>
                </a:cubicBezTo>
                <a:cubicBezTo>
                  <a:pt x="108" y="6"/>
                  <a:pt x="111" y="3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97" y="0"/>
                  <a:pt x="73" y="15"/>
                  <a:pt x="54" y="29"/>
                </a:cubicBezTo>
                <a:cubicBezTo>
                  <a:pt x="36" y="43"/>
                  <a:pt x="19" y="57"/>
                  <a:pt x="6" y="68"/>
                </a:cubicBezTo>
                <a:cubicBezTo>
                  <a:pt x="3" y="72"/>
                  <a:pt x="1" y="76"/>
                  <a:pt x="0" y="80"/>
                </a:cubicBezTo>
                <a:cubicBezTo>
                  <a:pt x="16" y="67"/>
                  <a:pt x="29" y="56"/>
                  <a:pt x="48" y="4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4" name="未知"/>
          <p:cNvSpPr/>
          <p:nvPr/>
        </p:nvSpPr>
        <p:spPr>
          <a:xfrm>
            <a:off x="2797175" y="1209675"/>
            <a:ext cx="1112838" cy="1001713"/>
          </a:xfrm>
          <a:custGeom>
            <a:avLst/>
            <a:gdLst>
              <a:gd name="txL" fmla="*/ 0 w 297"/>
              <a:gd name="txT" fmla="*/ 0 h 267"/>
              <a:gd name="txR" fmla="*/ 297 w 297"/>
              <a:gd name="txB" fmla="*/ 267 h 267"/>
            </a:gdLst>
            <a:ahLst/>
            <a:cxnLst>
              <a:cxn ang="0">
                <a:pos x="1045393" y="0"/>
              </a:cxn>
              <a:cxn ang="0">
                <a:pos x="1037899" y="26262"/>
              </a:cxn>
              <a:cxn ang="0">
                <a:pos x="1037899" y="26262"/>
              </a:cxn>
              <a:cxn ang="0">
                <a:pos x="1056634" y="60028"/>
              </a:cxn>
              <a:cxn ang="0">
                <a:pos x="666953" y="487725"/>
              </a:cxn>
              <a:cxn ang="0">
                <a:pos x="299754" y="791616"/>
              </a:cxn>
              <a:cxn ang="0">
                <a:pos x="310995" y="772857"/>
              </a:cxn>
              <a:cxn ang="0">
                <a:pos x="303501" y="787864"/>
              </a:cxn>
              <a:cxn ang="0">
                <a:pos x="134889" y="870402"/>
              </a:cxn>
              <a:cxn ang="0">
                <a:pos x="146130" y="862899"/>
              </a:cxn>
              <a:cxn ang="0">
                <a:pos x="11241" y="979203"/>
              </a:cxn>
              <a:cxn ang="0">
                <a:pos x="0" y="997961"/>
              </a:cxn>
              <a:cxn ang="0">
                <a:pos x="22482" y="990458"/>
              </a:cxn>
              <a:cxn ang="0">
                <a:pos x="101167" y="922927"/>
              </a:cxn>
              <a:cxn ang="0">
                <a:pos x="101167" y="922927"/>
              </a:cxn>
              <a:cxn ang="0">
                <a:pos x="97420" y="926678"/>
              </a:cxn>
              <a:cxn ang="0">
                <a:pos x="281020" y="832885"/>
              </a:cxn>
              <a:cxn ang="0">
                <a:pos x="685688" y="510236"/>
              </a:cxn>
              <a:cxn ang="0">
                <a:pos x="1105344" y="75035"/>
              </a:cxn>
              <a:cxn ang="0">
                <a:pos x="1045393" y="0"/>
              </a:cxn>
            </a:cxnLst>
            <a:rect l="txL" t="txT" r="txR" b="tx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5" name="未知"/>
          <p:cNvSpPr/>
          <p:nvPr/>
        </p:nvSpPr>
        <p:spPr>
          <a:xfrm>
            <a:off x="2736850" y="2043113"/>
            <a:ext cx="341313" cy="341312"/>
          </a:xfrm>
          <a:custGeom>
            <a:avLst/>
            <a:gdLst>
              <a:gd name="txL" fmla="*/ 0 w 91"/>
              <a:gd name="txT" fmla="*/ 0 h 91"/>
              <a:gd name="txR" fmla="*/ 91 w 91"/>
              <a:gd name="txB" fmla="*/ 91 h 91"/>
            </a:gdLst>
            <a:ahLst/>
            <a:cxnLst>
              <a:cxn ang="0">
                <a:pos x="123773" y="138775"/>
              </a:cxn>
              <a:cxn ang="0">
                <a:pos x="63762" y="225041"/>
              </a:cxn>
              <a:cxn ang="0">
                <a:pos x="15003" y="311307"/>
              </a:cxn>
              <a:cxn ang="0">
                <a:pos x="41258" y="341312"/>
              </a:cxn>
              <a:cxn ang="0">
                <a:pos x="97518" y="322559"/>
              </a:cxn>
              <a:cxn ang="0">
                <a:pos x="146277" y="285052"/>
              </a:cxn>
              <a:cxn ang="0">
                <a:pos x="168781" y="240044"/>
              </a:cxn>
              <a:cxn ang="0">
                <a:pos x="161280" y="247545"/>
              </a:cxn>
              <a:cxn ang="0">
                <a:pos x="157529" y="247545"/>
              </a:cxn>
              <a:cxn ang="0">
                <a:pos x="326310" y="11252"/>
              </a:cxn>
              <a:cxn ang="0">
                <a:pos x="341313" y="0"/>
              </a:cxn>
              <a:cxn ang="0">
                <a:pos x="157529" y="93767"/>
              </a:cxn>
              <a:cxn ang="0">
                <a:pos x="123773" y="138775"/>
              </a:cxn>
            </a:cxnLst>
            <a:rect l="txL" t="txT" r="txR" b="txB"/>
            <a:pathLst>
              <a:path w="91" h="91">
                <a:moveTo>
                  <a:pt x="33" y="37"/>
                </a:moveTo>
                <a:cubicBezTo>
                  <a:pt x="17" y="60"/>
                  <a:pt x="17" y="60"/>
                  <a:pt x="17" y="60"/>
                </a:cubicBezTo>
                <a:cubicBezTo>
                  <a:pt x="12" y="68"/>
                  <a:pt x="8" y="76"/>
                  <a:pt x="4" y="83"/>
                </a:cubicBezTo>
                <a:cubicBezTo>
                  <a:pt x="0" y="90"/>
                  <a:pt x="4" y="91"/>
                  <a:pt x="11" y="91"/>
                </a:cubicBezTo>
                <a:cubicBezTo>
                  <a:pt x="17" y="91"/>
                  <a:pt x="21" y="90"/>
                  <a:pt x="26" y="86"/>
                </a:cubicBezTo>
                <a:cubicBezTo>
                  <a:pt x="30" y="83"/>
                  <a:pt x="35" y="79"/>
                  <a:pt x="39" y="76"/>
                </a:cubicBezTo>
                <a:cubicBezTo>
                  <a:pt x="40" y="72"/>
                  <a:pt x="42" y="68"/>
                  <a:pt x="45" y="64"/>
                </a:cubicBezTo>
                <a:cubicBezTo>
                  <a:pt x="44" y="65"/>
                  <a:pt x="43" y="66"/>
                  <a:pt x="43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55" y="47"/>
                  <a:pt x="78" y="13"/>
                  <a:pt x="87" y="3"/>
                </a:cubicBezTo>
                <a:cubicBezTo>
                  <a:pt x="89" y="2"/>
                  <a:pt x="90" y="1"/>
                  <a:pt x="91" y="0"/>
                </a:cubicBezTo>
                <a:cubicBezTo>
                  <a:pt x="70" y="3"/>
                  <a:pt x="50" y="19"/>
                  <a:pt x="42" y="25"/>
                </a:cubicBezTo>
                <a:cubicBezTo>
                  <a:pt x="39" y="29"/>
                  <a:pt x="36" y="33"/>
                  <a:pt x="33" y="37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6" name="未知"/>
          <p:cNvSpPr/>
          <p:nvPr/>
        </p:nvSpPr>
        <p:spPr>
          <a:xfrm>
            <a:off x="4756150" y="1944688"/>
            <a:ext cx="608013" cy="360362"/>
          </a:xfrm>
          <a:custGeom>
            <a:avLst/>
            <a:gdLst>
              <a:gd name="txL" fmla="*/ 0 w 162"/>
              <a:gd name="txT" fmla="*/ 0 h 96"/>
              <a:gd name="txR" fmla="*/ 162 w 162"/>
              <a:gd name="txB" fmla="*/ 96 h 96"/>
            </a:gdLst>
            <a:ahLst/>
            <a:cxnLst>
              <a:cxn ang="0">
                <a:pos x="581741" y="3754"/>
              </a:cxn>
              <a:cxn ang="0">
                <a:pos x="476652" y="22523"/>
              </a:cxn>
              <a:cxn ang="0">
                <a:pos x="341538" y="105106"/>
              </a:cxn>
              <a:cxn ang="0">
                <a:pos x="165139" y="259010"/>
              </a:cxn>
              <a:cxn ang="0">
                <a:pos x="161386" y="255256"/>
              </a:cxn>
              <a:cxn ang="0">
                <a:pos x="326526" y="30030"/>
              </a:cxn>
              <a:cxn ang="0">
                <a:pos x="337785" y="18769"/>
              </a:cxn>
              <a:cxn ang="0">
                <a:pos x="157633" y="108859"/>
              </a:cxn>
              <a:cxn ang="0">
                <a:pos x="157633" y="108859"/>
              </a:cxn>
              <a:cxn ang="0">
                <a:pos x="97582" y="191442"/>
              </a:cxn>
              <a:cxn ang="0">
                <a:pos x="11260" y="330332"/>
              </a:cxn>
              <a:cxn ang="0">
                <a:pos x="41285" y="360362"/>
              </a:cxn>
              <a:cxn ang="0">
                <a:pos x="93829" y="341593"/>
              </a:cxn>
              <a:cxn ang="0">
                <a:pos x="322772" y="146397"/>
              </a:cxn>
              <a:cxn ang="0">
                <a:pos x="476652" y="45045"/>
              </a:cxn>
              <a:cxn ang="0">
                <a:pos x="540456" y="33784"/>
              </a:cxn>
              <a:cxn ang="0">
                <a:pos x="547962" y="37538"/>
              </a:cxn>
              <a:cxn ang="0">
                <a:pos x="608013" y="7508"/>
              </a:cxn>
              <a:cxn ang="0">
                <a:pos x="581741" y="3754"/>
              </a:cxn>
            </a:cxnLst>
            <a:rect l="txL" t="txT" r="txR" b="txB"/>
            <a:pathLst>
              <a:path w="162" h="96">
                <a:moveTo>
                  <a:pt x="155" y="1"/>
                </a:moveTo>
                <a:cubicBezTo>
                  <a:pt x="146" y="0"/>
                  <a:pt x="136" y="2"/>
                  <a:pt x="127" y="6"/>
                </a:cubicBezTo>
                <a:cubicBezTo>
                  <a:pt x="117" y="10"/>
                  <a:pt x="101" y="20"/>
                  <a:pt x="91" y="28"/>
                </a:cubicBezTo>
                <a:cubicBezTo>
                  <a:pt x="72" y="42"/>
                  <a:pt x="59" y="55"/>
                  <a:pt x="44" y="69"/>
                </a:cubicBezTo>
                <a:cubicBezTo>
                  <a:pt x="43" y="68"/>
                  <a:pt x="43" y="68"/>
                  <a:pt x="43" y="68"/>
                </a:cubicBezTo>
                <a:cubicBezTo>
                  <a:pt x="50" y="58"/>
                  <a:pt x="77" y="18"/>
                  <a:pt x="87" y="8"/>
                </a:cubicBezTo>
                <a:cubicBezTo>
                  <a:pt x="88" y="7"/>
                  <a:pt x="89" y="6"/>
                  <a:pt x="90" y="5"/>
                </a:cubicBezTo>
                <a:cubicBezTo>
                  <a:pt x="73" y="9"/>
                  <a:pt x="56" y="1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37" y="36"/>
                  <a:pt x="32" y="42"/>
                  <a:pt x="26" y="51"/>
                </a:cubicBezTo>
                <a:cubicBezTo>
                  <a:pt x="17" y="65"/>
                  <a:pt x="8" y="77"/>
                  <a:pt x="3" y="88"/>
                </a:cubicBezTo>
                <a:cubicBezTo>
                  <a:pt x="0" y="95"/>
                  <a:pt x="2" y="96"/>
                  <a:pt x="11" y="96"/>
                </a:cubicBezTo>
                <a:cubicBezTo>
                  <a:pt x="17" y="96"/>
                  <a:pt x="20" y="95"/>
                  <a:pt x="25" y="91"/>
                </a:cubicBezTo>
                <a:cubicBezTo>
                  <a:pt x="36" y="83"/>
                  <a:pt x="62" y="59"/>
                  <a:pt x="86" y="39"/>
                </a:cubicBezTo>
                <a:cubicBezTo>
                  <a:pt x="102" y="26"/>
                  <a:pt x="113" y="18"/>
                  <a:pt x="127" y="12"/>
                </a:cubicBezTo>
                <a:cubicBezTo>
                  <a:pt x="133" y="9"/>
                  <a:pt x="140" y="7"/>
                  <a:pt x="144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51" y="8"/>
                  <a:pt x="157" y="5"/>
                  <a:pt x="162" y="2"/>
                </a:cubicBezTo>
                <a:cubicBezTo>
                  <a:pt x="160" y="1"/>
                  <a:pt x="157" y="1"/>
                  <a:pt x="155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7" name="未知"/>
          <p:cNvSpPr/>
          <p:nvPr/>
        </p:nvSpPr>
        <p:spPr>
          <a:xfrm>
            <a:off x="5106988" y="1944688"/>
            <a:ext cx="314325" cy="360362"/>
          </a:xfrm>
          <a:custGeom>
            <a:avLst/>
            <a:gdLst>
              <a:gd name="txL" fmla="*/ 0 w 84"/>
              <a:gd name="txT" fmla="*/ 0 h 96"/>
              <a:gd name="txR" fmla="*/ 84 w 84"/>
              <a:gd name="txB" fmla="*/ 96 h 96"/>
            </a:gdLst>
            <a:ahLst/>
            <a:cxnLst>
              <a:cxn ang="0">
                <a:pos x="258196" y="0"/>
              </a:cxn>
              <a:cxn ang="0">
                <a:pos x="198324" y="30030"/>
              </a:cxn>
              <a:cxn ang="0">
                <a:pos x="194582" y="86337"/>
              </a:cxn>
              <a:cxn ang="0">
                <a:pos x="130969" y="112613"/>
              </a:cxn>
              <a:cxn ang="0">
                <a:pos x="44904" y="150151"/>
              </a:cxn>
              <a:cxn ang="0">
                <a:pos x="0" y="262764"/>
              </a:cxn>
              <a:cxn ang="0">
                <a:pos x="71097" y="360362"/>
              </a:cxn>
              <a:cxn ang="0">
                <a:pos x="74839" y="356608"/>
              </a:cxn>
              <a:cxn ang="0">
                <a:pos x="119743" y="300302"/>
              </a:cxn>
              <a:cxn ang="0">
                <a:pos x="97291" y="232734"/>
              </a:cxn>
              <a:cxn ang="0">
                <a:pos x="112259" y="150151"/>
              </a:cxn>
              <a:cxn ang="0">
                <a:pos x="202066" y="120121"/>
              </a:cxn>
              <a:cxn ang="0">
                <a:pos x="299357" y="78829"/>
              </a:cxn>
              <a:cxn ang="0">
                <a:pos x="258196" y="0"/>
              </a:cxn>
            </a:cxnLst>
            <a:rect l="txL" t="txT" r="txR" b="txB"/>
            <a:pathLst>
              <a:path w="84" h="96">
                <a:moveTo>
                  <a:pt x="69" y="0"/>
                </a:moveTo>
                <a:cubicBezTo>
                  <a:pt x="64" y="3"/>
                  <a:pt x="58" y="6"/>
                  <a:pt x="53" y="8"/>
                </a:cubicBezTo>
                <a:cubicBezTo>
                  <a:pt x="57" y="11"/>
                  <a:pt x="55" y="19"/>
                  <a:pt x="52" y="23"/>
                </a:cubicBezTo>
                <a:cubicBezTo>
                  <a:pt x="47" y="28"/>
                  <a:pt x="41" y="29"/>
                  <a:pt x="35" y="30"/>
                </a:cubicBezTo>
                <a:cubicBezTo>
                  <a:pt x="27" y="31"/>
                  <a:pt x="17" y="35"/>
                  <a:pt x="12" y="40"/>
                </a:cubicBezTo>
                <a:cubicBezTo>
                  <a:pt x="8" y="44"/>
                  <a:pt x="1" y="56"/>
                  <a:pt x="0" y="70"/>
                </a:cubicBezTo>
                <a:cubicBezTo>
                  <a:pt x="0" y="88"/>
                  <a:pt x="8" y="96"/>
                  <a:pt x="19" y="96"/>
                </a:cubicBezTo>
                <a:cubicBezTo>
                  <a:pt x="19" y="96"/>
                  <a:pt x="20" y="95"/>
                  <a:pt x="20" y="95"/>
                </a:cubicBezTo>
                <a:cubicBezTo>
                  <a:pt x="24" y="90"/>
                  <a:pt x="28" y="85"/>
                  <a:pt x="32" y="80"/>
                </a:cubicBezTo>
                <a:cubicBezTo>
                  <a:pt x="28" y="78"/>
                  <a:pt x="27" y="72"/>
                  <a:pt x="26" y="62"/>
                </a:cubicBezTo>
                <a:cubicBezTo>
                  <a:pt x="25" y="52"/>
                  <a:pt x="27" y="45"/>
                  <a:pt x="30" y="40"/>
                </a:cubicBezTo>
                <a:cubicBezTo>
                  <a:pt x="34" y="35"/>
                  <a:pt x="43" y="34"/>
                  <a:pt x="54" y="32"/>
                </a:cubicBezTo>
                <a:cubicBezTo>
                  <a:pt x="66" y="30"/>
                  <a:pt x="76" y="28"/>
                  <a:pt x="80" y="21"/>
                </a:cubicBezTo>
                <a:cubicBezTo>
                  <a:pt x="84" y="12"/>
                  <a:pt x="79" y="4"/>
                  <a:pt x="69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8" name="未知"/>
          <p:cNvSpPr/>
          <p:nvPr/>
        </p:nvSpPr>
        <p:spPr>
          <a:xfrm>
            <a:off x="5175250" y="2089150"/>
            <a:ext cx="319088" cy="220663"/>
          </a:xfrm>
          <a:custGeom>
            <a:avLst/>
            <a:gdLst>
              <a:gd name="txL" fmla="*/ 0 w 85"/>
              <a:gd name="txT" fmla="*/ 0 h 59"/>
              <a:gd name="txR" fmla="*/ 85 w 85"/>
              <a:gd name="txB" fmla="*/ 59 h 59"/>
            </a:gdLst>
            <a:ahLst/>
            <a:cxnLst>
              <a:cxn ang="0">
                <a:pos x="315334" y="7480"/>
              </a:cxn>
              <a:cxn ang="0">
                <a:pos x="289056" y="18700"/>
              </a:cxn>
              <a:cxn ang="0">
                <a:pos x="187699" y="104721"/>
              </a:cxn>
              <a:cxn ang="0">
                <a:pos x="108865" y="157082"/>
              </a:cxn>
              <a:cxn ang="0">
                <a:pos x="56310" y="172042"/>
              </a:cxn>
              <a:cxn ang="0">
                <a:pos x="45048" y="164562"/>
              </a:cxn>
              <a:cxn ang="0">
                <a:pos x="0" y="220663"/>
              </a:cxn>
              <a:cxn ang="0">
                <a:pos x="172683" y="142122"/>
              </a:cxn>
              <a:cxn ang="0">
                <a:pos x="292810" y="37401"/>
              </a:cxn>
              <a:cxn ang="0">
                <a:pos x="315334" y="7480"/>
              </a:cxn>
            </a:cxnLst>
            <a:rect l="txL" t="txT" r="txR" b="txB"/>
            <a:pathLst>
              <a:path w="85" h="59">
                <a:moveTo>
                  <a:pt x="84" y="2"/>
                </a:moveTo>
                <a:cubicBezTo>
                  <a:pt x="82" y="0"/>
                  <a:pt x="77" y="5"/>
                  <a:pt x="77" y="5"/>
                </a:cubicBezTo>
                <a:cubicBezTo>
                  <a:pt x="70" y="11"/>
                  <a:pt x="62" y="18"/>
                  <a:pt x="50" y="28"/>
                </a:cubicBezTo>
                <a:cubicBezTo>
                  <a:pt x="42" y="35"/>
                  <a:pt x="34" y="39"/>
                  <a:pt x="29" y="42"/>
                </a:cubicBezTo>
                <a:cubicBezTo>
                  <a:pt x="23" y="45"/>
                  <a:pt x="19" y="47"/>
                  <a:pt x="15" y="46"/>
                </a:cubicBezTo>
                <a:cubicBezTo>
                  <a:pt x="14" y="46"/>
                  <a:pt x="13" y="45"/>
                  <a:pt x="12" y="44"/>
                </a:cubicBezTo>
                <a:cubicBezTo>
                  <a:pt x="8" y="49"/>
                  <a:pt x="4" y="54"/>
                  <a:pt x="0" y="59"/>
                </a:cubicBezTo>
                <a:cubicBezTo>
                  <a:pt x="17" y="59"/>
                  <a:pt x="36" y="46"/>
                  <a:pt x="46" y="38"/>
                </a:cubicBezTo>
                <a:cubicBezTo>
                  <a:pt x="59" y="28"/>
                  <a:pt x="71" y="17"/>
                  <a:pt x="78" y="10"/>
                </a:cubicBezTo>
                <a:cubicBezTo>
                  <a:pt x="80" y="9"/>
                  <a:pt x="85" y="4"/>
                  <a:pt x="84" y="2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69" name="未知"/>
          <p:cNvSpPr/>
          <p:nvPr/>
        </p:nvSpPr>
        <p:spPr>
          <a:xfrm>
            <a:off x="7067550" y="2166938"/>
            <a:ext cx="230188" cy="138112"/>
          </a:xfrm>
          <a:custGeom>
            <a:avLst/>
            <a:gdLst>
              <a:gd name="txL" fmla="*/ 0 w 61"/>
              <a:gd name="txT" fmla="*/ 0 h 37"/>
              <a:gd name="txR" fmla="*/ 61 w 61"/>
              <a:gd name="txB" fmla="*/ 37 h 37"/>
            </a:gdLst>
            <a:ahLst/>
            <a:cxnLst>
              <a:cxn ang="0">
                <a:pos x="222641" y="3733"/>
              </a:cxn>
              <a:cxn ang="0">
                <a:pos x="188679" y="26129"/>
              </a:cxn>
              <a:cxn ang="0">
                <a:pos x="124528" y="78388"/>
              </a:cxn>
              <a:cxn ang="0">
                <a:pos x="52830" y="115715"/>
              </a:cxn>
              <a:cxn ang="0">
                <a:pos x="15094" y="115715"/>
              </a:cxn>
              <a:cxn ang="0">
                <a:pos x="0" y="130646"/>
              </a:cxn>
              <a:cxn ang="0">
                <a:pos x="52830" y="130646"/>
              </a:cxn>
              <a:cxn ang="0">
                <a:pos x="132075" y="97052"/>
              </a:cxn>
              <a:cxn ang="0">
                <a:pos x="196226" y="41060"/>
              </a:cxn>
              <a:cxn ang="0">
                <a:pos x="222641" y="3733"/>
              </a:cxn>
            </a:cxnLst>
            <a:rect l="txL" t="txT" r="txR" b="txB"/>
            <a:pathLst>
              <a:path w="61" h="37">
                <a:moveTo>
                  <a:pt x="59" y="1"/>
                </a:moveTo>
                <a:cubicBezTo>
                  <a:pt x="58" y="0"/>
                  <a:pt x="55" y="3"/>
                  <a:pt x="50" y="7"/>
                </a:cubicBezTo>
                <a:cubicBezTo>
                  <a:pt x="44" y="12"/>
                  <a:pt x="40" y="16"/>
                  <a:pt x="33" y="21"/>
                </a:cubicBezTo>
                <a:cubicBezTo>
                  <a:pt x="25" y="27"/>
                  <a:pt x="19" y="29"/>
                  <a:pt x="14" y="31"/>
                </a:cubicBezTo>
                <a:cubicBezTo>
                  <a:pt x="12" y="31"/>
                  <a:pt x="6" y="32"/>
                  <a:pt x="4" y="31"/>
                </a:cubicBezTo>
                <a:cubicBezTo>
                  <a:pt x="2" y="32"/>
                  <a:pt x="1" y="33"/>
                  <a:pt x="0" y="35"/>
                </a:cubicBezTo>
                <a:cubicBezTo>
                  <a:pt x="4" y="37"/>
                  <a:pt x="10" y="36"/>
                  <a:pt x="14" y="35"/>
                </a:cubicBezTo>
                <a:cubicBezTo>
                  <a:pt x="19" y="34"/>
                  <a:pt x="26" y="32"/>
                  <a:pt x="35" y="26"/>
                </a:cubicBezTo>
                <a:cubicBezTo>
                  <a:pt x="42" y="21"/>
                  <a:pt x="47" y="16"/>
                  <a:pt x="52" y="11"/>
                </a:cubicBezTo>
                <a:cubicBezTo>
                  <a:pt x="58" y="6"/>
                  <a:pt x="61" y="3"/>
                  <a:pt x="59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0" name="未知"/>
          <p:cNvSpPr/>
          <p:nvPr/>
        </p:nvSpPr>
        <p:spPr>
          <a:xfrm>
            <a:off x="3727450" y="2166938"/>
            <a:ext cx="355600" cy="225425"/>
          </a:xfrm>
          <a:custGeom>
            <a:avLst/>
            <a:gdLst>
              <a:gd name="txL" fmla="*/ 0 w 95"/>
              <a:gd name="txT" fmla="*/ 0 h 60"/>
              <a:gd name="txR" fmla="*/ 95 w 95"/>
              <a:gd name="txB" fmla="*/ 60 h 60"/>
            </a:gdLst>
            <a:ahLst/>
            <a:cxnLst>
              <a:cxn ang="0">
                <a:pos x="351857" y="3757"/>
              </a:cxn>
              <a:cxn ang="0">
                <a:pos x="321912" y="18785"/>
              </a:cxn>
              <a:cxn ang="0">
                <a:pos x="224589" y="105198"/>
              </a:cxn>
              <a:cxn ang="0">
                <a:pos x="131011" y="169069"/>
              </a:cxn>
              <a:cxn ang="0">
                <a:pos x="86093" y="176583"/>
              </a:cxn>
              <a:cxn ang="0">
                <a:pos x="78606" y="165312"/>
              </a:cxn>
              <a:cxn ang="0">
                <a:pos x="0" y="217911"/>
              </a:cxn>
              <a:cxn ang="0">
                <a:pos x="33688" y="225425"/>
              </a:cxn>
              <a:cxn ang="0">
                <a:pos x="209617" y="142769"/>
              </a:cxn>
              <a:cxn ang="0">
                <a:pos x="325655" y="41328"/>
              </a:cxn>
              <a:cxn ang="0">
                <a:pos x="351857" y="3757"/>
              </a:cxn>
            </a:cxnLst>
            <a:rect l="txL" t="txT" r="txR" b="tx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1" name="未知"/>
          <p:cNvSpPr/>
          <p:nvPr/>
        </p:nvSpPr>
        <p:spPr>
          <a:xfrm>
            <a:off x="3700463" y="2024063"/>
            <a:ext cx="327025" cy="360362"/>
          </a:xfrm>
          <a:custGeom>
            <a:avLst/>
            <a:gdLst>
              <a:gd name="txL" fmla="*/ 0 w 87"/>
              <a:gd name="txT" fmla="*/ 0 h 96"/>
              <a:gd name="txR" fmla="*/ 87 w 87"/>
              <a:gd name="txB" fmla="*/ 96 h 96"/>
            </a:gdLst>
            <a:ahLst/>
            <a:cxnLst>
              <a:cxn ang="0">
                <a:pos x="278159" y="3754"/>
              </a:cxn>
              <a:cxn ang="0">
                <a:pos x="169151" y="71322"/>
              </a:cxn>
              <a:cxn ang="0">
                <a:pos x="30071" y="247749"/>
              </a:cxn>
              <a:cxn ang="0">
                <a:pos x="30071" y="247749"/>
              </a:cxn>
              <a:cxn ang="0">
                <a:pos x="0" y="322824"/>
              </a:cxn>
              <a:cxn ang="0">
                <a:pos x="26312" y="360362"/>
              </a:cxn>
              <a:cxn ang="0">
                <a:pos x="105249" y="307809"/>
              </a:cxn>
              <a:cxn ang="0">
                <a:pos x="116526" y="270272"/>
              </a:cxn>
              <a:cxn ang="0">
                <a:pos x="187945" y="172673"/>
              </a:cxn>
              <a:cxn ang="0">
                <a:pos x="304472" y="33784"/>
              </a:cxn>
              <a:cxn ang="0">
                <a:pos x="278159" y="3754"/>
              </a:cxn>
            </a:cxnLst>
            <a:rect l="txL" t="txT" r="txR" b="tx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3" name="未知"/>
          <p:cNvSpPr/>
          <p:nvPr/>
        </p:nvSpPr>
        <p:spPr>
          <a:xfrm>
            <a:off x="4787900" y="1152525"/>
            <a:ext cx="1112838" cy="1001713"/>
          </a:xfrm>
          <a:custGeom>
            <a:avLst/>
            <a:gdLst>
              <a:gd name="txL" fmla="*/ 0 w 297"/>
              <a:gd name="txT" fmla="*/ 0 h 267"/>
              <a:gd name="txR" fmla="*/ 297 w 297"/>
              <a:gd name="txB" fmla="*/ 267 h 267"/>
            </a:gdLst>
            <a:ahLst/>
            <a:cxnLst>
              <a:cxn ang="0">
                <a:pos x="1045393" y="0"/>
              </a:cxn>
              <a:cxn ang="0">
                <a:pos x="1037899" y="26262"/>
              </a:cxn>
              <a:cxn ang="0">
                <a:pos x="1037899" y="26262"/>
              </a:cxn>
              <a:cxn ang="0">
                <a:pos x="1056634" y="60028"/>
              </a:cxn>
              <a:cxn ang="0">
                <a:pos x="666953" y="487725"/>
              </a:cxn>
              <a:cxn ang="0">
                <a:pos x="299754" y="791616"/>
              </a:cxn>
              <a:cxn ang="0">
                <a:pos x="310995" y="772857"/>
              </a:cxn>
              <a:cxn ang="0">
                <a:pos x="303501" y="787864"/>
              </a:cxn>
              <a:cxn ang="0">
                <a:pos x="134889" y="870402"/>
              </a:cxn>
              <a:cxn ang="0">
                <a:pos x="146130" y="862899"/>
              </a:cxn>
              <a:cxn ang="0">
                <a:pos x="11241" y="979203"/>
              </a:cxn>
              <a:cxn ang="0">
                <a:pos x="0" y="997961"/>
              </a:cxn>
              <a:cxn ang="0">
                <a:pos x="22482" y="990458"/>
              </a:cxn>
              <a:cxn ang="0">
                <a:pos x="101167" y="922927"/>
              </a:cxn>
              <a:cxn ang="0">
                <a:pos x="101167" y="922927"/>
              </a:cxn>
              <a:cxn ang="0">
                <a:pos x="97420" y="926678"/>
              </a:cxn>
              <a:cxn ang="0">
                <a:pos x="281020" y="832885"/>
              </a:cxn>
              <a:cxn ang="0">
                <a:pos x="685688" y="510236"/>
              </a:cxn>
              <a:cxn ang="0">
                <a:pos x="1105344" y="75035"/>
              </a:cxn>
              <a:cxn ang="0">
                <a:pos x="1045393" y="0"/>
              </a:cxn>
            </a:cxnLst>
            <a:rect l="txL" t="txT" r="txR" b="tx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4" name="未知"/>
          <p:cNvSpPr/>
          <p:nvPr/>
        </p:nvSpPr>
        <p:spPr>
          <a:xfrm>
            <a:off x="4943475" y="1152525"/>
            <a:ext cx="911225" cy="869950"/>
          </a:xfrm>
          <a:custGeom>
            <a:avLst/>
            <a:gdLst>
              <a:gd name="txL" fmla="*/ 0 w 243"/>
              <a:gd name="txT" fmla="*/ 0 h 232"/>
              <a:gd name="txR" fmla="*/ 243 w 243"/>
              <a:gd name="txB" fmla="*/ 232 h 232"/>
            </a:gdLst>
            <a:ahLst/>
            <a:cxnLst>
              <a:cxn ang="0">
                <a:pos x="0" y="869950"/>
              </a:cxn>
              <a:cxn ang="0">
                <a:pos x="168745" y="787455"/>
              </a:cxn>
              <a:cxn ang="0">
                <a:pos x="479987" y="397477"/>
              </a:cxn>
              <a:cxn ang="0">
                <a:pos x="753729" y="104994"/>
              </a:cxn>
              <a:cxn ang="0">
                <a:pos x="884976" y="22499"/>
              </a:cxn>
              <a:cxn ang="0">
                <a:pos x="903725" y="26248"/>
              </a:cxn>
              <a:cxn ang="0">
                <a:pos x="911225" y="0"/>
              </a:cxn>
              <a:cxn ang="0">
                <a:pos x="907475" y="0"/>
              </a:cxn>
              <a:cxn ang="0">
                <a:pos x="734980" y="82495"/>
              </a:cxn>
              <a:cxn ang="0">
                <a:pos x="258743" y="554968"/>
              </a:cxn>
              <a:cxn ang="0">
                <a:pos x="11250" y="862450"/>
              </a:cxn>
              <a:cxn ang="0">
                <a:pos x="0" y="869950"/>
              </a:cxn>
            </a:cxnLst>
            <a:rect l="txL" t="txT" r="txR" b="tx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5" name="未知"/>
          <p:cNvSpPr/>
          <p:nvPr/>
        </p:nvSpPr>
        <p:spPr>
          <a:xfrm>
            <a:off x="4356100" y="2016125"/>
            <a:ext cx="327025" cy="360363"/>
          </a:xfrm>
          <a:custGeom>
            <a:avLst/>
            <a:gdLst>
              <a:gd name="txL" fmla="*/ 0 w 87"/>
              <a:gd name="txT" fmla="*/ 0 h 96"/>
              <a:gd name="txR" fmla="*/ 87 w 87"/>
              <a:gd name="txB" fmla="*/ 96 h 96"/>
            </a:gdLst>
            <a:ahLst/>
            <a:cxnLst>
              <a:cxn ang="0">
                <a:pos x="278159" y="3754"/>
              </a:cxn>
              <a:cxn ang="0">
                <a:pos x="169151" y="71322"/>
              </a:cxn>
              <a:cxn ang="0">
                <a:pos x="30071" y="247750"/>
              </a:cxn>
              <a:cxn ang="0">
                <a:pos x="30071" y="247750"/>
              </a:cxn>
              <a:cxn ang="0">
                <a:pos x="0" y="322825"/>
              </a:cxn>
              <a:cxn ang="0">
                <a:pos x="26312" y="360363"/>
              </a:cxn>
              <a:cxn ang="0">
                <a:pos x="105249" y="307810"/>
              </a:cxn>
              <a:cxn ang="0">
                <a:pos x="116526" y="270272"/>
              </a:cxn>
              <a:cxn ang="0">
                <a:pos x="187945" y="172674"/>
              </a:cxn>
              <a:cxn ang="0">
                <a:pos x="304472" y="33784"/>
              </a:cxn>
              <a:cxn ang="0">
                <a:pos x="278159" y="3754"/>
              </a:cxn>
            </a:cxnLst>
            <a:rect l="txL" t="txT" r="txR" b="tx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7976" name="未知"/>
          <p:cNvSpPr/>
          <p:nvPr/>
        </p:nvSpPr>
        <p:spPr>
          <a:xfrm>
            <a:off x="4360863" y="2089150"/>
            <a:ext cx="498475" cy="296863"/>
          </a:xfrm>
          <a:custGeom>
            <a:avLst/>
            <a:gdLst>
              <a:gd name="txL" fmla="*/ 0 w 95"/>
              <a:gd name="txT" fmla="*/ 0 h 60"/>
              <a:gd name="txR" fmla="*/ 95 w 95"/>
              <a:gd name="txB" fmla="*/ 60 h 60"/>
            </a:gdLst>
            <a:ahLst/>
            <a:cxnLst>
              <a:cxn ang="0">
                <a:pos x="493228" y="4948"/>
              </a:cxn>
              <a:cxn ang="0">
                <a:pos x="451251" y="24739"/>
              </a:cxn>
              <a:cxn ang="0">
                <a:pos x="314826" y="138536"/>
              </a:cxn>
              <a:cxn ang="0">
                <a:pos x="183649" y="222647"/>
              </a:cxn>
              <a:cxn ang="0">
                <a:pos x="120683" y="232543"/>
              </a:cxn>
              <a:cxn ang="0">
                <a:pos x="110189" y="217700"/>
              </a:cxn>
              <a:cxn ang="0">
                <a:pos x="0" y="286968"/>
              </a:cxn>
              <a:cxn ang="0">
                <a:pos x="47224" y="296863"/>
              </a:cxn>
              <a:cxn ang="0">
                <a:pos x="293838" y="188013"/>
              </a:cxn>
              <a:cxn ang="0">
                <a:pos x="456498" y="54425"/>
              </a:cxn>
              <a:cxn ang="0">
                <a:pos x="493228" y="4948"/>
              </a:cxn>
            </a:cxnLst>
            <a:rect l="txL" t="txT" r="txR" b="tx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550"/>
          <p:cNvGrpSpPr/>
          <p:nvPr/>
        </p:nvGrpSpPr>
        <p:grpSpPr>
          <a:xfrm>
            <a:off x="6227763" y="5876925"/>
            <a:ext cx="709612" cy="746125"/>
            <a:chOff x="0" y="0"/>
            <a:chExt cx="1100" cy="1158"/>
          </a:xfrm>
        </p:grpSpPr>
        <p:grpSp>
          <p:nvGrpSpPr>
            <p:cNvPr id="18476" name="Group 551"/>
            <p:cNvGrpSpPr/>
            <p:nvPr/>
          </p:nvGrpSpPr>
          <p:grpSpPr>
            <a:xfrm rot="-429627">
              <a:off x="497" y="315"/>
              <a:ext cx="567" cy="399"/>
              <a:chOff x="0" y="0"/>
              <a:chExt cx="567" cy="399"/>
            </a:xfrm>
          </p:grpSpPr>
          <p:sp>
            <p:nvSpPr>
              <p:cNvPr id="18540" name="Freeform 552"/>
              <p:cNvSpPr/>
              <p:nvPr/>
            </p:nvSpPr>
            <p:spPr>
              <a:xfrm rot="-2342408">
                <a:off x="59" y="0"/>
                <a:ext cx="477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3"/>
                  </a:cxn>
                  <a:cxn ang="0">
                    <a:pos x="460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41" name="Freeform 553"/>
              <p:cNvSpPr/>
              <p:nvPr/>
            </p:nvSpPr>
            <p:spPr>
              <a:xfrm rot="-298185">
                <a:off x="23" y="147"/>
                <a:ext cx="544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5" y="5"/>
                  </a:cxn>
                  <a:cxn ang="0">
                    <a:pos x="34" y="5"/>
                  </a:cxn>
                  <a:cxn ang="0">
                    <a:pos x="296" y="33"/>
                  </a:cxn>
                  <a:cxn ang="0">
                    <a:pos x="505" y="33"/>
                  </a:cxn>
                  <a:cxn ang="0">
                    <a:pos x="505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42" name="Freeform 554"/>
              <p:cNvSpPr/>
              <p:nvPr/>
            </p:nvSpPr>
            <p:spPr>
              <a:xfrm>
                <a:off x="0" y="198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43" name="Freeform 555"/>
              <p:cNvSpPr/>
              <p:nvPr/>
            </p:nvSpPr>
            <p:spPr>
              <a:xfrm>
                <a:off x="38" y="237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77" name="Group 556"/>
            <p:cNvGrpSpPr/>
            <p:nvPr/>
          </p:nvGrpSpPr>
          <p:grpSpPr>
            <a:xfrm rot="-2222818">
              <a:off x="453" y="179"/>
              <a:ext cx="568" cy="399"/>
              <a:chOff x="0" y="0"/>
              <a:chExt cx="568" cy="399"/>
            </a:xfrm>
          </p:grpSpPr>
          <p:sp>
            <p:nvSpPr>
              <p:cNvPr id="18536" name="Freeform 557"/>
              <p:cNvSpPr/>
              <p:nvPr/>
            </p:nvSpPr>
            <p:spPr>
              <a:xfrm rot="-2342408">
                <a:off x="60" y="0"/>
                <a:ext cx="477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3"/>
                  </a:cxn>
                  <a:cxn ang="0">
                    <a:pos x="460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7" name="Freeform 558"/>
              <p:cNvSpPr/>
              <p:nvPr/>
            </p:nvSpPr>
            <p:spPr>
              <a:xfrm rot="-298185">
                <a:off x="24" y="148"/>
                <a:ext cx="544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5" y="5"/>
                  </a:cxn>
                  <a:cxn ang="0">
                    <a:pos x="34" y="5"/>
                  </a:cxn>
                  <a:cxn ang="0">
                    <a:pos x="296" y="33"/>
                  </a:cxn>
                  <a:cxn ang="0">
                    <a:pos x="505" y="33"/>
                  </a:cxn>
                  <a:cxn ang="0">
                    <a:pos x="505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8" name="Freeform 559"/>
              <p:cNvSpPr/>
              <p:nvPr/>
            </p:nvSpPr>
            <p:spPr>
              <a:xfrm>
                <a:off x="0" y="197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9" name="Freeform 560"/>
              <p:cNvSpPr/>
              <p:nvPr/>
            </p:nvSpPr>
            <p:spPr>
              <a:xfrm>
                <a:off x="39" y="241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78" name="Group 561"/>
            <p:cNvGrpSpPr/>
            <p:nvPr/>
          </p:nvGrpSpPr>
          <p:grpSpPr>
            <a:xfrm rot="-5568177">
              <a:off x="230" y="84"/>
              <a:ext cx="571" cy="399"/>
              <a:chOff x="0" y="0"/>
              <a:chExt cx="571" cy="399"/>
            </a:xfrm>
          </p:grpSpPr>
          <p:sp>
            <p:nvSpPr>
              <p:cNvPr id="18532" name="Freeform 562"/>
              <p:cNvSpPr/>
              <p:nvPr/>
            </p:nvSpPr>
            <p:spPr>
              <a:xfrm rot="-2342408">
                <a:off x="60" y="0"/>
                <a:ext cx="478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4" y="223"/>
                  </a:cxn>
                  <a:cxn ang="0">
                    <a:pos x="462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3" name="Freeform 563"/>
              <p:cNvSpPr/>
              <p:nvPr/>
            </p:nvSpPr>
            <p:spPr>
              <a:xfrm rot="-298185">
                <a:off x="26" y="148"/>
                <a:ext cx="545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7" y="5"/>
                  </a:cxn>
                  <a:cxn ang="0">
                    <a:pos x="34" y="5"/>
                  </a:cxn>
                  <a:cxn ang="0">
                    <a:pos x="297" y="33"/>
                  </a:cxn>
                  <a:cxn ang="0">
                    <a:pos x="507" y="33"/>
                  </a:cxn>
                  <a:cxn ang="0">
                    <a:pos x="507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4" name="Freeform 564"/>
              <p:cNvSpPr/>
              <p:nvPr/>
            </p:nvSpPr>
            <p:spPr>
              <a:xfrm>
                <a:off x="0" y="197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5" name="Freeform 565"/>
              <p:cNvSpPr/>
              <p:nvPr/>
            </p:nvSpPr>
            <p:spPr>
              <a:xfrm>
                <a:off x="40" y="239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79" name="Group 566"/>
            <p:cNvGrpSpPr/>
            <p:nvPr/>
          </p:nvGrpSpPr>
          <p:grpSpPr>
            <a:xfrm rot="-9253262">
              <a:off x="-2" y="181"/>
              <a:ext cx="572" cy="399"/>
              <a:chOff x="0" y="0"/>
              <a:chExt cx="572" cy="399"/>
            </a:xfrm>
          </p:grpSpPr>
          <p:sp>
            <p:nvSpPr>
              <p:cNvPr id="18528" name="Freeform 567"/>
              <p:cNvSpPr/>
              <p:nvPr/>
            </p:nvSpPr>
            <p:spPr>
              <a:xfrm rot="-2342408">
                <a:off x="61" y="0"/>
                <a:ext cx="477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3"/>
                  </a:cxn>
                  <a:cxn ang="0">
                    <a:pos x="460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9" name="Freeform 568"/>
              <p:cNvSpPr/>
              <p:nvPr/>
            </p:nvSpPr>
            <p:spPr>
              <a:xfrm rot="-298185">
                <a:off x="28" y="150"/>
                <a:ext cx="544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5" y="5"/>
                  </a:cxn>
                  <a:cxn ang="0">
                    <a:pos x="34" y="5"/>
                  </a:cxn>
                  <a:cxn ang="0">
                    <a:pos x="296" y="33"/>
                  </a:cxn>
                  <a:cxn ang="0">
                    <a:pos x="505" y="33"/>
                  </a:cxn>
                  <a:cxn ang="0">
                    <a:pos x="505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0" name="Freeform 569"/>
              <p:cNvSpPr/>
              <p:nvPr/>
            </p:nvSpPr>
            <p:spPr>
              <a:xfrm>
                <a:off x="0" y="199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31" name="Freeform 570"/>
              <p:cNvSpPr/>
              <p:nvPr/>
            </p:nvSpPr>
            <p:spPr>
              <a:xfrm>
                <a:off x="39" y="242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0" name="Group 571"/>
            <p:cNvGrpSpPr/>
            <p:nvPr/>
          </p:nvGrpSpPr>
          <p:grpSpPr>
            <a:xfrm rot="5071122">
              <a:off x="330" y="602"/>
              <a:ext cx="569" cy="399"/>
              <a:chOff x="0" y="0"/>
              <a:chExt cx="569" cy="399"/>
            </a:xfrm>
          </p:grpSpPr>
          <p:sp>
            <p:nvSpPr>
              <p:cNvPr id="18524" name="Freeform 572"/>
              <p:cNvSpPr/>
              <p:nvPr/>
            </p:nvSpPr>
            <p:spPr>
              <a:xfrm rot="-2342408">
                <a:off x="61" y="0"/>
                <a:ext cx="478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4" y="223"/>
                  </a:cxn>
                  <a:cxn ang="0">
                    <a:pos x="462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5" name="Freeform 573"/>
              <p:cNvSpPr/>
              <p:nvPr/>
            </p:nvSpPr>
            <p:spPr>
              <a:xfrm rot="-298185">
                <a:off x="24" y="149"/>
                <a:ext cx="545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7" y="5"/>
                  </a:cxn>
                  <a:cxn ang="0">
                    <a:pos x="34" y="5"/>
                  </a:cxn>
                  <a:cxn ang="0">
                    <a:pos x="297" y="33"/>
                  </a:cxn>
                  <a:cxn ang="0">
                    <a:pos x="507" y="33"/>
                  </a:cxn>
                  <a:cxn ang="0">
                    <a:pos x="507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6" name="Freeform 574"/>
              <p:cNvSpPr/>
              <p:nvPr/>
            </p:nvSpPr>
            <p:spPr>
              <a:xfrm>
                <a:off x="0" y="197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7" name="Freeform 575"/>
              <p:cNvSpPr/>
              <p:nvPr/>
            </p:nvSpPr>
            <p:spPr>
              <a:xfrm>
                <a:off x="41" y="241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1" name="Group 576"/>
            <p:cNvGrpSpPr/>
            <p:nvPr/>
          </p:nvGrpSpPr>
          <p:grpSpPr>
            <a:xfrm rot="7971515">
              <a:off x="47" y="583"/>
              <a:ext cx="569" cy="399"/>
              <a:chOff x="0" y="0"/>
              <a:chExt cx="569" cy="399"/>
            </a:xfrm>
          </p:grpSpPr>
          <p:sp>
            <p:nvSpPr>
              <p:cNvPr id="18520" name="Freeform 577"/>
              <p:cNvSpPr/>
              <p:nvPr/>
            </p:nvSpPr>
            <p:spPr>
              <a:xfrm rot="-2342408">
                <a:off x="62" y="0"/>
                <a:ext cx="476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2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0" y="223"/>
                  </a:cxn>
                  <a:cxn ang="0">
                    <a:pos x="458" y="379"/>
                  </a:cxn>
                  <a:cxn ang="0">
                    <a:pos x="302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1" name="Freeform 578"/>
              <p:cNvSpPr/>
              <p:nvPr/>
            </p:nvSpPr>
            <p:spPr>
              <a:xfrm rot="-298185">
                <a:off x="27" y="150"/>
                <a:ext cx="542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1" y="5"/>
                  </a:cxn>
                  <a:cxn ang="0">
                    <a:pos x="34" y="5"/>
                  </a:cxn>
                  <a:cxn ang="0">
                    <a:pos x="294" y="33"/>
                  </a:cxn>
                  <a:cxn ang="0">
                    <a:pos x="501" y="33"/>
                  </a:cxn>
                  <a:cxn ang="0">
                    <a:pos x="501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2" name="Freeform 579"/>
              <p:cNvSpPr/>
              <p:nvPr/>
            </p:nvSpPr>
            <p:spPr>
              <a:xfrm>
                <a:off x="0" y="198"/>
                <a:ext cx="407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2"/>
                  </a:cxn>
                  <a:cxn ang="0">
                    <a:pos x="19" y="2"/>
                  </a:cxn>
                  <a:cxn ang="0">
                    <a:pos x="165" y="17"/>
                  </a:cxn>
                  <a:cxn ang="0">
                    <a:pos x="283" y="17"/>
                  </a:cxn>
                  <a:cxn ang="0">
                    <a:pos x="283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23" name="Freeform 580"/>
              <p:cNvSpPr/>
              <p:nvPr/>
            </p:nvSpPr>
            <p:spPr>
              <a:xfrm>
                <a:off x="40" y="243"/>
                <a:ext cx="407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1"/>
                  </a:cxn>
                  <a:cxn ang="0">
                    <a:pos x="19" y="1"/>
                  </a:cxn>
                  <a:cxn ang="0">
                    <a:pos x="165" y="7"/>
                  </a:cxn>
                  <a:cxn ang="0">
                    <a:pos x="283" y="7"/>
                  </a:cxn>
                  <a:cxn ang="0">
                    <a:pos x="283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2" name="Group 581"/>
            <p:cNvGrpSpPr/>
            <p:nvPr/>
          </p:nvGrpSpPr>
          <p:grpSpPr>
            <a:xfrm rot="9269328">
              <a:off x="0" y="450"/>
              <a:ext cx="571" cy="399"/>
              <a:chOff x="0" y="0"/>
              <a:chExt cx="571" cy="399"/>
            </a:xfrm>
          </p:grpSpPr>
          <p:sp>
            <p:nvSpPr>
              <p:cNvPr id="18516" name="Freeform 582"/>
              <p:cNvSpPr/>
              <p:nvPr/>
            </p:nvSpPr>
            <p:spPr>
              <a:xfrm rot="-2342408">
                <a:off x="62" y="0"/>
                <a:ext cx="477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3"/>
                  </a:cxn>
                  <a:cxn ang="0">
                    <a:pos x="460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7" name="Freeform 583"/>
              <p:cNvSpPr/>
              <p:nvPr/>
            </p:nvSpPr>
            <p:spPr>
              <a:xfrm rot="-298185">
                <a:off x="27" y="149"/>
                <a:ext cx="544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5" y="5"/>
                  </a:cxn>
                  <a:cxn ang="0">
                    <a:pos x="34" y="5"/>
                  </a:cxn>
                  <a:cxn ang="0">
                    <a:pos x="296" y="33"/>
                  </a:cxn>
                  <a:cxn ang="0">
                    <a:pos x="505" y="33"/>
                  </a:cxn>
                  <a:cxn ang="0">
                    <a:pos x="505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8" name="Freeform 584"/>
              <p:cNvSpPr/>
              <p:nvPr/>
            </p:nvSpPr>
            <p:spPr>
              <a:xfrm>
                <a:off x="0" y="196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9" name="Freeform 585"/>
              <p:cNvSpPr/>
              <p:nvPr/>
            </p:nvSpPr>
            <p:spPr>
              <a:xfrm>
                <a:off x="39" y="242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3" name="Group 586"/>
            <p:cNvGrpSpPr/>
            <p:nvPr/>
          </p:nvGrpSpPr>
          <p:grpSpPr>
            <a:xfrm rot="1379584">
              <a:off x="530" y="454"/>
              <a:ext cx="567" cy="399"/>
              <a:chOff x="0" y="0"/>
              <a:chExt cx="567" cy="399"/>
            </a:xfrm>
          </p:grpSpPr>
          <p:sp>
            <p:nvSpPr>
              <p:cNvPr id="18512" name="Freeform 587"/>
              <p:cNvSpPr/>
              <p:nvPr/>
            </p:nvSpPr>
            <p:spPr>
              <a:xfrm rot="-2342408">
                <a:off x="62" y="0"/>
                <a:ext cx="477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3"/>
                  </a:cxn>
                  <a:cxn ang="0">
                    <a:pos x="460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3" name="Freeform 588"/>
              <p:cNvSpPr/>
              <p:nvPr/>
            </p:nvSpPr>
            <p:spPr>
              <a:xfrm rot="-298185">
                <a:off x="23" y="147"/>
                <a:ext cx="544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5" y="5"/>
                  </a:cxn>
                  <a:cxn ang="0">
                    <a:pos x="34" y="5"/>
                  </a:cxn>
                  <a:cxn ang="0">
                    <a:pos x="296" y="33"/>
                  </a:cxn>
                  <a:cxn ang="0">
                    <a:pos x="505" y="33"/>
                  </a:cxn>
                  <a:cxn ang="0">
                    <a:pos x="505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4" name="Freeform 589"/>
              <p:cNvSpPr/>
              <p:nvPr/>
            </p:nvSpPr>
            <p:spPr>
              <a:xfrm>
                <a:off x="0" y="196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5" name="Freeform 590"/>
              <p:cNvSpPr/>
              <p:nvPr/>
            </p:nvSpPr>
            <p:spPr>
              <a:xfrm>
                <a:off x="40" y="238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4" name="Group 591"/>
            <p:cNvGrpSpPr/>
            <p:nvPr/>
          </p:nvGrpSpPr>
          <p:grpSpPr>
            <a:xfrm rot="3149030">
              <a:off x="410" y="561"/>
              <a:ext cx="570" cy="386"/>
              <a:chOff x="0" y="0"/>
              <a:chExt cx="570" cy="399"/>
            </a:xfrm>
          </p:grpSpPr>
          <p:sp>
            <p:nvSpPr>
              <p:cNvPr id="18508" name="Freeform 592"/>
              <p:cNvSpPr/>
              <p:nvPr/>
            </p:nvSpPr>
            <p:spPr>
              <a:xfrm rot="-2342408">
                <a:off x="60" y="0"/>
                <a:ext cx="478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4" y="223"/>
                  </a:cxn>
                  <a:cxn ang="0">
                    <a:pos x="462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9" name="Freeform 593"/>
              <p:cNvSpPr/>
              <p:nvPr/>
            </p:nvSpPr>
            <p:spPr>
              <a:xfrm rot="-298185">
                <a:off x="25" y="150"/>
                <a:ext cx="545" cy="46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7" y="4"/>
                  </a:cxn>
                  <a:cxn ang="0">
                    <a:pos x="34" y="4"/>
                  </a:cxn>
                  <a:cxn ang="0">
                    <a:pos x="297" y="32"/>
                  </a:cxn>
                  <a:cxn ang="0">
                    <a:pos x="507" y="32"/>
                  </a:cxn>
                  <a:cxn ang="0">
                    <a:pos x="507" y="4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0" name="Freeform 594"/>
              <p:cNvSpPr/>
              <p:nvPr/>
            </p:nvSpPr>
            <p:spPr>
              <a:xfrm>
                <a:off x="0" y="200"/>
                <a:ext cx="409" cy="3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6"/>
                  </a:cxn>
                  <a:cxn ang="0">
                    <a:pos x="286" y="16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1" name="Freeform 595"/>
              <p:cNvSpPr/>
              <p:nvPr/>
            </p:nvSpPr>
            <p:spPr>
              <a:xfrm>
                <a:off x="38" y="242"/>
                <a:ext cx="409" cy="2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8"/>
                  </a:cxn>
                  <a:cxn ang="0">
                    <a:pos x="286" y="8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5" name="Group 596"/>
            <p:cNvGrpSpPr/>
            <p:nvPr/>
          </p:nvGrpSpPr>
          <p:grpSpPr>
            <a:xfrm rot="10060348">
              <a:off x="118" y="250"/>
              <a:ext cx="374" cy="589"/>
              <a:chOff x="0" y="0"/>
              <a:chExt cx="565" cy="399"/>
            </a:xfrm>
          </p:grpSpPr>
          <p:sp>
            <p:nvSpPr>
              <p:cNvPr id="18504" name="Freeform 597"/>
              <p:cNvSpPr/>
              <p:nvPr/>
            </p:nvSpPr>
            <p:spPr>
              <a:xfrm rot="-2342408">
                <a:off x="61" y="0"/>
                <a:ext cx="475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0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08" y="223"/>
                  </a:cxn>
                  <a:cxn ang="0">
                    <a:pos x="456" y="379"/>
                  </a:cxn>
                  <a:cxn ang="0">
                    <a:pos x="300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5" name="Freeform 598"/>
              <p:cNvSpPr/>
              <p:nvPr/>
            </p:nvSpPr>
            <p:spPr>
              <a:xfrm rot="-298185">
                <a:off x="19" y="147"/>
                <a:ext cx="546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9" y="5"/>
                  </a:cxn>
                  <a:cxn ang="0">
                    <a:pos x="34" y="5"/>
                  </a:cxn>
                  <a:cxn ang="0">
                    <a:pos x="298" y="33"/>
                  </a:cxn>
                  <a:cxn ang="0">
                    <a:pos x="509" y="33"/>
                  </a:cxn>
                  <a:cxn ang="0">
                    <a:pos x="509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6" name="Freeform 599"/>
              <p:cNvSpPr/>
              <p:nvPr/>
            </p:nvSpPr>
            <p:spPr>
              <a:xfrm>
                <a:off x="0" y="196"/>
                <a:ext cx="407" cy="3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2"/>
                  </a:cxn>
                  <a:cxn ang="0">
                    <a:pos x="19" y="2"/>
                  </a:cxn>
                  <a:cxn ang="0">
                    <a:pos x="165" y="16"/>
                  </a:cxn>
                  <a:cxn ang="0">
                    <a:pos x="283" y="16"/>
                  </a:cxn>
                  <a:cxn ang="0">
                    <a:pos x="283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7" name="Freeform 600"/>
              <p:cNvSpPr/>
              <p:nvPr/>
            </p:nvSpPr>
            <p:spPr>
              <a:xfrm>
                <a:off x="40" y="238"/>
                <a:ext cx="407" cy="2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1"/>
                  </a:cxn>
                  <a:cxn ang="0">
                    <a:pos x="19" y="1"/>
                  </a:cxn>
                  <a:cxn ang="0">
                    <a:pos x="165" y="8"/>
                  </a:cxn>
                  <a:cxn ang="0">
                    <a:pos x="283" y="8"/>
                  </a:cxn>
                  <a:cxn ang="0">
                    <a:pos x="283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6" name="Group 601"/>
            <p:cNvGrpSpPr/>
            <p:nvPr/>
          </p:nvGrpSpPr>
          <p:grpSpPr>
            <a:xfrm rot="-5400000">
              <a:off x="480" y="21"/>
              <a:ext cx="273" cy="588"/>
              <a:chOff x="0" y="0"/>
              <a:chExt cx="569" cy="398"/>
            </a:xfrm>
          </p:grpSpPr>
          <p:sp>
            <p:nvSpPr>
              <p:cNvPr id="18500" name="Freeform 602"/>
              <p:cNvSpPr/>
              <p:nvPr/>
            </p:nvSpPr>
            <p:spPr>
              <a:xfrm rot="-2342408">
                <a:off x="67" y="0"/>
                <a:ext cx="477" cy="398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1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2" y="221"/>
                  </a:cxn>
                  <a:cxn ang="0">
                    <a:pos x="460" y="377"/>
                  </a:cxn>
                  <a:cxn ang="0">
                    <a:pos x="304" y="341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1" name="Freeform 603"/>
              <p:cNvSpPr/>
              <p:nvPr/>
            </p:nvSpPr>
            <p:spPr>
              <a:xfrm rot="-298185">
                <a:off x="26" y="148"/>
                <a:ext cx="543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3" y="5"/>
                  </a:cxn>
                  <a:cxn ang="0">
                    <a:pos x="34" y="5"/>
                  </a:cxn>
                  <a:cxn ang="0">
                    <a:pos x="295" y="33"/>
                  </a:cxn>
                  <a:cxn ang="0">
                    <a:pos x="503" y="33"/>
                  </a:cxn>
                  <a:cxn ang="0">
                    <a:pos x="503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2" name="Freeform 604"/>
              <p:cNvSpPr/>
              <p:nvPr/>
            </p:nvSpPr>
            <p:spPr>
              <a:xfrm>
                <a:off x="0" y="196"/>
                <a:ext cx="410" cy="3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7" y="2"/>
                  </a:cxn>
                  <a:cxn ang="0">
                    <a:pos x="19" y="2"/>
                  </a:cxn>
                  <a:cxn ang="0">
                    <a:pos x="168" y="16"/>
                  </a:cxn>
                  <a:cxn ang="0">
                    <a:pos x="287" y="16"/>
                  </a:cxn>
                  <a:cxn ang="0">
                    <a:pos x="287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3" name="Freeform 605"/>
              <p:cNvSpPr/>
              <p:nvPr/>
            </p:nvSpPr>
            <p:spPr>
              <a:xfrm>
                <a:off x="41" y="238"/>
                <a:ext cx="410" cy="23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7" y="1"/>
                  </a:cxn>
                  <a:cxn ang="0">
                    <a:pos x="19" y="1"/>
                  </a:cxn>
                  <a:cxn ang="0">
                    <a:pos x="168" y="8"/>
                  </a:cxn>
                  <a:cxn ang="0">
                    <a:pos x="287" y="8"/>
                  </a:cxn>
                  <a:cxn ang="0">
                    <a:pos x="287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7" name="Group 606"/>
            <p:cNvGrpSpPr/>
            <p:nvPr/>
          </p:nvGrpSpPr>
          <p:grpSpPr>
            <a:xfrm rot="-7361368">
              <a:off x="209" y="187"/>
              <a:ext cx="423" cy="399"/>
              <a:chOff x="0" y="0"/>
              <a:chExt cx="571" cy="399"/>
            </a:xfrm>
          </p:grpSpPr>
          <p:sp>
            <p:nvSpPr>
              <p:cNvPr id="18496" name="Freeform 607"/>
              <p:cNvSpPr/>
              <p:nvPr/>
            </p:nvSpPr>
            <p:spPr>
              <a:xfrm rot="-2342408">
                <a:off x="64" y="0"/>
                <a:ext cx="473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298" y="343"/>
                  </a:cxn>
                  <a:cxn ang="0">
                    <a:pos x="37" y="110"/>
                  </a:cxn>
                  <a:cxn ang="0">
                    <a:pos x="81" y="19"/>
                  </a:cxn>
                  <a:cxn ang="0">
                    <a:pos x="404" y="223"/>
                  </a:cxn>
                  <a:cxn ang="0">
                    <a:pos x="452" y="379"/>
                  </a:cxn>
                  <a:cxn ang="0">
                    <a:pos x="298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7" name="Freeform 608"/>
              <p:cNvSpPr/>
              <p:nvPr/>
            </p:nvSpPr>
            <p:spPr>
              <a:xfrm rot="-298185">
                <a:off x="28" y="148"/>
                <a:ext cx="543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3" y="5"/>
                  </a:cxn>
                  <a:cxn ang="0">
                    <a:pos x="34" y="5"/>
                  </a:cxn>
                  <a:cxn ang="0">
                    <a:pos x="295" y="33"/>
                  </a:cxn>
                  <a:cxn ang="0">
                    <a:pos x="503" y="33"/>
                  </a:cxn>
                  <a:cxn ang="0">
                    <a:pos x="503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8" name="Freeform 609"/>
              <p:cNvSpPr/>
              <p:nvPr/>
            </p:nvSpPr>
            <p:spPr>
              <a:xfrm>
                <a:off x="0" y="198"/>
                <a:ext cx="407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2"/>
                  </a:cxn>
                  <a:cxn ang="0">
                    <a:pos x="19" y="2"/>
                  </a:cxn>
                  <a:cxn ang="0">
                    <a:pos x="165" y="17"/>
                  </a:cxn>
                  <a:cxn ang="0">
                    <a:pos x="283" y="17"/>
                  </a:cxn>
                  <a:cxn ang="0">
                    <a:pos x="283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9" name="Freeform 610"/>
              <p:cNvSpPr/>
              <p:nvPr/>
            </p:nvSpPr>
            <p:spPr>
              <a:xfrm>
                <a:off x="41" y="239"/>
                <a:ext cx="407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3" y="1"/>
                  </a:cxn>
                  <a:cxn ang="0">
                    <a:pos x="19" y="1"/>
                  </a:cxn>
                  <a:cxn ang="0">
                    <a:pos x="165" y="7"/>
                  </a:cxn>
                  <a:cxn ang="0">
                    <a:pos x="283" y="7"/>
                  </a:cxn>
                  <a:cxn ang="0">
                    <a:pos x="283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8" name="Group 611"/>
            <p:cNvGrpSpPr/>
            <p:nvPr/>
          </p:nvGrpSpPr>
          <p:grpSpPr>
            <a:xfrm rot="6406466">
              <a:off x="184" y="672"/>
              <a:ext cx="568" cy="399"/>
              <a:chOff x="0" y="0"/>
              <a:chExt cx="568" cy="399"/>
            </a:xfrm>
          </p:grpSpPr>
          <p:sp>
            <p:nvSpPr>
              <p:cNvPr id="18492" name="Freeform 612"/>
              <p:cNvSpPr/>
              <p:nvPr/>
            </p:nvSpPr>
            <p:spPr>
              <a:xfrm rot="-2342408">
                <a:off x="61" y="0"/>
                <a:ext cx="478" cy="399"/>
              </a:xfrm>
              <a:custGeom>
                <a:avLst/>
                <a:gdLst>
                  <a:gd name="txL" fmla="*/ 0 w 476"/>
                  <a:gd name="txT" fmla="*/ 0 h 399"/>
                  <a:gd name="txR" fmla="*/ 476 w 476"/>
                  <a:gd name="txB" fmla="*/ 399 h 399"/>
                </a:gdLst>
                <a:ahLst/>
                <a:cxnLst>
                  <a:cxn ang="0">
                    <a:pos x="304" y="343"/>
                  </a:cxn>
                  <a:cxn ang="0">
                    <a:pos x="37" y="110"/>
                  </a:cxn>
                  <a:cxn ang="0">
                    <a:pos x="83" y="19"/>
                  </a:cxn>
                  <a:cxn ang="0">
                    <a:pos x="414" y="223"/>
                  </a:cxn>
                  <a:cxn ang="0">
                    <a:pos x="462" y="379"/>
                  </a:cxn>
                  <a:cxn ang="0">
                    <a:pos x="304" y="343"/>
                  </a:cxn>
                </a:cxnLst>
                <a:rect l="txL" t="txT" r="txR" b="txB"/>
                <a:pathLst>
                  <a:path w="476" h="399">
                    <a:moveTo>
                      <a:pt x="302" y="343"/>
                    </a:moveTo>
                    <a:cubicBezTo>
                      <a:pt x="236" y="305"/>
                      <a:pt x="74" y="164"/>
                      <a:pt x="37" y="110"/>
                    </a:cubicBezTo>
                    <a:cubicBezTo>
                      <a:pt x="0" y="56"/>
                      <a:pt x="21" y="0"/>
                      <a:pt x="83" y="19"/>
                    </a:cubicBezTo>
                    <a:cubicBezTo>
                      <a:pt x="145" y="38"/>
                      <a:pt x="348" y="163"/>
                      <a:pt x="410" y="223"/>
                    </a:cubicBezTo>
                    <a:cubicBezTo>
                      <a:pt x="472" y="283"/>
                      <a:pt x="476" y="359"/>
                      <a:pt x="458" y="379"/>
                    </a:cubicBezTo>
                    <a:cubicBezTo>
                      <a:pt x="440" y="399"/>
                      <a:pt x="334" y="350"/>
                      <a:pt x="302" y="34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3" name="Freeform 613"/>
              <p:cNvSpPr/>
              <p:nvPr/>
            </p:nvSpPr>
            <p:spPr>
              <a:xfrm rot="-298185">
                <a:off x="23" y="150"/>
                <a:ext cx="545" cy="47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507" y="5"/>
                  </a:cxn>
                  <a:cxn ang="0">
                    <a:pos x="34" y="5"/>
                  </a:cxn>
                  <a:cxn ang="0">
                    <a:pos x="297" y="33"/>
                  </a:cxn>
                  <a:cxn ang="0">
                    <a:pos x="507" y="33"/>
                  </a:cxn>
                  <a:cxn ang="0">
                    <a:pos x="507" y="5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4" name="Freeform 614"/>
              <p:cNvSpPr/>
              <p:nvPr/>
            </p:nvSpPr>
            <p:spPr>
              <a:xfrm>
                <a:off x="0" y="198"/>
                <a:ext cx="409" cy="34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2"/>
                  </a:cxn>
                  <a:cxn ang="0">
                    <a:pos x="19" y="2"/>
                  </a:cxn>
                  <a:cxn ang="0">
                    <a:pos x="167" y="17"/>
                  </a:cxn>
                  <a:cxn ang="0">
                    <a:pos x="286" y="17"/>
                  </a:cxn>
                  <a:cxn ang="0">
                    <a:pos x="286" y="2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5" name="Freeform 615"/>
              <p:cNvSpPr/>
              <p:nvPr/>
            </p:nvSpPr>
            <p:spPr>
              <a:xfrm>
                <a:off x="39" y="242"/>
                <a:ext cx="409" cy="22"/>
              </a:xfrm>
              <a:custGeom>
                <a:avLst/>
                <a:gdLst>
                  <a:gd name="txL" fmla="*/ 0 w 507"/>
                  <a:gd name="txT" fmla="*/ 0 h 59"/>
                  <a:gd name="txR" fmla="*/ 507 w 507"/>
                  <a:gd name="txB" fmla="*/ 59 h 59"/>
                </a:gdLst>
                <a:ahLst/>
                <a:cxnLst>
                  <a:cxn ang="0">
                    <a:pos x="286" y="1"/>
                  </a:cxn>
                  <a:cxn ang="0">
                    <a:pos x="19" y="1"/>
                  </a:cxn>
                  <a:cxn ang="0">
                    <a:pos x="167" y="7"/>
                  </a:cxn>
                  <a:cxn ang="0">
                    <a:pos x="286" y="7"/>
                  </a:cxn>
                  <a:cxn ang="0">
                    <a:pos x="286" y="1"/>
                  </a:cxn>
                </a:cxnLst>
                <a:rect l="txL" t="txT" r="txR" b="txB"/>
                <a:pathLst>
                  <a:path w="507" h="59">
                    <a:moveTo>
                      <a:pt x="439" y="7"/>
                    </a:moveTo>
                    <a:cubicBezTo>
                      <a:pt x="371" y="0"/>
                      <a:pt x="60" y="0"/>
                      <a:pt x="30" y="7"/>
                    </a:cubicBezTo>
                    <a:cubicBezTo>
                      <a:pt x="0" y="14"/>
                      <a:pt x="189" y="45"/>
                      <a:pt x="257" y="52"/>
                    </a:cubicBezTo>
                    <a:cubicBezTo>
                      <a:pt x="325" y="59"/>
                      <a:pt x="409" y="59"/>
                      <a:pt x="439" y="52"/>
                    </a:cubicBezTo>
                    <a:cubicBezTo>
                      <a:pt x="469" y="45"/>
                      <a:pt x="507" y="14"/>
                      <a:pt x="439" y="7"/>
                    </a:cubicBezTo>
                    <a:close/>
                  </a:path>
                </a:pathLst>
              </a:custGeom>
              <a:solidFill>
                <a:srgbClr val="DDDDDD">
                  <a:alpha val="70195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8489" name="Group 616"/>
            <p:cNvGrpSpPr/>
            <p:nvPr/>
          </p:nvGrpSpPr>
          <p:grpSpPr>
            <a:xfrm>
              <a:off x="317" y="365"/>
              <a:ext cx="409" cy="407"/>
              <a:chOff x="0" y="0"/>
              <a:chExt cx="409" cy="407"/>
            </a:xfrm>
          </p:grpSpPr>
          <p:sp>
            <p:nvSpPr>
              <p:cNvPr id="18490" name="AutoShape 617"/>
              <p:cNvSpPr/>
              <p:nvPr/>
            </p:nvSpPr>
            <p:spPr>
              <a:xfrm>
                <a:off x="0" y="0"/>
                <a:ext cx="409" cy="407"/>
              </a:xfrm>
              <a:prstGeom prst="star32">
                <a:avLst>
                  <a:gd name="adj" fmla="val 37500"/>
                </a:avLst>
              </a:prstGeom>
              <a:solidFill>
                <a:srgbClr val="739200"/>
              </a:solidFill>
              <a:ln w="9525">
                <a:noFill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18491" name="Oval 618" descr="球体"/>
              <p:cNvSpPr/>
              <p:nvPr/>
            </p:nvSpPr>
            <p:spPr>
              <a:xfrm>
                <a:off x="72" y="59"/>
                <a:ext cx="273" cy="271"/>
              </a:xfrm>
              <a:prstGeom prst="ellipse">
                <a:avLst/>
              </a:prstGeom>
              <a:blipFill rotWithShape="0">
                <a:blip r:embed="rId1"/>
              </a:blip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BottomLeft">
                  <a:rot lat="0" lon="0" rev="0"/>
                </a:camera>
                <a:lightRig rig="legacyFlat3" dir="t"/>
              </a:scene3d>
              <a:sp3d extrusionH="49200" prstMaterial="legacyMatte">
                <a:bevelT w="13500" h="13500" prst="angle"/>
                <a:bevelB w="13500" h="13500" prst="angle"/>
                <a:extrusionClr>
                  <a:srgbClr val="739200"/>
                </a:extrusionClr>
              </a:sp3d>
            </p:spPr>
            <p:txBody>
              <a:bodyPr wrap="none" anchor="ctr" anchorCtr="0">
                <a:flatTx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</p:grpSp>
      </p:grpSp>
      <p:sp>
        <p:nvSpPr>
          <p:cNvPr id="168480" name="Freeform 26"/>
          <p:cNvSpPr/>
          <p:nvPr/>
        </p:nvSpPr>
        <p:spPr>
          <a:xfrm rot="35237" flipH="1">
            <a:off x="0" y="3933825"/>
            <a:ext cx="4751388" cy="1441450"/>
          </a:xfrm>
          <a:custGeom>
            <a:avLst/>
            <a:gdLst>
              <a:gd name="txL" fmla="*/ 0 w 5808"/>
              <a:gd name="txT" fmla="*/ 0 h 1522"/>
              <a:gd name="txR" fmla="*/ 5808 w 5808"/>
              <a:gd name="txB" fmla="*/ 1522 h 1522"/>
            </a:gdLst>
            <a:ahLst/>
            <a:cxnLst>
              <a:cxn ang="0">
                <a:pos x="2147483647" y="0"/>
              </a:cxn>
              <a:cxn ang="0">
                <a:pos x="1330467175" y="1262910033"/>
              </a:cxn>
              <a:cxn ang="0">
                <a:pos x="0" y="1099665347"/>
              </a:cxn>
              <a:cxn ang="0">
                <a:pos x="0" y="1116707036"/>
              </a:cxn>
              <a:cxn ang="0">
                <a:pos x="989819325" y="1357987014"/>
              </a:cxn>
              <a:cxn ang="0">
                <a:pos x="2147483647" y="1073652952"/>
              </a:cxn>
              <a:cxn ang="0">
                <a:pos x="2147483647" y="92386338"/>
              </a:cxn>
              <a:cxn ang="0">
                <a:pos x="2147483647" y="0"/>
              </a:cxn>
            </a:cxnLst>
            <a:rect l="txL" t="txT" r="txR" b="tx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8"/>
                </a:scheme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8481" name="Freeform 29"/>
          <p:cNvSpPr/>
          <p:nvPr/>
        </p:nvSpPr>
        <p:spPr>
          <a:xfrm rot="-766450">
            <a:off x="4287838" y="4170363"/>
            <a:ext cx="5038725" cy="1008062"/>
          </a:xfrm>
          <a:custGeom>
            <a:avLst/>
            <a:gdLst>
              <a:gd name="txL" fmla="*/ 0 w 5808"/>
              <a:gd name="txT" fmla="*/ 0 h 1522"/>
              <a:gd name="txR" fmla="*/ 5808 w 5808"/>
              <a:gd name="txB" fmla="*/ 1522 h 1522"/>
            </a:gdLst>
            <a:ahLst/>
            <a:cxnLst>
              <a:cxn ang="0">
                <a:pos x="2147483647" y="0"/>
              </a:cxn>
              <a:cxn ang="0">
                <a:pos x="1496250603" y="617657868"/>
              </a:cxn>
              <a:cxn ang="0">
                <a:pos x="0" y="537818298"/>
              </a:cxn>
              <a:cxn ang="0">
                <a:pos x="0" y="546153023"/>
              </a:cxn>
              <a:cxn ang="0">
                <a:pos x="1113156550" y="664157211"/>
              </a:cxn>
              <a:cxn ang="0">
                <a:pos x="2147483647" y="525096979"/>
              </a:cxn>
              <a:cxn ang="0">
                <a:pos x="2147483647" y="45183962"/>
              </a:cxn>
              <a:cxn ang="0">
                <a:pos x="2147483647" y="0"/>
              </a:cxn>
            </a:cxnLst>
            <a:rect l="txL" t="txT" r="txR" b="tx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8"/>
                </a:schemeClr>
              </a:gs>
              <a:gs pos="100000">
                <a:schemeClr val="bg1">
                  <a:alpha val="67998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8484" name="Freeform 30"/>
          <p:cNvSpPr/>
          <p:nvPr/>
        </p:nvSpPr>
        <p:spPr>
          <a:xfrm rot="132715" flipH="1">
            <a:off x="-34925" y="4722813"/>
            <a:ext cx="5759450" cy="1531937"/>
          </a:xfrm>
          <a:custGeom>
            <a:avLst/>
            <a:gdLst>
              <a:gd name="txL" fmla="*/ 0 w 5808"/>
              <a:gd name="txT" fmla="*/ 0 h 1522"/>
              <a:gd name="txR" fmla="*/ 5808 w 5808"/>
              <a:gd name="txB" fmla="*/ 1522 h 1522"/>
            </a:gdLst>
            <a:ahLst/>
            <a:cxnLst>
              <a:cxn ang="0">
                <a:pos x="2147483647" y="0"/>
              </a:cxn>
              <a:cxn ang="0">
                <a:pos x="1954902903" y="1426445725"/>
              </a:cxn>
              <a:cxn ang="0">
                <a:pos x="0" y="1242061707"/>
              </a:cxn>
              <a:cxn ang="0">
                <a:pos x="0" y="1261310566"/>
              </a:cxn>
              <a:cxn ang="0">
                <a:pos x="1454377147" y="1533834307"/>
              </a:cxn>
              <a:cxn ang="0">
                <a:pos x="2147483647" y="1212681128"/>
              </a:cxn>
              <a:cxn ang="0">
                <a:pos x="2147483647" y="104348865"/>
              </a:cxn>
              <a:cxn ang="0">
                <a:pos x="2147483647" y="0"/>
              </a:cxn>
            </a:cxnLst>
            <a:rect l="txL" t="txT" r="txR" b="tx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8"/>
                </a:scheme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"/>
                                        <p:tgtEl>
                                          <p:spTgt spid="167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"/>
                                        <p:tgtEl>
                                          <p:spTgt spid="167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"/>
                                        <p:tgtEl>
                                          <p:spTgt spid="167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"/>
                                        <p:tgtEl>
                                          <p:spTgt spid="167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"/>
                                        <p:tgtEl>
                                          <p:spTgt spid="16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167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"/>
                                        <p:tgtEl>
                                          <p:spTgt spid="16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"/>
                                        <p:tgtEl>
                                          <p:spTgt spid="167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"/>
                                        <p:tgtEl>
                                          <p:spTgt spid="16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"/>
                                        <p:tgtEl>
                                          <p:spTgt spid="167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"/>
                                        <p:tgtEl>
                                          <p:spTgt spid="1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"/>
                                        <p:tgtEl>
                                          <p:spTgt spid="167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67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"/>
                                        <p:tgtEl>
                                          <p:spTgt spid="167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300"/>
                                        <p:tgtEl>
                                          <p:spTgt spid="167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"/>
                                        <p:tgtEl>
                                          <p:spTgt spid="167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"/>
                                        <p:tgtEl>
                                          <p:spTgt spid="167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"/>
                                        <p:tgtEl>
                                          <p:spTgt spid="16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"/>
                                        <p:tgtEl>
                                          <p:spTgt spid="16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00"/>
                                        <p:tgtEl>
                                          <p:spTgt spid="167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"/>
                                        <p:tgtEl>
                                          <p:spTgt spid="16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"/>
                                        <p:tgtEl>
                                          <p:spTgt spid="167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00"/>
                                        <p:tgtEl>
                                          <p:spTgt spid="167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"/>
                                        <p:tgtEl>
                                          <p:spTgt spid="167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"/>
                                        <p:tgtEl>
                                          <p:spTgt spid="16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"/>
                                        <p:tgtEl>
                                          <p:spTgt spid="167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3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6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6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6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30000" dirty="0"/>
              <a:t> </a:t>
            </a:r>
            <a:r>
              <a:rPr lang="en-US" altLang="zh-CN" sz="40000" dirty="0"/>
              <a:t>Kk</a:t>
            </a:r>
            <a:endParaRPr lang="en-US" altLang="zh-CN" sz="40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8307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40000" dirty="0"/>
              <a:t> </a:t>
            </a:r>
            <a:r>
              <a:rPr lang="en-US" altLang="zh-CN" sz="40000" dirty="0"/>
              <a:t>L l</a:t>
            </a:r>
            <a:endParaRPr lang="en-US" altLang="zh-CN" sz="40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0000" dirty="0"/>
              <a:t>Mm</a:t>
            </a:r>
            <a:endParaRPr lang="en-US" altLang="zh-CN" sz="40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0000" dirty="0"/>
              <a:t>Nn</a:t>
            </a:r>
            <a:endParaRPr lang="en-US" altLang="zh-CN" sz="40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idx="1"/>
          </p:nvPr>
        </p:nvSpPr>
        <p:spPr>
          <a:xfrm>
            <a:off x="457200" y="381000"/>
            <a:ext cx="8382000" cy="57451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15000" dirty="0"/>
              <a:t> </a:t>
            </a:r>
            <a:r>
              <a:rPr lang="en-US" altLang="zh-CN" sz="15000" dirty="0"/>
              <a:t>Kk   Ll</a:t>
            </a:r>
            <a:endParaRPr lang="en-US" altLang="zh-CN" sz="15000" dirty="0"/>
          </a:p>
          <a:p>
            <a:pPr eaLnBrk="1" hangingPunct="1">
              <a:buNone/>
            </a:pPr>
            <a:r>
              <a:rPr lang="en-US" altLang="zh-CN" sz="15000" dirty="0"/>
              <a:t> Mm  Nn  </a:t>
            </a:r>
            <a:endParaRPr lang="en-US" altLang="zh-CN" sz="15000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800" dirty="0">
                <a:latin typeface="黑体" panose="02010609060101010101" pitchFamily="2" charset="-122"/>
                <a:ea typeface="黑体" panose="02010609060101010101" pitchFamily="2" charset="-122"/>
              </a:rPr>
              <a:t>kite</a:t>
            </a:r>
            <a:endParaRPr lang="en-US" altLang="zh-CN" sz="8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5" name="Picture 4" descr="kite"/>
          <p:cNvPicPr>
            <a:picLocks noChangeAspect="1"/>
          </p:cNvPicPr>
          <p:nvPr/>
        </p:nvPicPr>
        <p:blipFill>
          <a:blip r:embed="rId1"/>
          <a:srcRect r="-386" b="62183"/>
          <a:stretch>
            <a:fillRect/>
          </a:stretch>
        </p:blipFill>
        <p:spPr>
          <a:xfrm>
            <a:off x="1143000" y="1371600"/>
            <a:ext cx="701040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800" dirty="0">
                <a:latin typeface="黑体" panose="02010609060101010101" pitchFamily="2" charset="-122"/>
                <a:ea typeface="黑体" panose="02010609060101010101" pitchFamily="2" charset="-122"/>
              </a:rPr>
              <a:t>lake</a:t>
            </a:r>
            <a:endParaRPr lang="en-US" altLang="zh-CN" sz="8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19" name="Picture 4" descr="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676400"/>
            <a:ext cx="7162800" cy="4948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800" dirty="0">
                <a:latin typeface="黑体" panose="02010609060101010101" pitchFamily="2" charset="-122"/>
                <a:ea typeface="黑体" panose="02010609060101010101" pitchFamily="2" charset="-122"/>
              </a:rPr>
              <a:t>mouth</a:t>
            </a:r>
            <a:endParaRPr lang="en-US" altLang="zh-CN" sz="8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3" name="Picture 4" descr="mouth"/>
          <p:cNvPicPr>
            <a:picLocks noChangeAspect="1"/>
          </p:cNvPicPr>
          <p:nvPr/>
        </p:nvPicPr>
        <p:blipFill>
          <a:blip r:embed="rId1"/>
          <a:srcRect b="7306"/>
          <a:stretch>
            <a:fillRect/>
          </a:stretch>
        </p:blipFill>
        <p:spPr>
          <a:xfrm>
            <a:off x="2514600" y="2492375"/>
            <a:ext cx="3352800" cy="322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有">
  <a:themeElements>
    <a:clrScheme name="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有</Template>
  <TotalTime>0</TotalTime>
  <Words>247</Words>
  <Application>WPS 演示</Application>
  <PresentationFormat>全屏显示(4:3)</PresentationFormat>
  <Paragraphs>52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Times New Roman</vt:lpstr>
      <vt:lpstr>超研澤標準楷體</vt:lpstr>
      <vt:lpstr>华文新魏</vt:lpstr>
      <vt:lpstr>PMingLiU</vt:lpstr>
      <vt:lpstr>幼圆</vt:lpstr>
      <vt:lpstr>微软雅黑</vt:lpstr>
      <vt:lpstr>Arial Unicode MS</vt:lpstr>
      <vt:lpstr>Cambria</vt:lpstr>
      <vt:lpstr>Arial</vt:lpstr>
      <vt:lpstr>等线</vt:lpstr>
      <vt:lpstr>Calibri</vt:lpstr>
      <vt:lpstr>有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kite</vt:lpstr>
      <vt:lpstr>lake</vt:lpstr>
      <vt:lpstr>mouth</vt:lpstr>
      <vt:lpstr>nose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上帝掷骰子吗</cp:lastModifiedBy>
  <cp:revision>5</cp:revision>
  <dcterms:created xsi:type="dcterms:W3CDTF">2013-08-13T03:55:00Z</dcterms:created>
  <dcterms:modified xsi:type="dcterms:W3CDTF">2023-09-30T15:16:49Z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23A75AD9FC0F434EBF0C17E2D86712EB_13</vt:lpwstr>
  </property>
</Properties>
</file>