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6"/>
  </p:notesMasterIdLst>
  <p:sldIdLst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7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71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7171" name="日期占位符 717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7172" name="幻灯片图像占位符 7171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717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4" name="页脚占位符 717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7175" name="灯片编号占位符 717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幻灯片图像占位符 8193"/>
          <p:cNvSpPr>
            <a:spLocks noGrp="1" noTextEdit="1"/>
          </p:cNvSpPr>
          <p:nvPr>
            <p:ph type="sldImg"/>
          </p:nvPr>
        </p:nvSpPr>
        <p:spPr>
          <a:solidFill>
            <a:srgbClr val="FFFFFF"/>
          </a:solidFill>
        </p:spPr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zh-CN" altLang="en-US"/>
              <a:t>听唱歌谣。按键盘左上角的</a:t>
            </a:r>
            <a:r>
              <a:rPr lang="en-US" altLang="zh-CN"/>
              <a:t>"Esc"</a:t>
            </a:r>
            <a:r>
              <a:rPr lang="zh-CN" altLang="en-US"/>
              <a:t>可结束声音的播放。单击返回键返回主页。</a:t>
            </a:r>
            <a:endParaRPr lang="zh-CN" altLang="en-US"/>
          </a:p>
          <a:p>
            <a:pPr lvl="0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microsoft.com/office/2007/relationships/media" Target="file:///H:\&#36158;&#33738;&#33457;&#25945;&#26696;&#27719;&#25253;&#36164;&#26009;\2014&#22521;&#35757;&#25945;&#26696;\if%20you%20are%20happy.mp3" TargetMode="External"/><Relationship Id="rId1" Type="http://schemas.openxmlformats.org/officeDocument/2006/relationships/audio" Target="file:///H:\&#36158;&#33738;&#33457;&#25945;&#26696;&#27719;&#25253;&#36164;&#26009;\2014&#22521;&#35757;&#25945;&#26696;\if%20you%20are%20happy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microsoft.com/office/2007/relationships/media" Target="file:///H:\&#36158;&#33738;&#33457;&#25945;&#26696;&#27719;&#25253;&#36164;&#26009;\2014&#22521;&#35757;&#25945;&#26696;\011111.MPG" TargetMode="External"/><Relationship Id="rId7" Type="http://schemas.openxmlformats.org/officeDocument/2006/relationships/video" Target="file:///H:\&#36158;&#33738;&#33457;&#25945;&#26696;&#27719;&#25253;&#36164;&#26009;\2014&#22521;&#35757;&#25945;&#26696;\011111.MPG" TargetMode="External"/><Relationship Id="rId6" Type="http://schemas.openxmlformats.org/officeDocument/2006/relationships/image" Target="../media/image13.png"/><Relationship Id="rId5" Type="http://schemas.microsoft.com/office/2007/relationships/media" Target="file:///D:\&#23567;&#23398;&#33521;&#35821;\&#20845;&#24180;&#32423;\&#19978;&#20876;\&#12298;Jenny&#8217;s%20%20House&#12299;\&#35838;&#20214;\C%20My%20small%20bedroom.wav" TargetMode="External"/><Relationship Id="rId4" Type="http://schemas.openxmlformats.org/officeDocument/2006/relationships/audio" Target="file:///D:\&#23567;&#23398;&#33521;&#35821;\&#20845;&#24180;&#32423;\&#19978;&#20876;\&#12298;Jenny&#8217;s%20%20House&#12299;\&#35838;&#20214;\C%20My%20small%20bedroom.wav" TargetMode="Externa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8.jpeg"/><Relationship Id="rId2" Type="http://schemas.openxmlformats.org/officeDocument/2006/relationships/image" Target="../media/image21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 idx="4294967295"/>
          </p:nvPr>
        </p:nvSpPr>
        <p:spPr>
          <a:xfrm>
            <a:off x="900113" y="188913"/>
            <a:ext cx="7772400" cy="1462087"/>
          </a:xfrm>
        </p:spPr>
        <p:txBody>
          <a:bodyPr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8800" b="1" i="1">
                <a:solidFill>
                  <a:schemeClr val="hlink"/>
                </a:solidFill>
              </a:rPr>
              <a:t>Lesson 2</a:t>
            </a:r>
            <a:endParaRPr lang="en-US" altLang="zh-CN" sz="8800" b="1" i="1">
              <a:solidFill>
                <a:schemeClr val="hlink"/>
              </a:solidFill>
            </a:endParaRPr>
          </a:p>
        </p:txBody>
      </p:sp>
      <p:sp>
        <p:nvSpPr>
          <p:cNvPr id="5123" name="副标题 5122"/>
          <p:cNvSpPr>
            <a:spLocks noGrp="1"/>
          </p:cNvSpPr>
          <p:nvPr>
            <p:ph type="subTitle" idx="4294967295"/>
          </p:nvPr>
        </p:nvSpPr>
        <p:spPr>
          <a:xfrm>
            <a:off x="0" y="2420938"/>
            <a:ext cx="7019925" cy="1752600"/>
          </a:xfrm>
        </p:spPr>
        <p:txBody>
          <a:bodyPr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/>
            <a:r>
              <a:rPr lang="en-US" altLang="zh-CN"/>
              <a:t>  </a:t>
            </a:r>
            <a:endParaRPr lang="en-US" altLang="zh-CN"/>
          </a:p>
        </p:txBody>
      </p:sp>
      <p:sp>
        <p:nvSpPr>
          <p:cNvPr id="5124" name="矩形 5123"/>
          <p:cNvSpPr/>
          <p:nvPr/>
        </p:nvSpPr>
        <p:spPr>
          <a:xfrm>
            <a:off x="468313" y="2349500"/>
            <a:ext cx="8351837" cy="23034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3882" dir="2699999" algn="ctr" rotWithShape="0">
                    <a:srgbClr val="9999FF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Jenny's House</a:t>
            </a:r>
            <a:endParaRPr lang="zh-CN" altLang="en-US" sz="3600"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3882" dir="2699999" algn="ctr" rotWithShape="0">
                  <a:srgbClr val="9999FF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5" name="if you are happy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859338" y="7748588"/>
            <a:ext cx="433387" cy="288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620" fill="hold"/>
                                        <p:tgtEl>
                                          <p:spTgt spid="5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占位符 16385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r>
              <a:rPr lang="en-US" altLang="zh-CN" sz="6000"/>
              <a:t>This is _______. It has ____</a:t>
            </a:r>
            <a:r>
              <a:rPr lang="zh-CN" altLang="en-US" sz="6000"/>
              <a:t>、</a:t>
            </a:r>
            <a:r>
              <a:rPr lang="en-US" altLang="zh-CN" sz="6000"/>
              <a:t>___and _____.</a:t>
            </a:r>
            <a:endParaRPr lang="en-US" altLang="zh-CN" sz="6000"/>
          </a:p>
          <a:p>
            <a:r>
              <a:rPr lang="en-US" altLang="zh-CN" sz="6000"/>
              <a:t> I see __</a:t>
            </a:r>
            <a:r>
              <a:rPr lang="zh-CN" altLang="en-US" sz="6000"/>
              <a:t>、</a:t>
            </a:r>
            <a:r>
              <a:rPr lang="en-US" altLang="zh-CN" sz="6000"/>
              <a:t>___and _____. I like to _____in the ____.</a:t>
            </a:r>
            <a:r>
              <a:rPr lang="en-US" altLang="zh-CN" sz="5400"/>
              <a:t> </a:t>
            </a:r>
            <a:endParaRPr lang="en-US" altLang="zh-CN" sz="5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文本框 17410"/>
          <p:cNvSpPr txBox="1"/>
          <p:nvPr/>
        </p:nvSpPr>
        <p:spPr>
          <a:xfrm>
            <a:off x="0" y="0"/>
            <a:ext cx="9144000" cy="7035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endParaRPr lang="en-US" altLang="zh-CN" sz="5400" b="1">
              <a:latin typeface="Georgia" panose="02040502050405020303" pitchFamily="18" charset="0"/>
            </a:endParaRPr>
          </a:p>
          <a:p>
            <a:pPr algn="ctr"/>
            <a:r>
              <a:rPr lang="en-US" altLang="zh-CN" sz="5400" b="1">
                <a:latin typeface="Georgia" panose="02040502050405020303" pitchFamily="18" charset="0"/>
              </a:rPr>
              <a:t>       </a:t>
            </a:r>
            <a:endParaRPr lang="en-US" altLang="zh-CN" sz="5400" b="1">
              <a:latin typeface="Georgia" panose="02040502050405020303" pitchFamily="18" charset="0"/>
            </a:endParaRPr>
          </a:p>
          <a:p>
            <a:pPr algn="ctr"/>
            <a:r>
              <a:rPr lang="en-US" altLang="zh-CN" sz="5400" b="1">
                <a:latin typeface="Georgia" panose="02040502050405020303" pitchFamily="18" charset="0"/>
              </a:rPr>
              <a:t>         </a:t>
            </a:r>
            <a:endParaRPr lang="en-US" altLang="zh-CN" sz="5400" b="1">
              <a:latin typeface="Georgia" panose="02040502050405020303" pitchFamily="18" charset="0"/>
            </a:endParaRPr>
          </a:p>
          <a:p>
            <a:pPr algn="ctr"/>
            <a:r>
              <a:rPr lang="en-US" altLang="zh-CN" sz="5400" b="1">
                <a:latin typeface="Georgia" panose="02040502050405020303" pitchFamily="18" charset="0"/>
              </a:rPr>
              <a:t>          </a:t>
            </a:r>
            <a:endParaRPr lang="en-US" altLang="zh-CN" sz="5400" b="1">
              <a:latin typeface="Georgia" panose="02040502050405020303" pitchFamily="18" charset="0"/>
            </a:endParaRPr>
          </a:p>
          <a:p>
            <a:pPr algn="ctr"/>
            <a:r>
              <a:rPr lang="en-US" altLang="zh-CN" sz="5400" b="1">
                <a:latin typeface="Georgia" panose="02040502050405020303" pitchFamily="18" charset="0"/>
              </a:rPr>
              <a:t>    </a:t>
            </a:r>
            <a:endParaRPr lang="en-US" altLang="zh-CN" sz="5400" b="1">
              <a:latin typeface="Georgia" panose="02040502050405020303" pitchFamily="18" charset="0"/>
            </a:endParaRPr>
          </a:p>
          <a:p>
            <a:pPr algn="ctr"/>
            <a:r>
              <a:rPr lang="en-US" altLang="zh-CN" sz="5400" b="1">
                <a:latin typeface="Georgia" panose="02040502050405020303" pitchFamily="18" charset="0"/>
              </a:rPr>
              <a:t>     </a:t>
            </a:r>
            <a:endParaRPr lang="en-US" altLang="zh-CN" sz="5400" b="1">
              <a:latin typeface="Georgia" panose="02040502050405020303" pitchFamily="18" charset="0"/>
            </a:endParaRPr>
          </a:p>
          <a:p>
            <a:pPr algn="ctr"/>
            <a:r>
              <a:rPr lang="en-US" altLang="zh-CN" sz="5400" b="1">
                <a:latin typeface="Georgia" panose="02040502050405020303" pitchFamily="18" charset="0"/>
              </a:rPr>
              <a:t>    </a:t>
            </a:r>
            <a:endParaRPr lang="en-US" altLang="zh-CN" sz="5400">
              <a:latin typeface="Impact" panose="020B0806030902050204" pitchFamily="34" charset="0"/>
            </a:endParaRPr>
          </a:p>
          <a:p>
            <a:pPr algn="ctr"/>
            <a:r>
              <a:rPr lang="en-US" altLang="zh-CN" sz="5400">
                <a:latin typeface="Georgia" panose="02040502050405020303" pitchFamily="18" charset="0"/>
              </a:rPr>
              <a:t>  </a:t>
            </a:r>
            <a:r>
              <a:rPr lang="en-US" altLang="zh-CN" sz="5400" b="1">
                <a:latin typeface="Georgia" panose="02040502050405020303" pitchFamily="18" charset="0"/>
              </a:rPr>
              <a:t> </a:t>
            </a:r>
            <a:endParaRPr lang="en-US" altLang="zh-CN" sz="5400" b="1">
              <a:latin typeface="Georgia" panose="02040502050405020303" pitchFamily="18" charset="0"/>
            </a:endParaRPr>
          </a:p>
          <a:p>
            <a:pPr algn="ctr"/>
            <a:r>
              <a:rPr lang="en-US" altLang="zh-CN" sz="2400">
                <a:latin typeface="Impact" panose="020B0806030902050204" pitchFamily="34" charset="0"/>
              </a:rPr>
              <a:t> </a:t>
            </a:r>
            <a:endParaRPr lang="en-US" altLang="zh-CN" sz="2400">
              <a:latin typeface="Impact" panose="020B0806030902050204" pitchFamily="34" charset="0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2051050" y="54927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endParaRPr sz="2400" dirty="0">
              <a:latin typeface="Impact" panose="020B0806030902050204" pitchFamily="34" charset="0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1311275" y="133985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endParaRPr sz="2400" dirty="0">
              <a:latin typeface="Impact" panose="020B0806030902050204" pitchFamily="34" charset="0"/>
            </a:endParaRPr>
          </a:p>
        </p:txBody>
      </p:sp>
      <p:sp>
        <p:nvSpPr>
          <p:cNvPr id="17414" name="文本框 17413"/>
          <p:cNvSpPr txBox="1"/>
          <p:nvPr/>
        </p:nvSpPr>
        <p:spPr>
          <a:xfrm>
            <a:off x="1527175" y="155575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endParaRPr sz="2400" dirty="0">
              <a:latin typeface="Impact" panose="020B0806030902050204" pitchFamily="34" charset="0"/>
            </a:endParaRPr>
          </a:p>
        </p:txBody>
      </p:sp>
      <p:sp>
        <p:nvSpPr>
          <p:cNvPr id="17415" name="文本框 17414"/>
          <p:cNvSpPr txBox="1"/>
          <p:nvPr/>
        </p:nvSpPr>
        <p:spPr>
          <a:xfrm>
            <a:off x="1743075" y="177165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endParaRPr sz="2400" dirty="0">
              <a:latin typeface="Impact" panose="020B0806030902050204" pitchFamily="34" charset="0"/>
            </a:endParaRPr>
          </a:p>
        </p:txBody>
      </p:sp>
      <p:sp>
        <p:nvSpPr>
          <p:cNvPr id="17416" name="文本框 17415"/>
          <p:cNvSpPr txBox="1"/>
          <p:nvPr/>
        </p:nvSpPr>
        <p:spPr>
          <a:xfrm>
            <a:off x="1958975" y="198755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endParaRPr sz="2400" dirty="0">
              <a:latin typeface="Impact" panose="020B0806030902050204" pitchFamily="34" charset="0"/>
            </a:endParaRPr>
          </a:p>
        </p:txBody>
      </p:sp>
      <p:sp>
        <p:nvSpPr>
          <p:cNvPr id="17417" name="文本框 17416"/>
          <p:cNvSpPr txBox="1"/>
          <p:nvPr/>
        </p:nvSpPr>
        <p:spPr>
          <a:xfrm>
            <a:off x="1619250" y="411163"/>
            <a:ext cx="10445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3600" b="1">
                <a:latin typeface="Georgia" panose="02040502050405020303" pitchFamily="18" charset="0"/>
              </a:rPr>
              <a:t>bed</a:t>
            </a:r>
            <a:endParaRPr lang="en-US" altLang="zh-CN" sz="3600" b="1">
              <a:latin typeface="Georgia" panose="02040502050405020303" pitchFamily="18" charset="0"/>
            </a:endParaRPr>
          </a:p>
        </p:txBody>
      </p:sp>
      <p:sp>
        <p:nvSpPr>
          <p:cNvPr id="17418" name="文本框 17417"/>
          <p:cNvSpPr txBox="1"/>
          <p:nvPr/>
        </p:nvSpPr>
        <p:spPr>
          <a:xfrm>
            <a:off x="1619250" y="1419225"/>
            <a:ext cx="155257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3600" b="1">
                <a:latin typeface="Georgia" panose="02040502050405020303" pitchFamily="18" charset="0"/>
              </a:rPr>
              <a:t>closet</a:t>
            </a:r>
            <a:endParaRPr lang="en-US" altLang="zh-CN" sz="3600" b="1">
              <a:latin typeface="Georgia" panose="02040502050405020303" pitchFamily="18" charset="0"/>
            </a:endParaRPr>
          </a:p>
        </p:txBody>
      </p:sp>
      <p:sp>
        <p:nvSpPr>
          <p:cNvPr id="17419" name="文本框 17418"/>
          <p:cNvSpPr txBox="1"/>
          <p:nvPr/>
        </p:nvSpPr>
        <p:spPr>
          <a:xfrm>
            <a:off x="4913313" y="3471863"/>
            <a:ext cx="19637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 b="1">
                <a:latin typeface="Georgia" panose="02040502050405020303" pitchFamily="18" charset="0"/>
              </a:rPr>
              <a:t>dresser</a:t>
            </a:r>
            <a:endParaRPr lang="en-US" altLang="zh-CN" sz="3200" b="1">
              <a:latin typeface="Georgia" panose="02040502050405020303" pitchFamily="18" charset="0"/>
            </a:endParaRPr>
          </a:p>
        </p:txBody>
      </p:sp>
      <p:sp>
        <p:nvSpPr>
          <p:cNvPr id="17420" name="文本框 17419"/>
          <p:cNvSpPr txBox="1"/>
          <p:nvPr/>
        </p:nvSpPr>
        <p:spPr>
          <a:xfrm>
            <a:off x="4953000" y="1343025"/>
            <a:ext cx="771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3600">
                <a:latin typeface="Georgia" panose="02040502050405020303" pitchFamily="18" charset="0"/>
              </a:rPr>
              <a:t>TV</a:t>
            </a:r>
            <a:endParaRPr lang="en-US" altLang="zh-CN" sz="3600">
              <a:latin typeface="Georgia" panose="02040502050405020303" pitchFamily="18" charset="0"/>
            </a:endParaRPr>
          </a:p>
        </p:txBody>
      </p:sp>
      <p:sp>
        <p:nvSpPr>
          <p:cNvPr id="17421" name="文本框 17420"/>
          <p:cNvSpPr txBox="1"/>
          <p:nvPr/>
        </p:nvSpPr>
        <p:spPr>
          <a:xfrm>
            <a:off x="4787900" y="2349500"/>
            <a:ext cx="1439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>
                <a:latin typeface="Georgia" panose="02040502050405020303" pitchFamily="18" charset="0"/>
              </a:rPr>
              <a:t>sofa</a:t>
            </a:r>
            <a:endParaRPr lang="en-US" altLang="zh-CN" sz="3600" b="1">
              <a:latin typeface="Georgia" panose="02040502050405020303" pitchFamily="18" charset="0"/>
            </a:endParaRPr>
          </a:p>
        </p:txBody>
      </p:sp>
      <p:sp>
        <p:nvSpPr>
          <p:cNvPr id="17422" name="文本框 17421"/>
          <p:cNvSpPr txBox="1"/>
          <p:nvPr/>
        </p:nvSpPr>
        <p:spPr>
          <a:xfrm>
            <a:off x="4848225" y="334963"/>
            <a:ext cx="1379538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3600" b="1">
                <a:latin typeface="Georgia" panose="02040502050405020303" pitchFamily="18" charset="0"/>
              </a:rPr>
              <a:t>lamp</a:t>
            </a:r>
            <a:endParaRPr lang="en-US" altLang="zh-CN" sz="3600" b="1">
              <a:latin typeface="Georgia" panose="02040502050405020303" pitchFamily="18" charset="0"/>
            </a:endParaRPr>
          </a:p>
        </p:txBody>
      </p:sp>
      <p:sp>
        <p:nvSpPr>
          <p:cNvPr id="17423" name="文本框 17422"/>
          <p:cNvSpPr txBox="1"/>
          <p:nvPr/>
        </p:nvSpPr>
        <p:spPr>
          <a:xfrm>
            <a:off x="1692275" y="3403600"/>
            <a:ext cx="1439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>
                <a:latin typeface="Georgia" panose="02040502050405020303" pitchFamily="18" charset="0"/>
              </a:rPr>
              <a:t>plate</a:t>
            </a:r>
            <a:endParaRPr lang="en-US" altLang="zh-CN" sz="3600" b="1">
              <a:latin typeface="Georgia" panose="02040502050405020303" pitchFamily="18" charset="0"/>
            </a:endParaRPr>
          </a:p>
        </p:txBody>
      </p:sp>
      <p:sp>
        <p:nvSpPr>
          <p:cNvPr id="17424" name="文本框 17423"/>
          <p:cNvSpPr txBox="1"/>
          <p:nvPr/>
        </p:nvSpPr>
        <p:spPr>
          <a:xfrm>
            <a:off x="1619250" y="2427288"/>
            <a:ext cx="28082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600" b="1">
                <a:latin typeface="Georgia" panose="02040502050405020303" pitchFamily="18" charset="0"/>
              </a:rPr>
              <a:t>chopsticks</a:t>
            </a:r>
            <a:endParaRPr lang="en-US" altLang="zh-CN" sz="3600" b="1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.00000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.00000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  <p:bldP spid="17418" grpId="0"/>
      <p:bldP spid="17419" grpId="0"/>
      <p:bldP spid="17420" grpId="0"/>
      <p:bldP spid="17421" grpId="0"/>
      <p:bldP spid="17422" grpId="0"/>
      <p:bldP spid="17423" grpId="0"/>
      <p:bldP spid="174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占位符 18433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pPr>
              <a:buNone/>
            </a:pPr>
            <a:r>
              <a:rPr lang="en-US" altLang="zh-CN" sz="4800"/>
              <a:t> This is my house .There are four rooms in my house.</a:t>
            </a:r>
            <a:endParaRPr lang="en-US" altLang="zh-CN" sz="4800"/>
          </a:p>
          <a:p>
            <a:pPr>
              <a:buNone/>
            </a:pPr>
            <a:r>
              <a:rPr lang="en-US" altLang="zh-CN" sz="4800"/>
              <a:t> They are</a:t>
            </a:r>
            <a:endParaRPr lang="en-US" altLang="zh-CN" sz="4800" u="sng"/>
          </a:p>
          <a:p>
            <a:pPr>
              <a:buNone/>
            </a:pPr>
            <a:r>
              <a:rPr lang="en-US" altLang="zh-CN" sz="4800"/>
              <a:t> </a:t>
            </a:r>
            <a:endParaRPr lang="en-US" altLang="zh-CN" sz="4800"/>
          </a:p>
          <a:p>
            <a:pPr>
              <a:buNone/>
            </a:pPr>
            <a:r>
              <a:rPr lang="en-US" altLang="zh-CN" sz="4800"/>
              <a:t>This is my bedroom .It has </a:t>
            </a:r>
            <a:r>
              <a:rPr lang="en-US" altLang="zh-CN" sz="4800" u="sng"/>
              <a:t>dresser</a:t>
            </a:r>
            <a:r>
              <a:rPr lang="en-US" altLang="zh-CN" sz="4800"/>
              <a:t>   </a:t>
            </a:r>
            <a:r>
              <a:rPr lang="en-US" altLang="zh-CN" sz="4800" u="sng"/>
              <a:t>closet  </a:t>
            </a:r>
            <a:r>
              <a:rPr lang="en-US" altLang="zh-CN" sz="4800"/>
              <a:t> </a:t>
            </a:r>
            <a:r>
              <a:rPr lang="en-US" altLang="zh-CN" sz="4800" u="sng"/>
              <a:t>lamp</a:t>
            </a:r>
            <a:endParaRPr lang="en-US" altLang="zh-CN" sz="4800" u="sng"/>
          </a:p>
          <a:p>
            <a:pPr>
              <a:buNone/>
            </a:pPr>
            <a:r>
              <a:rPr lang="en-US" altLang="zh-CN" sz="4800"/>
              <a:t> In the living room,there is a </a:t>
            </a:r>
            <a:r>
              <a:rPr lang="en-US" altLang="zh-CN" sz="4800" u="sng"/>
              <a:t>TV</a:t>
            </a:r>
            <a:r>
              <a:rPr lang="en-US" altLang="zh-CN" sz="4800"/>
              <a:t>   </a:t>
            </a:r>
            <a:r>
              <a:rPr lang="en-US" altLang="zh-CN" sz="4800" u="sng"/>
              <a:t>sofa</a:t>
            </a:r>
            <a:endParaRPr lang="en-US" altLang="zh-CN" sz="4800" u="sng"/>
          </a:p>
          <a:p>
            <a:endParaRPr lang="en-US" altLang="zh-CN" sz="4800"/>
          </a:p>
        </p:txBody>
      </p:sp>
      <p:sp>
        <p:nvSpPr>
          <p:cNvPr id="18435" name="文本框 18434"/>
          <p:cNvSpPr txBox="1"/>
          <p:nvPr/>
        </p:nvSpPr>
        <p:spPr>
          <a:xfrm>
            <a:off x="2674938" y="1795463"/>
            <a:ext cx="23288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3600" b="1" u="sng">
                <a:latin typeface="Georgia" panose="02040502050405020303" pitchFamily="18" charset="0"/>
              </a:rPr>
              <a:t>bedroom</a:t>
            </a:r>
            <a:endParaRPr lang="en-US" altLang="zh-CN" sz="3600" b="1" u="sng">
              <a:latin typeface="Georgia" panose="02040502050405020303" pitchFamily="18" charset="0"/>
            </a:endParaRPr>
          </a:p>
        </p:txBody>
      </p:sp>
      <p:sp>
        <p:nvSpPr>
          <p:cNvPr id="18436" name="文本框 18435"/>
          <p:cNvSpPr txBox="1"/>
          <p:nvPr/>
        </p:nvSpPr>
        <p:spPr>
          <a:xfrm>
            <a:off x="5303838" y="1793875"/>
            <a:ext cx="28686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3600" b="1" u="sng">
                <a:latin typeface="Georgia" panose="02040502050405020303" pitchFamily="18" charset="0"/>
              </a:rPr>
              <a:t>living</a:t>
            </a:r>
            <a:r>
              <a:rPr lang="en-US" altLang="zh-CN" sz="3600" b="1" u="sng">
                <a:latin typeface="Impact" panose="020B0806030902050204" pitchFamily="34" charset="0"/>
              </a:rPr>
              <a:t> </a:t>
            </a:r>
            <a:r>
              <a:rPr lang="en-US" altLang="zh-CN" sz="3600" b="1" u="sng">
                <a:latin typeface="Georgia" panose="02040502050405020303" pitchFamily="18" charset="0"/>
              </a:rPr>
              <a:t>room</a:t>
            </a:r>
            <a:endParaRPr lang="en-US" altLang="zh-CN" sz="3600" b="1" u="sng">
              <a:latin typeface="Georgia" panose="02040502050405020303" pitchFamily="18" charset="0"/>
            </a:endParaRPr>
          </a:p>
        </p:txBody>
      </p:sp>
      <p:sp>
        <p:nvSpPr>
          <p:cNvPr id="18437" name="文本框 18436"/>
          <p:cNvSpPr txBox="1"/>
          <p:nvPr/>
        </p:nvSpPr>
        <p:spPr>
          <a:xfrm>
            <a:off x="404813" y="2586038"/>
            <a:ext cx="26098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3600" b="1">
                <a:latin typeface="Impact" panose="020B0806030902050204" pitchFamily="34" charset="0"/>
              </a:rPr>
              <a:t> </a:t>
            </a:r>
            <a:r>
              <a:rPr lang="en-US" altLang="zh-CN" sz="3600" b="1" u="sng">
                <a:latin typeface="Georgia" panose="02040502050405020303" pitchFamily="18" charset="0"/>
              </a:rPr>
              <a:t>bathroom</a:t>
            </a:r>
            <a:endParaRPr lang="en-US" altLang="zh-CN" sz="3600" b="1" u="sng">
              <a:latin typeface="Georgia" panose="02040502050405020303" pitchFamily="18" charset="0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3271838" y="2565400"/>
            <a:ext cx="194786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3600" b="1" u="sng">
                <a:latin typeface="Georgia" panose="02040502050405020303" pitchFamily="18" charset="0"/>
              </a:rPr>
              <a:t>kitchen</a:t>
            </a:r>
            <a:endParaRPr lang="en-US" altLang="zh-CN" sz="3600" b="1" u="sng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18436" grpId="0"/>
      <p:bldP spid="18437" grpId="0"/>
      <p:bldP spid="184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19457"/>
          <p:cNvSpPr/>
          <p:nvPr/>
        </p:nvSpPr>
        <p:spPr>
          <a:xfrm>
            <a:off x="1692275" y="1628775"/>
            <a:ext cx="6408738" cy="2592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7200">
                <a:ln w="1587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563972" dir="14049740" sx="125000" sy="125000" algn="tl" rotWithShape="0">
                    <a:srgbClr val="C7DFD3">
                      <a:alpha val="78999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Good Bye!</a:t>
            </a:r>
            <a:endParaRPr lang="zh-CN" altLang="en-US" sz="7200">
              <a:ln w="1587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563972" dir="14049740" sx="125000" sy="125000" algn="tl" rotWithShape="0">
                  <a:srgbClr val="C7DFD3">
                    <a:alpha val="78999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横卷形 6145"/>
          <p:cNvSpPr/>
          <p:nvPr/>
        </p:nvSpPr>
        <p:spPr>
          <a:xfrm>
            <a:off x="2667000" y="0"/>
            <a:ext cx="3581400" cy="1066800"/>
          </a:xfrm>
          <a:prstGeom prst="horizontalScroll">
            <a:avLst>
              <a:gd name="adj" fmla="val 16551"/>
            </a:avLst>
          </a:prstGeom>
          <a:solidFill>
            <a:srgbClr val="CC99FF">
              <a:alpha val="50000"/>
            </a:srgbClr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00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华文彩云" panose="02010800040101010101" pitchFamily="2" charset="-122"/>
              </a:rPr>
              <a:t>听一听，唱一唱</a:t>
            </a:r>
            <a:endParaRPr lang="zh-CN" altLang="en-US" sz="4000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华文彩云" panose="02010800040101010101" pitchFamily="2" charset="-122"/>
            </a:endParaRPr>
          </a:p>
        </p:txBody>
      </p:sp>
      <p:pic>
        <p:nvPicPr>
          <p:cNvPr id="6147" name="图片 6146" descr="back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1688" y="6164263"/>
            <a:ext cx="646112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C sing"/>
          <p:cNvPicPr>
            <a:picLocks noChangeAspect="1"/>
          </p:cNvPicPr>
          <p:nvPr/>
        </p:nvPicPr>
        <p:blipFill>
          <a:blip r:embed="rId3">
            <a:lum bright="-35999" contrast="60000"/>
          </a:blip>
          <a:stretch>
            <a:fillRect/>
          </a:stretch>
        </p:blipFill>
        <p:spPr>
          <a:xfrm>
            <a:off x="0" y="1066800"/>
            <a:ext cx="9144000" cy="510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C My small bedroom.wav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53200" y="304800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011111.MPG">
            <a:hlinkClick r:id="" action="ppaction://media"/>
          </p:cNvPr>
          <p:cNvPicPr>
            <a:picLocks noRot="1" noChangeAspect="1"/>
          </p:cNvPicPr>
          <p:nvPr>
            <p:ph idx="4294967295"/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72225" y="0"/>
            <a:ext cx="2484438" cy="982663"/>
          </a:xfr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12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13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64459" fill="hold"/>
                                        <p:tgtEl>
                                          <p:spTgt spid="61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9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61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0"/>
                  </p:tgtEl>
                </p:cond>
              </p:nextCondLst>
            </p:seq>
            <p:vide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150"/>
                </p:tgtEl>
              </p:cMediaNode>
            </p:video>
          </p:childTnLst>
        </p:cTn>
      </p:par>
    </p:tnLst>
    <p:bldLst>
      <p:bldP spid="6146" grpId="0" animBg="1"/>
      <p:bldP spid="6146" grpId="1" animBg="1"/>
      <p:bldP spid="6146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文本占位符 9217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endParaRPr dirty="0"/>
          </a:p>
        </p:txBody>
      </p:sp>
      <p:sp>
        <p:nvSpPr>
          <p:cNvPr id="9219" name="文本框 9218"/>
          <p:cNvSpPr txBox="1"/>
          <p:nvPr/>
        </p:nvSpPr>
        <p:spPr>
          <a:xfrm>
            <a:off x="1692275" y="765175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2400" dirty="0">
              <a:latin typeface="Impact" panose="020B0806030902050204" pitchFamily="34" charset="0"/>
            </a:endParaRPr>
          </a:p>
        </p:txBody>
      </p:sp>
      <p:sp>
        <p:nvSpPr>
          <p:cNvPr id="9220" name="文本框 9219"/>
          <p:cNvSpPr txBox="1"/>
          <p:nvPr/>
        </p:nvSpPr>
        <p:spPr>
          <a:xfrm>
            <a:off x="755650" y="5851525"/>
            <a:ext cx="45370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>
                <a:latin typeface="Georgia" panose="02040502050405020303" pitchFamily="18" charset="0"/>
              </a:rPr>
              <a:t>This is my</a:t>
            </a:r>
            <a:endParaRPr lang="en-US" altLang="zh-CN" sz="6000">
              <a:latin typeface="Georgia" panose="02040502050405020303" pitchFamily="18" charset="0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4356100" y="5768975"/>
            <a:ext cx="309562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>
                <a:solidFill>
                  <a:schemeClr val="hlink"/>
                </a:solidFill>
                <a:latin typeface="Georgia" panose="02040502050405020303" pitchFamily="18" charset="0"/>
              </a:rPr>
              <a:t>house</a:t>
            </a:r>
            <a:endParaRPr lang="en-US" altLang="zh-CN" sz="7200">
              <a:solidFill>
                <a:schemeClr val="hlink"/>
              </a:solidFill>
              <a:latin typeface="Georgia" panose="02040502050405020303" pitchFamily="18" charset="0"/>
            </a:endParaRPr>
          </a:p>
        </p:txBody>
      </p:sp>
      <p:pic>
        <p:nvPicPr>
          <p:cNvPr id="9222" name="图片 9221" descr="u=3780337516,2191192236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805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9144000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10242"/>
          <p:cNvSpPr txBox="1"/>
          <p:nvPr/>
        </p:nvSpPr>
        <p:spPr>
          <a:xfrm>
            <a:off x="5003800" y="5570538"/>
            <a:ext cx="3117850" cy="10985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60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bedroom</a:t>
            </a:r>
            <a:endParaRPr lang="en-US" altLang="zh-CN" sz="660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557213" y="5500688"/>
            <a:ext cx="4375150" cy="21050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600">
                <a:latin typeface="楷体_GB2312" pitchFamily="49" charset="-122"/>
                <a:ea typeface="楷体_GB2312" pitchFamily="49" charset="-122"/>
              </a:rPr>
              <a:t>This is my</a:t>
            </a:r>
            <a:endParaRPr lang="en-US" altLang="zh-CN" sz="660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660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45" name="图片 10244" descr="1_130927142809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812"/>
            <a:ext cx="9144000" cy="5586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椭圆形标注 10245"/>
          <p:cNvSpPr/>
          <p:nvPr/>
        </p:nvSpPr>
        <p:spPr>
          <a:xfrm rot="20370337">
            <a:off x="468313" y="1557338"/>
            <a:ext cx="2051050" cy="1008062"/>
          </a:xfrm>
          <a:prstGeom prst="wedgeEllipseCallout">
            <a:avLst>
              <a:gd name="adj1" fmla="val -43241"/>
              <a:gd name="adj2" fmla="val 64616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4400">
                <a:latin typeface="Georgia" panose="02040502050405020303" pitchFamily="18" charset="0"/>
              </a:rPr>
              <a:t>lamp</a:t>
            </a:r>
            <a:endParaRPr lang="en-US" altLang="zh-CN" sz="4400">
              <a:latin typeface="Georgia" panose="02040502050405020303" pitchFamily="18" charset="0"/>
            </a:endParaRPr>
          </a:p>
        </p:txBody>
      </p:sp>
      <p:sp>
        <p:nvSpPr>
          <p:cNvPr id="10247" name="圆角矩形标注 10246"/>
          <p:cNvSpPr/>
          <p:nvPr/>
        </p:nvSpPr>
        <p:spPr>
          <a:xfrm>
            <a:off x="1908175" y="333375"/>
            <a:ext cx="1779588" cy="609600"/>
          </a:xfrm>
          <a:prstGeom prst="wedgeRoundRectCallout">
            <a:avLst>
              <a:gd name="adj1" fmla="val 47236"/>
              <a:gd name="adj2" fmla="val 96356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4000">
                <a:latin typeface="Georgia" panose="02040502050405020303" pitchFamily="18" charset="0"/>
              </a:rPr>
              <a:t>closet</a:t>
            </a:r>
            <a:endParaRPr lang="en-US" altLang="zh-CN" sz="4000">
              <a:latin typeface="Georgia" panose="02040502050405020303" pitchFamily="18" charset="0"/>
            </a:endParaRPr>
          </a:p>
        </p:txBody>
      </p:sp>
      <p:sp>
        <p:nvSpPr>
          <p:cNvPr id="10248" name="圆角矩形标注 10247"/>
          <p:cNvSpPr/>
          <p:nvPr/>
        </p:nvSpPr>
        <p:spPr>
          <a:xfrm>
            <a:off x="6910388" y="4437063"/>
            <a:ext cx="2233612" cy="792162"/>
          </a:xfrm>
          <a:prstGeom prst="wedgeRoundRectCallout">
            <a:avLst>
              <a:gd name="adj1" fmla="val 24130"/>
              <a:gd name="adj2" fmla="val -161824"/>
              <a:gd name="adj3" fmla="val 16667"/>
            </a:avLst>
          </a:prstGeom>
          <a:solidFill>
            <a:srgbClr val="FFCCFF"/>
          </a:solidFill>
          <a:ln w="9525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4400">
                <a:latin typeface="Georgia" panose="02040502050405020303" pitchFamily="18" charset="0"/>
              </a:rPr>
              <a:t>dresser</a:t>
            </a:r>
            <a:endParaRPr lang="en-US" altLang="zh-CN" sz="4400">
              <a:latin typeface="Georgia" panose="02040502050405020303" pitchFamily="18" charset="0"/>
            </a:endParaRPr>
          </a:p>
        </p:txBody>
      </p:sp>
      <p:sp>
        <p:nvSpPr>
          <p:cNvPr id="10249" name="椭圆形标注 10248"/>
          <p:cNvSpPr/>
          <p:nvPr/>
        </p:nvSpPr>
        <p:spPr>
          <a:xfrm rot="10588739">
            <a:off x="2124075" y="2420938"/>
            <a:ext cx="1439863" cy="935037"/>
          </a:xfrm>
          <a:prstGeom prst="wedgeEllipseCallout">
            <a:avLst>
              <a:gd name="adj1" fmla="val -35801"/>
              <a:gd name="adj2" fmla="val -65398"/>
            </a:avLst>
          </a:prstGeom>
          <a:solidFill>
            <a:srgbClr val="99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r>
              <a:rPr lang="en-US" altLang="zh-CN" sz="3200" b="1">
                <a:latin typeface="Arial" panose="020B0604020202020204" pitchFamily="34" charset="0"/>
              </a:rPr>
              <a:t>bed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10250" name="椭圆形标注 10249"/>
          <p:cNvSpPr/>
          <p:nvPr/>
        </p:nvSpPr>
        <p:spPr>
          <a:xfrm rot="10800000">
            <a:off x="6948488" y="1125538"/>
            <a:ext cx="1512887" cy="936625"/>
          </a:xfrm>
          <a:prstGeom prst="wedgeEllipseCallout">
            <a:avLst>
              <a:gd name="adj1" fmla="val 53458"/>
              <a:gd name="adj2" fmla="val -75597"/>
            </a:avLst>
          </a:prstGeom>
          <a:solidFill>
            <a:srgbClr val="CC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algn="ctr"/>
            <a:r>
              <a:rPr lang="en-US" altLang="zh-CN" sz="3200" b="1">
                <a:latin typeface="Arial" panose="020B0604020202020204" pitchFamily="34" charset="0"/>
              </a:rPr>
              <a:t>door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6" grpId="0" animBg="1"/>
      <p:bldP spid="10247" grpId="0" animBg="1"/>
      <p:bldP spid="10248" grpId="0" animBg="1"/>
      <p:bldP spid="10249" grpId="0" animBg="1"/>
      <p:bldP spid="102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265"/>
          <p:cNvSpPr txBox="1"/>
          <p:nvPr/>
        </p:nvSpPr>
        <p:spPr>
          <a:xfrm>
            <a:off x="1835150" y="515778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sz="2400" dirty="0">
              <a:latin typeface="Impact" panose="020B0806030902050204" pitchFamily="34" charset="0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250825" y="5086350"/>
            <a:ext cx="45370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>
                <a:latin typeface="Batang" panose="02030600000101010101" pitchFamily="18" charset="-127"/>
                <a:ea typeface="Batang" panose="02030600000101010101" pitchFamily="18" charset="-127"/>
              </a:rPr>
              <a:t>This is my</a:t>
            </a:r>
            <a:endParaRPr lang="en-US" altLang="zh-CN" sz="600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11268" name="图片 11267" descr="20110525_7ee58d790b56088cac3dlU5H25RFjCb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3337" y="0"/>
            <a:ext cx="9177337" cy="5157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11268"/>
          <p:cNvSpPr txBox="1"/>
          <p:nvPr/>
        </p:nvSpPr>
        <p:spPr>
          <a:xfrm>
            <a:off x="4500563" y="5157788"/>
            <a:ext cx="42862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000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living room</a:t>
            </a:r>
            <a:endParaRPr lang="en-US" altLang="zh-CN" sz="6000">
              <a:solidFill>
                <a:schemeClr val="hlin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9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20120112200138403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661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12290"/>
          <p:cNvSpPr txBox="1"/>
          <p:nvPr/>
        </p:nvSpPr>
        <p:spPr>
          <a:xfrm>
            <a:off x="6659563" y="5013325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sz="2400" dirty="0">
              <a:latin typeface="Impact" panose="020B0806030902050204" pitchFamily="34" charset="0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5003800" y="5662613"/>
            <a:ext cx="3617913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000">
                <a:solidFill>
                  <a:schemeClr val="hlink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bathroom</a:t>
            </a:r>
            <a:endParaRPr lang="en-US" altLang="zh-CN" sz="6000">
              <a:solidFill>
                <a:schemeClr val="hlink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898525" y="5589588"/>
            <a:ext cx="43211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000" b="1">
                <a:latin typeface="Batang" panose="02030600000101010101" pitchFamily="18" charset="-127"/>
                <a:ea typeface="Batang" panose="02030600000101010101" pitchFamily="18" charset="-127"/>
              </a:rPr>
              <a:t>This is my</a:t>
            </a:r>
            <a:endParaRPr lang="en-US" altLang="zh-CN" sz="6000" b="1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700" decel="100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图片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24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13314" descr="u=3182770942,2431967084&amp;fm=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13315"/>
          <p:cNvSpPr txBox="1"/>
          <p:nvPr/>
        </p:nvSpPr>
        <p:spPr>
          <a:xfrm>
            <a:off x="4859338" y="5880100"/>
            <a:ext cx="4105275" cy="10064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>
                <a:solidFill>
                  <a:srgbClr val="CC0000"/>
                </a:solidFill>
                <a:latin typeface="Arial" panose="020B0604020202020204" pitchFamily="34" charset="0"/>
              </a:rPr>
              <a:t>kitchen</a:t>
            </a:r>
            <a:r>
              <a:rPr lang="en-US" altLang="zh-CN" sz="6000">
                <a:latin typeface="Arial" panose="020B0604020202020204" pitchFamily="34" charset="0"/>
              </a:rPr>
              <a:t>.</a:t>
            </a:r>
            <a:endParaRPr lang="en-US" altLang="zh-CN" sz="6000">
              <a:latin typeface="Arial" panose="020B0604020202020204" pitchFamily="34" charset="0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1187450" y="5880100"/>
            <a:ext cx="3671888" cy="100647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000">
                <a:latin typeface="Arial" panose="020B0604020202020204" pitchFamily="34" charset="0"/>
              </a:rPr>
              <a:t>This is the</a:t>
            </a:r>
            <a:endParaRPr lang="en-US" altLang="zh-CN" sz="6000" u="sng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7b598468530027d5a46b95c31a2347d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文本占位符 14338" descr="客厅"/>
          <p:cNvPicPr>
            <a:picLocks noChangeAspect="1"/>
          </p:cNvPicPr>
          <p:nvPr>
            <p:ph type="body" idx="1"/>
          </p:nvPr>
        </p:nvPicPr>
        <p:blipFill>
          <a:blip r:embed="rId2"/>
          <a:stretch>
            <a:fillRect/>
          </a:stretch>
        </p:blipFill>
        <p:spPr>
          <a:xfrm>
            <a:off x="4787900" y="0"/>
            <a:ext cx="4537075" cy="2708275"/>
          </a:xfrm>
        </p:spPr>
      </p:pic>
      <p:pic>
        <p:nvPicPr>
          <p:cNvPr id="14340" name="图片 14339" descr="u=1348013010,1545786122&amp;fm=0&amp;gp=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u=2661327069,2488620609&amp;fm=0&amp;gp=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9338" y="3860800"/>
            <a:ext cx="4465637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u=2143756195,1330187262&amp;fm=0&amp;gp=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60800"/>
            <a:ext cx="4643438" cy="299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矩形 14342"/>
          <p:cNvSpPr/>
          <p:nvPr/>
        </p:nvSpPr>
        <p:spPr>
          <a:xfrm>
            <a:off x="468313" y="0"/>
            <a:ext cx="1871662" cy="1152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0954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bedroom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4" name="文本框 14343"/>
          <p:cNvSpPr txBox="1"/>
          <p:nvPr/>
        </p:nvSpPr>
        <p:spPr>
          <a:xfrm>
            <a:off x="5003800" y="0"/>
            <a:ext cx="35750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>
                <a:solidFill>
                  <a:srgbClr val="0000FF"/>
                </a:solidFill>
                <a:latin typeface="Times New Roman" panose="02020603050405020304" pitchFamily="18" charset="0"/>
              </a:rPr>
              <a:t>living  room</a:t>
            </a:r>
            <a:endParaRPr lang="en-US" altLang="zh-CN" sz="5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5" name="文本框 14344"/>
          <p:cNvSpPr txBox="1"/>
          <p:nvPr/>
        </p:nvSpPr>
        <p:spPr>
          <a:xfrm>
            <a:off x="6227763" y="5851525"/>
            <a:ext cx="242570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000">
                <a:solidFill>
                  <a:schemeClr val="hlink"/>
                </a:solidFill>
                <a:latin typeface="Times New Roman" panose="02020603050405020304" pitchFamily="18" charset="0"/>
              </a:rPr>
              <a:t>kitchen</a:t>
            </a:r>
            <a:endParaRPr lang="en-US" altLang="zh-CN" sz="600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6" name="文本框 14345"/>
          <p:cNvSpPr txBox="1"/>
          <p:nvPr/>
        </p:nvSpPr>
        <p:spPr>
          <a:xfrm>
            <a:off x="900113" y="3933825"/>
            <a:ext cx="3103562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000">
                <a:solidFill>
                  <a:schemeClr val="hlink"/>
                </a:solidFill>
                <a:latin typeface="Times New Roman" panose="02020603050405020304" pitchFamily="18" charset="0"/>
              </a:rPr>
              <a:t>bathroom</a:t>
            </a:r>
            <a:endParaRPr lang="en-US" altLang="zh-CN" sz="600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7" name="文本框 14346"/>
          <p:cNvSpPr txBox="1"/>
          <p:nvPr/>
        </p:nvSpPr>
        <p:spPr>
          <a:xfrm>
            <a:off x="4859338" y="2617788"/>
            <a:ext cx="1871662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5400">
                <a:solidFill>
                  <a:srgbClr val="0000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room</a:t>
            </a:r>
            <a:endParaRPr lang="en-US" altLang="zh-CN" sz="5400">
              <a:solidFill>
                <a:srgbClr val="0000FF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14348" name="文本框 14347"/>
          <p:cNvSpPr txBox="1"/>
          <p:nvPr/>
        </p:nvSpPr>
        <p:spPr>
          <a:xfrm>
            <a:off x="1547813" y="2676525"/>
            <a:ext cx="38163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>
                <a:latin typeface="Batang" panose="02030600000101010101" pitchFamily="18" charset="-127"/>
                <a:ea typeface="Batang" panose="02030600000101010101" pitchFamily="18" charset="-127"/>
              </a:rPr>
              <a:t>These are</a:t>
            </a:r>
            <a:r>
              <a:rPr lang="en-US" altLang="zh-CN" sz="2400">
                <a:latin typeface="Impact" panose="020B0806030902050204" pitchFamily="34" charset="0"/>
              </a:rPr>
              <a:t> </a:t>
            </a:r>
            <a:endParaRPr lang="en-US" altLang="zh-CN" sz="2400">
              <a:latin typeface="Impact" panose="020B0806030902050204" pitchFamily="34" charset="0"/>
            </a:endParaRPr>
          </a:p>
        </p:txBody>
      </p:sp>
      <p:sp>
        <p:nvSpPr>
          <p:cNvPr id="14349" name="文本框 14348"/>
          <p:cNvSpPr txBox="1"/>
          <p:nvPr/>
        </p:nvSpPr>
        <p:spPr>
          <a:xfrm>
            <a:off x="6567488" y="2749550"/>
            <a:ext cx="471487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800">
                <a:solidFill>
                  <a:schemeClr val="hlink"/>
                </a:solidFill>
                <a:latin typeface="Impact" panose="020B0806030902050204" pitchFamily="34" charset="0"/>
              </a:rPr>
              <a:t>s</a:t>
            </a:r>
            <a:endParaRPr lang="en-US" altLang="zh-CN" sz="4800">
              <a:solidFill>
                <a:schemeClr val="hlink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34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434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3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34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  <p:bldP spid="14345" grpId="0"/>
      <p:bldP spid="14348" grpId="0"/>
      <p:bldP spid="143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20120112200138403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4211637" cy="3068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5362" descr="u=3182770942,2431967084&amp;fm=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8" y="-20637"/>
            <a:ext cx="4787900" cy="3090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15363" descr="20110525_7ee58d790b56088cac3dlU5H25RFjCb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43250"/>
            <a:ext cx="4213225" cy="3817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图片 15364" descr="1_130927142809_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3141663"/>
            <a:ext cx="4752975" cy="3716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609</Words>
  <Application>WPS 演示</Application>
  <PresentationFormat>在屏幕上显示</PresentationFormat>
  <Paragraphs>102</Paragraphs>
  <Slides>14</Slides>
  <Notes>1</Notes>
  <HiddenSlides>0</HiddenSlides>
  <MMClips>3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Arial</vt:lpstr>
      <vt:lpstr>宋体</vt:lpstr>
      <vt:lpstr>Wingdings</vt:lpstr>
      <vt:lpstr>Tahoma</vt:lpstr>
      <vt:lpstr>华文彩云</vt:lpstr>
      <vt:lpstr>Impact</vt:lpstr>
      <vt:lpstr>Georgia</vt:lpstr>
      <vt:lpstr>楷体_GB2312</vt:lpstr>
      <vt:lpstr>新宋体</vt:lpstr>
      <vt:lpstr>Batang</vt:lpstr>
      <vt:lpstr>Times New Roman</vt:lpstr>
      <vt:lpstr>微软雅黑</vt:lpstr>
      <vt:lpstr>Arial Unicode MS</vt:lpstr>
      <vt:lpstr>Cambria</vt:lpstr>
      <vt:lpstr>黑体</vt:lpstr>
      <vt:lpstr>Arial</vt:lpstr>
      <vt:lpstr>等线</vt:lpstr>
      <vt:lpstr>Calibri</vt:lpstr>
      <vt:lpstr>默认设计模板</vt:lpstr>
      <vt:lpstr>自定义设计方案</vt:lpstr>
      <vt:lpstr>Lesson 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2016-07-08T07:13:00Z</dcterms:created>
  <dcterms:modified xsi:type="dcterms:W3CDTF">2023-09-30T11:47:34Z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58EE5CD7833843DAA69566584A30C02D_13</vt:lpwstr>
  </property>
  <property fmtid="{D5CDD505-2E9C-101B-9397-08002B2CF9AE}" pid="4" name="KSOProductBuildVer">
    <vt:lpwstr>2052-12.1.0.15374</vt:lpwstr>
  </property>
</Properties>
</file>