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4"/>
  </p:notesMasterIdLst>
  <p:sldIdLst>
    <p:sldId id="306" r:id="rId4"/>
    <p:sldId id="308" r:id="rId5"/>
    <p:sldId id="374" r:id="rId6"/>
    <p:sldId id="375" r:id="rId7"/>
    <p:sldId id="368" r:id="rId8"/>
    <p:sldId id="369" r:id="rId9"/>
    <p:sldId id="309" r:id="rId10"/>
    <p:sldId id="370" r:id="rId11"/>
    <p:sldId id="371" r:id="rId12"/>
    <p:sldId id="296" r:id="rId13"/>
    <p:sldId id="38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B9A4"/>
    <a:srgbClr val="BEB2A3"/>
    <a:srgbClr val="C1B5AA"/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1795807" y="2352175"/>
            <a:ext cx="859980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6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该不该实行班干部轮流制</a:t>
            </a:r>
            <a:endParaRPr kumimoji="0" lang="zh-CN" sz="6000" b="1" kern="1200" cap="none" spc="0" normalizeH="0" baseline="0" noProof="1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20484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20487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488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485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2048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05063" y="1889125"/>
            <a:ext cx="7381875" cy="2124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你当过班干部吗？你们班的班干部是怎样产生的呢？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1"/>
          <p:cNvGrpSpPr/>
          <p:nvPr/>
        </p:nvGrpSpPr>
        <p:grpSpPr>
          <a:xfrm>
            <a:off x="242888" y="993775"/>
            <a:ext cx="10398125" cy="5368925"/>
            <a:chOff x="382" y="1566"/>
            <a:chExt cx="13500" cy="8455"/>
          </a:xfrm>
        </p:grpSpPr>
        <p:pic>
          <p:nvPicPr>
            <p:cNvPr id="13315" name="图片 10" descr="201810301727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2" y="5505"/>
              <a:ext cx="4662" cy="451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6" name="组合 9"/>
            <p:cNvGrpSpPr/>
            <p:nvPr/>
          </p:nvGrpSpPr>
          <p:grpSpPr>
            <a:xfrm>
              <a:off x="2489" y="1566"/>
              <a:ext cx="11393" cy="5910"/>
              <a:chOff x="2569" y="2120"/>
              <a:chExt cx="11393" cy="5910"/>
            </a:xfrm>
          </p:grpSpPr>
          <p:sp>
            <p:nvSpPr>
              <p:cNvPr id="7" name="云形标注 6"/>
              <p:cNvSpPr/>
              <p:nvPr/>
            </p:nvSpPr>
            <p:spPr>
              <a:xfrm>
                <a:off x="2568" y="2120"/>
                <a:ext cx="11394" cy="5910"/>
              </a:xfrm>
              <a:prstGeom prst="cloudCallout">
                <a:avLst>
                  <a:gd name="adj1" fmla="val -35289"/>
                  <a:gd name="adj2" fmla="val 55376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18" name="矩形 3"/>
              <p:cNvSpPr/>
              <p:nvPr/>
            </p:nvSpPr>
            <p:spPr>
              <a:xfrm>
                <a:off x="3664" y="2810"/>
                <a:ext cx="9979" cy="4328"/>
              </a:xfrm>
              <a:prstGeom prst="rect">
                <a:avLst/>
              </a:prstGeom>
              <a:noFill/>
              <a:ln w="76200">
                <a:noFill/>
              </a:ln>
            </p:spPr>
            <p:txBody>
              <a:bodyPr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我们班班干部是通过全班公开竞选产生的，有意向竞聘的同学会事先准备好竞聘稿，然后在统一竞聘会上公开竞聘，谁得票最多就算竞选成功。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8"/>
          <p:cNvGrpSpPr/>
          <p:nvPr/>
        </p:nvGrpSpPr>
        <p:grpSpPr>
          <a:xfrm>
            <a:off x="2425700" y="1131888"/>
            <a:ext cx="5691188" cy="3798887"/>
            <a:chOff x="9247" y="3023"/>
            <a:chExt cx="7819" cy="5059"/>
          </a:xfrm>
        </p:grpSpPr>
        <p:sp>
          <p:nvSpPr>
            <p:cNvPr id="8" name="云形标注 7"/>
            <p:cNvSpPr/>
            <p:nvPr/>
          </p:nvSpPr>
          <p:spPr>
            <a:xfrm>
              <a:off x="9247" y="3023"/>
              <a:ext cx="7819" cy="5059"/>
            </a:xfrm>
            <a:prstGeom prst="cloudCallout">
              <a:avLst>
                <a:gd name="adj1" fmla="val 39855"/>
                <a:gd name="adj2" fmla="val 5419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1" name="矩形 5"/>
            <p:cNvSpPr/>
            <p:nvPr/>
          </p:nvSpPr>
          <p:spPr>
            <a:xfrm>
              <a:off x="10365" y="3525"/>
              <a:ext cx="5877" cy="4055"/>
            </a:xfrm>
            <a:prstGeom prst="rect">
              <a:avLst/>
            </a:prstGeom>
            <a:noFill/>
            <a:ln w="76200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我们班的班干部是由班主任老师看班级同学的表现,直接选出来的。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 descr="20181030172909"/>
          <p:cNvPicPr>
            <a:picLocks noChangeAspect="1"/>
          </p:cNvPicPr>
          <p:nvPr/>
        </p:nvPicPr>
        <p:blipFill>
          <a:blip r:embed="rId1"/>
          <a:srcRect r="49323"/>
          <a:stretch>
            <a:fillRect/>
          </a:stretch>
        </p:blipFill>
        <p:spPr>
          <a:xfrm>
            <a:off x="6931025" y="4175125"/>
            <a:ext cx="14478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150" y="558800"/>
            <a:ext cx="12053888" cy="920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刘杰浩所在的三年级（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）班，班干部是由同学轮流担任的。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1563688"/>
            <a:ext cx="4305300" cy="500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0" y="1563688"/>
            <a:ext cx="4505325" cy="500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06788" y="1689100"/>
            <a:ext cx="6280150" cy="2124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该不该实行班干部轮流制？大家来讨论一下吧！</a:t>
            </a:r>
            <a:endParaRPr kumimoji="0" lang="zh-CN" altLang="zh-CN" sz="4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3162" t="5124" r="6304" b="8531"/>
          <a:stretch>
            <a:fillRect/>
          </a:stretch>
        </p:blipFill>
        <p:spPr>
          <a:xfrm>
            <a:off x="1122044" y="2101850"/>
            <a:ext cx="2872741" cy="3798570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2750" y="1427163"/>
            <a:ext cx="11604625" cy="304641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发言的时候先表明自己的观点，再说清楚理由。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听的同学要注意：一边听一边思考，想想别人讲的是否有道理。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741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515" y="333317"/>
              <a:ext cx="2918741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3" name="双波形 2"/>
          <p:cNvSpPr/>
          <p:nvPr/>
        </p:nvSpPr>
        <p:spPr>
          <a:xfrm>
            <a:off x="4900613" y="4913313"/>
            <a:ext cx="6045200" cy="1819275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只要观点明确，说的有道理就好，我们尊重大家不同的看法哦！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11883" y="278748"/>
            <a:ext cx="2621280" cy="82994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交际示范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242888" y="993775"/>
            <a:ext cx="5732462" cy="5368925"/>
            <a:chOff x="382" y="1566"/>
            <a:chExt cx="9027" cy="8455"/>
          </a:xfrm>
        </p:grpSpPr>
        <p:pic>
          <p:nvPicPr>
            <p:cNvPr id="18442" name="图片 10" descr="201810301727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2" y="5505"/>
              <a:ext cx="4662" cy="451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43" name="组合 9"/>
            <p:cNvGrpSpPr/>
            <p:nvPr/>
          </p:nvGrpSpPr>
          <p:grpSpPr>
            <a:xfrm>
              <a:off x="2489" y="1566"/>
              <a:ext cx="6920" cy="5059"/>
              <a:chOff x="2569" y="2120"/>
              <a:chExt cx="6920" cy="5059"/>
            </a:xfrm>
          </p:grpSpPr>
          <p:sp>
            <p:nvSpPr>
              <p:cNvPr id="7" name="云形标注 6"/>
              <p:cNvSpPr/>
              <p:nvPr/>
            </p:nvSpPr>
            <p:spPr>
              <a:xfrm>
                <a:off x="2569" y="2120"/>
                <a:ext cx="6920" cy="5060"/>
              </a:xfrm>
              <a:prstGeom prst="cloudCallout">
                <a:avLst>
                  <a:gd name="adj1" fmla="val -35289"/>
                  <a:gd name="adj2" fmla="val 5537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45" name="矩形 3"/>
              <p:cNvSpPr/>
              <p:nvPr/>
            </p:nvSpPr>
            <p:spPr>
              <a:xfrm>
                <a:off x="3162" y="2711"/>
                <a:ext cx="6107" cy="3633"/>
              </a:xfrm>
              <a:prstGeom prst="rect">
                <a:avLst/>
              </a:prstGeom>
              <a:noFill/>
              <a:ln w="76200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我觉得采用班干部轮流制挺好的，因为这样能调动每个同学的积极性。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8"/>
          <p:cNvGrpSpPr/>
          <p:nvPr/>
        </p:nvGrpSpPr>
        <p:grpSpPr>
          <a:xfrm>
            <a:off x="6442075" y="1919288"/>
            <a:ext cx="4394200" cy="3213100"/>
            <a:chOff x="10146" y="3023"/>
            <a:chExt cx="6920" cy="5059"/>
          </a:xfrm>
        </p:grpSpPr>
        <p:sp>
          <p:nvSpPr>
            <p:cNvPr id="8" name="云形标注 7"/>
            <p:cNvSpPr/>
            <p:nvPr/>
          </p:nvSpPr>
          <p:spPr>
            <a:xfrm>
              <a:off x="10146" y="3023"/>
              <a:ext cx="6920" cy="5059"/>
            </a:xfrm>
            <a:prstGeom prst="cloudCallout">
              <a:avLst>
                <a:gd name="adj1" fmla="val 39855"/>
                <a:gd name="adj2" fmla="val 5419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1" name="矩形 5"/>
            <p:cNvSpPr/>
            <p:nvPr/>
          </p:nvSpPr>
          <p:spPr>
            <a:xfrm>
              <a:off x="11054" y="3691"/>
              <a:ext cx="5488" cy="3633"/>
            </a:xfrm>
            <a:prstGeom prst="rect">
              <a:avLst/>
            </a:prstGeom>
            <a:noFill/>
            <a:ln w="76200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我觉得应该让最合适的同学长期担任班干部，这样比较稳定。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 descr="20181030172909"/>
          <p:cNvPicPr>
            <a:picLocks noChangeAspect="1"/>
          </p:cNvPicPr>
          <p:nvPr/>
        </p:nvPicPr>
        <p:blipFill>
          <a:blip r:embed="rId2"/>
          <a:srcRect r="49323"/>
          <a:stretch>
            <a:fillRect/>
          </a:stretch>
        </p:blipFill>
        <p:spPr>
          <a:xfrm>
            <a:off x="10115550" y="4206875"/>
            <a:ext cx="14478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20181030172909"/>
          <p:cNvPicPr>
            <a:picLocks noChangeAspect="1"/>
          </p:cNvPicPr>
          <p:nvPr/>
        </p:nvPicPr>
        <p:blipFill>
          <a:blip r:embed="rId1"/>
          <a:srcRect l="47101"/>
          <a:stretch>
            <a:fillRect/>
          </a:stretch>
        </p:blipFill>
        <p:spPr>
          <a:xfrm>
            <a:off x="1835150" y="3435350"/>
            <a:ext cx="2235200" cy="3155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"/>
          <p:cNvGrpSpPr/>
          <p:nvPr/>
        </p:nvGrpSpPr>
        <p:grpSpPr>
          <a:xfrm>
            <a:off x="3397250" y="790575"/>
            <a:ext cx="6654800" cy="3929063"/>
            <a:chOff x="2569" y="2120"/>
            <a:chExt cx="6920" cy="5059"/>
          </a:xfrm>
        </p:grpSpPr>
        <p:sp>
          <p:nvSpPr>
            <p:cNvPr id="7" name="云形标注 6"/>
            <p:cNvSpPr/>
            <p:nvPr/>
          </p:nvSpPr>
          <p:spPr>
            <a:xfrm>
              <a:off x="2569" y="2120"/>
              <a:ext cx="6920" cy="5059"/>
            </a:xfrm>
            <a:prstGeom prst="cloudCallout">
              <a:avLst>
                <a:gd name="adj1" fmla="val -35289"/>
                <a:gd name="adj2" fmla="val 55376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1" name="矩形 3"/>
            <p:cNvSpPr/>
            <p:nvPr/>
          </p:nvSpPr>
          <p:spPr>
            <a:xfrm>
              <a:off x="3162" y="2803"/>
              <a:ext cx="6107" cy="3539"/>
            </a:xfrm>
            <a:prstGeom prst="rect">
              <a:avLst/>
            </a:prstGeom>
            <a:noFill/>
            <a:ln w="76200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我觉得班长应该长期担任，其他班干部岗位可以轮流制，这样既有利于稳定，又能促进同学们的积极性。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WPS 演示</Application>
  <PresentationFormat>自定义</PresentationFormat>
  <Paragraphs>35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隶书</vt:lpstr>
      <vt:lpstr>华文新魏</vt:lpstr>
      <vt:lpstr>方正卡通简体</vt:lpstr>
      <vt:lpstr>微软雅黑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70</cp:revision>
  <dcterms:created xsi:type="dcterms:W3CDTF">2018-07-30T01:54:00Z</dcterms:created>
  <dcterms:modified xsi:type="dcterms:W3CDTF">2023-11-13T12:58:24Z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D538C6D9B1C743CF8AFB9154A3D2F85E_13</vt:lpwstr>
  </property>
</Properties>
</file>