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47"/>
  </p:notesMasterIdLst>
  <p:handoutMasterIdLst>
    <p:handoutMasterId r:id="rId48"/>
  </p:handoutMasterIdLst>
  <p:sldIdLst>
    <p:sldId id="567" r:id="rId4"/>
    <p:sldId id="524" r:id="rId5"/>
    <p:sldId id="526" r:id="rId6"/>
    <p:sldId id="527" r:id="rId7"/>
    <p:sldId id="535" r:id="rId8"/>
    <p:sldId id="529" r:id="rId9"/>
    <p:sldId id="533" r:id="rId10"/>
    <p:sldId id="534" r:id="rId11"/>
    <p:sldId id="536" r:id="rId12"/>
    <p:sldId id="570" r:id="rId13"/>
    <p:sldId id="569" r:id="rId14"/>
    <p:sldId id="540" r:id="rId15"/>
    <p:sldId id="530" r:id="rId16"/>
    <p:sldId id="537" r:id="rId17"/>
    <p:sldId id="528" r:id="rId18"/>
    <p:sldId id="538" r:id="rId19"/>
    <p:sldId id="541" r:id="rId20"/>
    <p:sldId id="542" r:id="rId21"/>
    <p:sldId id="543" r:id="rId22"/>
    <p:sldId id="544" r:id="rId23"/>
    <p:sldId id="545" r:id="rId24"/>
    <p:sldId id="546" r:id="rId25"/>
    <p:sldId id="549" r:id="rId26"/>
    <p:sldId id="550" r:id="rId27"/>
    <p:sldId id="551" r:id="rId28"/>
    <p:sldId id="552" r:id="rId29"/>
    <p:sldId id="553" r:id="rId30"/>
    <p:sldId id="557" r:id="rId31"/>
    <p:sldId id="556" r:id="rId32"/>
    <p:sldId id="554" r:id="rId33"/>
    <p:sldId id="558" r:id="rId34"/>
    <p:sldId id="555" r:id="rId35"/>
    <p:sldId id="559" r:id="rId36"/>
    <p:sldId id="560" r:id="rId37"/>
    <p:sldId id="562" r:id="rId38"/>
    <p:sldId id="561" r:id="rId39"/>
    <p:sldId id="563" r:id="rId40"/>
    <p:sldId id="564" r:id="rId41"/>
    <p:sldId id="531" r:id="rId42"/>
    <p:sldId id="565" r:id="rId43"/>
    <p:sldId id="566" r:id="rId44"/>
    <p:sldId id="568" r:id="rId45"/>
    <p:sldId id="609" r:id="rId46"/>
  </p:sldIdLst>
  <p:sldSz cx="9144000" cy="5143500"/>
  <p:notesSz cx="6858000" cy="9144000"/>
  <p:custDataLst>
    <p:tags r:id="rId52"/>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96" autoAdjust="0"/>
    <p:restoredTop sz="95531" autoAdjust="0"/>
  </p:normalViewPr>
  <p:slideViewPr>
    <p:cSldViewPr>
      <p:cViewPr varScale="1">
        <p:scale>
          <a:sx n="148" d="100"/>
          <a:sy n="148"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notesMaster" Target="notesMasters/notes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页眉占位符 1"/>
          <p:cNvSpPr>
            <a:spLocks noGrp="1"/>
          </p:cNvSpPr>
          <p:nvPr>
            <p:ph type="hdr" sz="quarter"/>
          </p:nvPr>
        </p:nvSpPr>
        <p:spPr>
          <a:xfrm>
            <a:off x="0" y="0"/>
            <a:ext cx="2971800" cy="458788"/>
          </a:xfrm>
          <a:prstGeom prst="rect">
            <a:avLst/>
          </a:prstGeom>
        </p:spPr>
        <p:txBody>
          <a:bodyPr rtlCol="0">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r>
              <a:rPr lang="zh-CN" altLang="en-US" sz="1200">
                <a:latin typeface="宋体" panose="02010600030101010101" pitchFamily="2" charset="-122"/>
              </a:rPr>
              <a:t>状元成才路</a:t>
            </a:r>
            <a:endParaRPr lang="zh-CN" altLang="en-US" sz="1200">
              <a:latin typeface="宋体" panose="02010600030101010101" pitchFamily="2" charset="-122"/>
            </a:endParaRPr>
          </a:p>
        </p:txBody>
      </p:sp>
      <p:sp>
        <p:nvSpPr>
          <p:cNvPr id="6147" name="日期占位符 2"/>
          <p:cNvSpPr>
            <a:spLocks noGrp="1"/>
          </p:cNvSpPr>
          <p:nvPr>
            <p:ph type="dt" sz="quarter" idx="1"/>
          </p:nvPr>
        </p:nvSpPr>
        <p:spPr>
          <a:xfrm>
            <a:off x="3884613" y="0"/>
            <a:ext cx="2971800" cy="458788"/>
          </a:xfrm>
          <a:prstGeom prst="rect">
            <a:avLst/>
          </a:prstGeom>
        </p:spPr>
        <p:txBody>
          <a:bodyPr rtlCol="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a:fld id="{9482995B-0FF2-44E6-8437-02829E9EA161}" type="datetime">
              <a:rPr lang="zh-CN" altLang="en-US" sz="1200">
                <a:latin typeface="宋体" panose="02010600030101010101" pitchFamily="2" charset="-122"/>
              </a:rPr>
            </a:fld>
            <a:endParaRPr lang="zh-CN" altLang="en-US" sz="1200">
              <a:latin typeface="宋体" panose="02010600030101010101" pitchFamily="2" charset="-122"/>
            </a:endParaRPr>
          </a:p>
        </p:txBody>
      </p:sp>
      <p:sp>
        <p:nvSpPr>
          <p:cNvPr id="6148" name="页脚占位符 3"/>
          <p:cNvSpPr>
            <a:spLocks noGrp="1"/>
          </p:cNvSpPr>
          <p:nvPr>
            <p:ph type="ftr" sz="quarter" idx="2"/>
          </p:nvPr>
        </p:nvSpPr>
        <p:spPr>
          <a:xfrm>
            <a:off x="0" y="8685213"/>
            <a:ext cx="2971800" cy="458787"/>
          </a:xfrm>
          <a:prstGeom prst="rect">
            <a:avLst/>
          </a:prstGeom>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1200">
                <a:latin typeface="宋体" panose="02010600030101010101" pitchFamily="2" charset="-122"/>
              </a:rPr>
              <a:t>状元成才路</a:t>
            </a:r>
            <a:endParaRPr lang="zh-CN" altLang="en-US" sz="1200">
              <a:latin typeface="宋体" panose="02010600030101010101" pitchFamily="2" charset="-122"/>
            </a:endParaRPr>
          </a:p>
        </p:txBody>
      </p:sp>
      <p:sp>
        <p:nvSpPr>
          <p:cNvPr id="6149" name="灯片编号占位符 4"/>
          <p:cNvSpPr>
            <a:spLocks noGrp="1"/>
          </p:cNvSpPr>
          <p:nvPr>
            <p:ph type="sldNum" sz="quarter" idx="3"/>
          </p:nvPr>
        </p:nvSpPr>
        <p:spPr>
          <a:xfrm>
            <a:off x="3884613" y="8685213"/>
            <a:ext cx="2971800" cy="458787"/>
          </a:xfrm>
          <a:prstGeom prst="rect">
            <a:avLst/>
          </a:prstGeom>
        </p:spPr>
        <p:txBody>
          <a:bodyPr numCol="1" anchor="b" anchorCtr="0" compatLnSpc="1">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a:fld id="{1DF3163B-CEAB-4907-862B-6085594A2C96}" type="slidenum">
              <a:rPr lang="zh-CN" altLang="en-US" sz="1200">
                <a:latin typeface="宋体" panose="02010600030101010101" pitchFamily="2" charset="-122"/>
              </a:rPr>
            </a:fld>
            <a:endParaRPr lang="zh-CN" altLang="en-US" sz="1200">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页眉占位符 1"/>
          <p:cNvSpPr>
            <a:spLocks noGrp="1"/>
          </p:cNvSpPr>
          <p:nvPr>
            <p:ph type="hdr" sz="quarter"/>
          </p:nvPr>
        </p:nvSpPr>
        <p:spPr>
          <a:xfrm>
            <a:off x="0" y="0"/>
            <a:ext cx="2971800" cy="457200"/>
          </a:xfrm>
          <a:prstGeom prst="rect">
            <a:avLst/>
          </a:prstGeom>
        </p:spPr>
        <p:txBody>
          <a:bodyPr rtlCol="0">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r>
              <a:rPr lang="zh-CN" altLang="en-US" sz="1200">
                <a:latin typeface="宋体" panose="02010600030101010101" pitchFamily="2" charset="-122"/>
              </a:rPr>
              <a:t>状元成才路</a:t>
            </a:r>
            <a:endParaRPr lang="zh-CN" altLang="en-US" sz="1200">
              <a:latin typeface="宋体" panose="02010600030101010101" pitchFamily="2" charset="-122"/>
            </a:endParaRPr>
          </a:p>
        </p:txBody>
      </p:sp>
      <p:sp>
        <p:nvSpPr>
          <p:cNvPr id="5123" name="日期占位符 2"/>
          <p:cNvSpPr>
            <a:spLocks noGrp="1"/>
          </p:cNvSpPr>
          <p:nvPr>
            <p:ph type="dt" idx="1"/>
          </p:nvPr>
        </p:nvSpPr>
        <p:spPr>
          <a:xfrm>
            <a:off x="3884613" y="0"/>
            <a:ext cx="2971800" cy="457200"/>
          </a:xfrm>
          <a:prstGeom prst="rect">
            <a:avLst/>
          </a:prstGeom>
        </p:spPr>
        <p:txBody>
          <a:bodyPr rtlCol="0">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a:solidFill>
                  <a:schemeClr val="tx1"/>
                </a:solidFill>
                <a:effectLst/>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fld id="{E254100C-AD7F-4EDC-8C46-B3EFF165044B}" type="datetime">
              <a:rPr lang="zh-CN" altLang="en-US" sz="1200">
                <a:latin typeface="宋体" panose="02010600030101010101" pitchFamily="2" charset="-122"/>
              </a:rPr>
            </a:fld>
            <a:endParaRPr lang="zh-CN" altLang="en-US" sz="1200">
              <a:latin typeface="宋体" panose="02010600030101010101" pitchFamily="2" charset="-122"/>
            </a:endParaRPr>
          </a:p>
        </p:txBody>
      </p:sp>
      <p:sp>
        <p:nvSpPr>
          <p:cNvPr id="512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125" name="备注占位符 4"/>
          <p:cNvSpPr>
            <a:spLocks noGrp="1"/>
          </p:cNvSpPr>
          <p:nvPr>
            <p:ph type="body" sz="quarter" idx="3"/>
          </p:nvPr>
        </p:nvSpPr>
        <p:spPr>
          <a:xfrm>
            <a:off x="685800" y="4343400"/>
            <a:ext cx="5486400" cy="4114800"/>
          </a:xfrm>
          <a:prstGeom prst="rect">
            <a:avLst/>
          </a:prstGeom>
        </p:spPr>
        <p:txBody>
          <a:bodyPr rtlCol="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5126" name="页脚占位符 5"/>
          <p:cNvSpPr>
            <a:spLocks noGrp="1"/>
          </p:cNvSpPr>
          <p:nvPr>
            <p:ph type="ftr" sz="quarter" idx="4"/>
          </p:nvPr>
        </p:nvSpPr>
        <p:spPr>
          <a:xfrm>
            <a:off x="0" y="8685213"/>
            <a:ext cx="2971800" cy="457200"/>
          </a:xfrm>
          <a:prstGeom prst="rect">
            <a:avLst/>
          </a:prstGeom>
        </p:spPr>
        <p:txBody>
          <a:bodyPr rtlCol="0" anchor="b"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200" b="0" i="0" u="none" baseline="0">
                <a:solidFill>
                  <a:schemeClr val="tx1"/>
                </a:solidFill>
                <a:effectLst/>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1200">
                <a:latin typeface="宋体" panose="02010600030101010101" pitchFamily="2" charset="-122"/>
              </a:rPr>
              <a:t>状元成才路</a:t>
            </a:r>
            <a:endParaRPr lang="zh-CN" altLang="en-US" sz="1200">
              <a:latin typeface="宋体" panose="02010600030101010101" pitchFamily="2" charset="-122"/>
            </a:endParaRPr>
          </a:p>
        </p:txBody>
      </p:sp>
      <p:sp>
        <p:nvSpPr>
          <p:cNvPr id="5127" name="灯片编号占位符 6"/>
          <p:cNvSpPr>
            <a:spLocks noGrp="1"/>
          </p:cNvSpPr>
          <p:nvPr>
            <p:ph type="sldNum" sz="quarter" idx="5"/>
          </p:nvPr>
        </p:nvSpPr>
        <p:spPr>
          <a:xfrm>
            <a:off x="3884613" y="8685213"/>
            <a:ext cx="2971800" cy="457200"/>
          </a:xfrm>
          <a:prstGeom prst="rect">
            <a:avLst/>
          </a:prstGeom>
        </p:spPr>
        <p:txBody>
          <a:bodyPr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a:solidFill>
                  <a:schemeClr val="tx1"/>
                </a:solidFill>
                <a:effectLst/>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fld id="{948FA727-1991-47A0-B4DC-FDFB8CB1459F}" type="slidenum">
              <a:rPr lang="zh-CN" altLang="en-US" sz="1200">
                <a:latin typeface="宋体" panose="02010600030101010101" pitchFamily="2" charset="-122"/>
              </a:rPr>
            </a:fld>
            <a:endParaRPr lang="zh-CN" altLang="en-US" sz="1200">
              <a:latin typeface="宋体" panose="02010600030101010101" pitchFamily="2" charset="-122"/>
            </a:endParaRPr>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标题和竖排文字">
    <p:bg>
      <p:bgPr>
        <a:solidFill>
          <a:schemeClr val="bg1"/>
        </a:solidFill>
        <a:effectLst/>
      </p:bgPr>
    </p:bg>
    <p:spTree>
      <p:nvGrpSpPr>
        <p:cNvPr id="1" name=""/>
        <p:cNvGrpSpPr/>
        <p:nvPr/>
      </p:nvGrpSpPr>
      <p:grpSpPr/>
      <p:grpSp>
        <p:nvGrpSpPr>
          <p:cNvPr id="2051" name="组合 2"/>
          <p:cNvGrpSpPr/>
          <p:nvPr/>
        </p:nvGrpSpPr>
        <p:grpSpPr>
          <a:xfrm>
            <a:off x="8027988" y="919163"/>
            <a:ext cx="1838325" cy="4383087"/>
            <a:chOff x="-345817" y="949628"/>
            <a:chExt cx="5254030" cy="12527505"/>
          </a:xfrm>
        </p:grpSpPr>
        <p:grpSp>
          <p:nvGrpSpPr>
            <p:cNvPr id="2057" name="组合 6"/>
            <p:cNvGrpSpPr/>
            <p:nvPr/>
          </p:nvGrpSpPr>
          <p:grpSpPr>
            <a:xfrm>
              <a:off x="1704978" y="949628"/>
              <a:ext cx="3203235" cy="12527505"/>
              <a:chOff x="2699588" y="917544"/>
              <a:chExt cx="3203235" cy="12527505"/>
            </a:xfrm>
          </p:grpSpPr>
          <p:sp>
            <p:nvSpPr>
              <p:cNvPr id="2064" name="弦形 4"/>
              <p:cNvSpPr/>
              <p:nvPr/>
            </p:nvSpPr>
            <p:spPr>
              <a:xfrm rot="6960000">
                <a:off x="3464075" y="751962"/>
                <a:ext cx="1388416" cy="1719582"/>
              </a:xfrm>
              <a:custGeom>
                <a:avLst/>
                <a:gdLst/>
                <a:ahLst/>
                <a:cxnLst>
                  <a:cxn ang="0">
                    <a:pos x="1388416" y="1514034"/>
                  </a:cxn>
                  <a:cxn ang="0">
                    <a:pos x="736089" y="1713906"/>
                  </a:cxn>
                  <a:cxn ang="0">
                    <a:pos x="165930" y="362208"/>
                  </a:cxn>
                  <a:cxn ang="0">
                    <a:pos x="1004473" y="0"/>
                  </a:cxn>
                  <a:cxn ang="0">
                    <a:pos x="1388416" y="1514034"/>
                  </a:cxn>
                  <a:cxn ang="0">
                    <a:pos x="1388416" y="1587993"/>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rotWithShape="1">
                <a:blip r:embed="rId2"/>
                <a:stretch>
                  <a:fillRect/>
                </a:stretch>
              </a:blipFill>
              <a:ln w="12700" cap="flat" cmpd="sng">
                <a:noFill/>
                <a:prstDash val="solid"/>
                <a:miter lim="800000"/>
              </a:ln>
            </p:spPr>
          </p:sp>
          <p:sp>
            <p:nvSpPr>
              <p:cNvPr id="2065" name="弦形 4"/>
              <p:cNvSpPr/>
              <p:nvPr/>
            </p:nvSpPr>
            <p:spPr>
              <a:xfrm rot="6960000">
                <a:off x="2951359" y="10493582"/>
                <a:ext cx="2699697" cy="3203235"/>
              </a:xfrm>
              <a:custGeom>
                <a:avLst/>
                <a:gdLst/>
                <a:ahLst/>
                <a:cxnLst>
                  <a:cxn ang="0">
                    <a:pos x="2699697" y="2820341"/>
                  </a:cxn>
                  <a:cxn ang="0">
                    <a:pos x="1431283" y="3192662"/>
                  </a:cxn>
                  <a:cxn ang="0">
                    <a:pos x="322642" y="674721"/>
                  </a:cxn>
                  <a:cxn ang="0">
                    <a:pos x="1953142" y="0"/>
                  </a:cxn>
                  <a:cxn ang="0">
                    <a:pos x="2699697" y="2820341"/>
                  </a:cxn>
                  <a:cxn ang="0">
                    <a:pos x="2699697" y="2958110"/>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rotWithShape="1">
                <a:blip r:embed="rId2"/>
                <a:stretch>
                  <a:fillRect/>
                </a:stretch>
              </a:blipFill>
              <a:ln w="12700" cap="flat" cmpd="sng">
                <a:noFill/>
                <a:prstDash val="solid"/>
                <a:miter lim="800000"/>
              </a:ln>
            </p:spPr>
          </p:sp>
        </p:grpSp>
        <p:grpSp>
          <p:nvGrpSpPr>
            <p:cNvPr id="2060" name="任意多边形 14"/>
            <p:cNvGrpSpPr/>
            <p:nvPr/>
          </p:nvGrpSpPr>
          <p:grpSpPr>
            <a:xfrm>
              <a:off x="-344548" y="4664593"/>
              <a:ext cx="3501961" cy="365888"/>
              <a:chOff x="8028432" y="2218944"/>
              <a:chExt cx="1225296" cy="128016"/>
            </a:xfrm>
          </p:grpSpPr>
          <p:pic>
            <p:nvPicPr>
              <p:cNvPr id="2058" name="任意多边形 14"/>
              <p:cNvPicPr/>
              <p:nvPr/>
            </p:nvPicPr>
            <p:blipFill>
              <a:blip r:embed="rId3"/>
              <a:stretch>
                <a:fillRect/>
              </a:stretch>
            </p:blipFill>
            <p:spPr>
              <a:xfrm>
                <a:off x="8028432" y="2218944"/>
                <a:ext cx="1225296" cy="128016"/>
              </a:xfrm>
              <a:prstGeom prst="rect">
                <a:avLst/>
              </a:prstGeom>
              <a:noFill/>
              <a:ln>
                <a:miter lim="800000"/>
                <a:headEnd/>
                <a:tailEnd/>
              </a:ln>
            </p:spPr>
          </p:pic>
          <p:sp>
            <p:nvSpPr>
              <p:cNvPr id="2059" name="文本框 2058"/>
              <p:cNvSpPr txBox="1"/>
              <p:nvPr/>
            </p:nvSpPr>
            <p:spPr>
              <a:xfrm rot="10800000">
                <a:off x="8027988" y="2217571"/>
                <a:ext cx="1226429" cy="129702"/>
              </a:xfrm>
              <a:prstGeom prst="rect">
                <a:avLst/>
              </a:prstGeom>
              <a:noFill/>
              <a:ln>
                <a:no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endParaRPr lang="zh-CN" altLang="en-US">
                  <a:solidFill>
                    <a:srgbClr val="FFFFFF"/>
                  </a:solidFill>
                  <a:latin typeface="Calibri" panose="020F0502020204030204" pitchFamily="34" charset="0"/>
                </a:endParaRPr>
              </a:p>
            </p:txBody>
          </p:sp>
        </p:grpSp>
        <p:grpSp>
          <p:nvGrpSpPr>
            <p:cNvPr id="2063" name="任意多边形 15"/>
            <p:cNvGrpSpPr/>
            <p:nvPr/>
          </p:nvGrpSpPr>
          <p:grpSpPr>
            <a:xfrm>
              <a:off x="108442" y="11755860"/>
              <a:ext cx="3501961" cy="365888"/>
              <a:chOff x="8186928" y="4700016"/>
              <a:chExt cx="1225296" cy="128016"/>
            </a:xfrm>
          </p:grpSpPr>
          <p:pic>
            <p:nvPicPr>
              <p:cNvPr id="2061" name="任意多边形 15"/>
              <p:cNvPicPr/>
              <p:nvPr/>
            </p:nvPicPr>
            <p:blipFill>
              <a:blip r:embed="rId3"/>
              <a:stretch>
                <a:fillRect/>
              </a:stretch>
            </p:blipFill>
            <p:spPr>
              <a:xfrm>
                <a:off x="8186928" y="4700016"/>
                <a:ext cx="1225296" cy="128016"/>
              </a:xfrm>
              <a:prstGeom prst="rect">
                <a:avLst/>
              </a:prstGeom>
              <a:noFill/>
              <a:ln>
                <a:miter lim="800000"/>
                <a:headEnd/>
                <a:tailEnd/>
              </a:ln>
            </p:spPr>
          </p:pic>
          <p:sp>
            <p:nvSpPr>
              <p:cNvPr id="2062" name="文本框 2061"/>
              <p:cNvSpPr txBox="1"/>
              <p:nvPr/>
            </p:nvSpPr>
            <p:spPr>
              <a:xfrm rot="10800000">
                <a:off x="8188147" y="4700277"/>
                <a:ext cx="1226429" cy="129702"/>
              </a:xfrm>
              <a:prstGeom prst="rect">
                <a:avLst/>
              </a:prstGeom>
              <a:noFill/>
              <a:ln>
                <a:no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endParaRPr lang="zh-CN" altLang="en-US">
                  <a:solidFill>
                    <a:srgbClr val="FFFFFF"/>
                  </a:solidFill>
                  <a:latin typeface="Calibri" panose="020F0502020204030204" pitchFamily="34" charset="0"/>
                </a:endParaRPr>
              </a:p>
            </p:txBody>
          </p:sp>
        </p:grpSp>
      </p:grpSp>
      <p:grpSp>
        <p:nvGrpSpPr>
          <p:cNvPr id="2054" name="任意多边形 15"/>
          <p:cNvGrpSpPr/>
          <p:nvPr/>
        </p:nvGrpSpPr>
        <p:grpSpPr>
          <a:xfrm>
            <a:off x="-109537" y="4700588"/>
            <a:ext cx="1225550" cy="127000"/>
            <a:chOff x="-69" y="2961"/>
            <a:chExt cx="772" cy="80"/>
          </a:xfrm>
        </p:grpSpPr>
        <p:pic>
          <p:nvPicPr>
            <p:cNvPr id="2052" name="任意多边形 15"/>
            <p:cNvPicPr/>
            <p:nvPr/>
          </p:nvPicPr>
          <p:blipFill>
            <a:blip r:embed="rId3"/>
            <a:stretch>
              <a:fillRect/>
            </a:stretch>
          </p:blipFill>
          <p:spPr>
            <a:xfrm>
              <a:off x="-69" y="2961"/>
              <a:ext cx="772" cy="80"/>
            </a:xfrm>
            <a:prstGeom prst="rect">
              <a:avLst/>
            </a:prstGeom>
            <a:noFill/>
            <a:ln>
              <a:miter lim="800000"/>
              <a:headEnd/>
              <a:tailEnd/>
            </a:ln>
          </p:spPr>
        </p:pic>
        <p:sp>
          <p:nvSpPr>
            <p:cNvPr id="2053" name="Text Box 5"/>
            <p:cNvSpPr txBox="1"/>
            <p:nvPr/>
          </p:nvSpPr>
          <p:spPr>
            <a:xfrm rot="10800000">
              <a:off x="-69" y="2961"/>
              <a:ext cx="772" cy="82"/>
            </a:xfrm>
            <a:prstGeom prst="rect">
              <a:avLst/>
            </a:prstGeom>
            <a:noFill/>
            <a:ln>
              <a:no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endParaRPr lang="zh-CN" altLang="en-US">
                <a:solidFill>
                  <a:srgbClr val="FFFFFF"/>
                </a:solidFill>
                <a:latin typeface="Calibri" panose="020F0502020204030204" pitchFamily="34" charset="0"/>
              </a:endParaRPr>
            </a:p>
          </p:txBody>
        </p:sp>
      </p:grpSp>
      <p:pic>
        <p:nvPicPr>
          <p:cNvPr id="2055" name="图片 11"/>
          <p:cNvPicPr>
            <a:picLocks noChangeAspect="1"/>
          </p:cNvPicPr>
          <p:nvPr/>
        </p:nvPicPr>
        <p:blipFill>
          <a:blip r:embed="rId4"/>
          <a:srcRect l="51229" b="13964"/>
          <a:stretch>
            <a:fillRect/>
          </a:stretch>
        </p:blipFill>
        <p:spPr>
          <a:xfrm>
            <a:off x="-9525" y="3481388"/>
            <a:ext cx="947738" cy="1671637"/>
          </a:xfrm>
          <a:prstGeom prst="rect">
            <a:avLst/>
          </a:prstGeom>
          <a:noFill/>
          <a:ln>
            <a:noFill/>
            <a:miter lim="800000"/>
            <a:headEnd/>
            <a:tailEnd/>
          </a:ln>
        </p:spPr>
      </p:pic>
      <p:pic>
        <p:nvPicPr>
          <p:cNvPr id="2056" name="图片 2"/>
          <p:cNvPicPr>
            <a:picLocks noChangeAspect="1"/>
          </p:cNvPicPr>
          <p:nvPr/>
        </p:nvPicPr>
        <p:blipFill>
          <a:blip r:embed="rId5"/>
          <a:stretch>
            <a:fillRect/>
          </a:stretch>
        </p:blipFill>
        <p:spPr>
          <a:xfrm>
            <a:off x="1588" y="0"/>
            <a:ext cx="9140825" cy="5143500"/>
          </a:xfrm>
          <a:prstGeom prst="rect">
            <a:avLst/>
          </a:prstGeom>
          <a:noFill/>
          <a:ln>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p:pic>
        <p:nvPicPr>
          <p:cNvPr id="3075" name="图片 2"/>
          <p:cNvPicPr>
            <a:picLocks noChangeAspect="1"/>
          </p:cNvPicPr>
          <p:nvPr/>
        </p:nvPicPr>
        <p:blipFill>
          <a:blip r:embed="rId2"/>
          <a:srcRect l="15891" r="19205"/>
          <a:stretch>
            <a:fillRect/>
          </a:stretch>
        </p:blipFill>
        <p:spPr>
          <a:xfrm>
            <a:off x="0" y="0"/>
            <a:ext cx="9144000" cy="5143500"/>
          </a:xfrm>
          <a:prstGeom prst="rect">
            <a:avLst/>
          </a:prstGeom>
          <a:noFill/>
          <a:ln>
            <a:noFill/>
            <a:miter lim="800000"/>
            <a:headEnd/>
            <a:tailEnd/>
          </a:ln>
        </p:spPr>
      </p:pic>
      <p:sp>
        <p:nvSpPr>
          <p:cNvPr id="3076" name="矩形 3"/>
          <p:cNvSpPr/>
          <p:nvPr/>
        </p:nvSpPr>
        <p:spPr>
          <a:xfrm>
            <a:off x="323850" y="268288"/>
            <a:ext cx="8569325" cy="4606925"/>
          </a:xfrm>
          <a:prstGeom prst="rect">
            <a:avLst/>
          </a:prstGeom>
          <a:solidFill>
            <a:srgbClr val="FDF0E7">
              <a:alpha val="93000"/>
            </a:srgbClr>
          </a:solidFill>
          <a:ln>
            <a:noFill/>
          </a:ln>
          <a:effectLst>
            <a:outerShdw blurRad="228600" sx="101000" sy="101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endParaRPr lang="zh-CN" altLang="en-US">
              <a:solidFill>
                <a:srgbClr val="FFFFFF"/>
              </a:solidFill>
              <a:latin typeface="Calibri" panose="020F0502020204030204" pitchFamily="34" charset="0"/>
            </a:endParaRPr>
          </a:p>
        </p:txBody>
      </p:sp>
      <p:pic>
        <p:nvPicPr>
          <p:cNvPr id="3077" name="图片 5"/>
          <p:cNvPicPr>
            <a:picLocks noChangeAspect="1"/>
          </p:cNvPicPr>
          <p:nvPr/>
        </p:nvPicPr>
        <p:blipFill>
          <a:blip r:embed="rId3"/>
          <a:stretch>
            <a:fillRect/>
          </a:stretch>
        </p:blipFill>
        <p:spPr>
          <a:xfrm>
            <a:off x="3211513" y="-311150"/>
            <a:ext cx="2851150" cy="1547813"/>
          </a:xfrm>
          <a:prstGeom prst="rect">
            <a:avLst/>
          </a:prstGeom>
          <a:noFill/>
          <a:ln>
            <a:noFill/>
            <a:miter lim="800000"/>
            <a:headEnd/>
            <a:tailEnd/>
          </a:ln>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自定义版式">
    <p:bg>
      <p:bgPr>
        <a:solidFill>
          <a:schemeClr val="bg1"/>
        </a:solidFill>
        <a:effectLst/>
      </p:bgPr>
    </p:bg>
    <p:spTree>
      <p:nvGrpSpPr>
        <p:cNvPr id="1" name=""/>
        <p:cNvGrpSpPr/>
        <p:nvPr/>
      </p:nvGrpSpPr>
      <p:grpSpPr/>
      <p:pic>
        <p:nvPicPr>
          <p:cNvPr id="4099" name="图片 2"/>
          <p:cNvPicPr>
            <a:picLocks noChangeAspect="1"/>
          </p:cNvPicPr>
          <p:nvPr/>
        </p:nvPicPr>
        <p:blipFill>
          <a:blip r:embed="rId2"/>
          <a:stretch>
            <a:fillRect/>
          </a:stretch>
        </p:blipFill>
        <p:spPr>
          <a:xfrm>
            <a:off x="1588" y="0"/>
            <a:ext cx="9140825" cy="5143500"/>
          </a:xfrm>
          <a:prstGeom prst="rect">
            <a:avLst/>
          </a:prstGeom>
          <a:noFill/>
          <a:ln>
            <a:noFill/>
            <a:miter lim="800000"/>
            <a:headEnd/>
            <a:tailEnd/>
          </a:ln>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8.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6.jpeg"/><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1"/>
          <p:cNvPicPr>
            <a:picLocks noChangeAspect="1"/>
          </p:cNvPicPr>
          <p:nvPr/>
        </p:nvPicPr>
        <p:blipFill>
          <a:blip r:embed="rId4"/>
          <a:stretch>
            <a:fillRect/>
          </a:stretch>
        </p:blipFill>
        <p:spPr>
          <a:xfrm>
            <a:off x="0" y="0"/>
            <a:ext cx="9144000" cy="5143500"/>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Calibri" panose="020F0502020204030204" pitchFamily="34" charset="0"/>
          <a:ea typeface="宋体" panose="02010600030101010101"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image" Target="../media/image1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1"/>
          <p:cNvPicPr>
            <a:picLocks noChangeAspect="1"/>
          </p:cNvPicPr>
          <p:nvPr/>
        </p:nvPicPr>
        <p:blipFill>
          <a:blip r:embed="rId1"/>
          <a:srcRect l="7878" t="2121" r="9052" b="22824"/>
          <a:stretch>
            <a:fillRect/>
          </a:stretch>
        </p:blipFill>
        <p:spPr>
          <a:xfrm>
            <a:off x="-6350" y="0"/>
            <a:ext cx="9150350" cy="5219700"/>
          </a:xfrm>
          <a:prstGeom prst="rect">
            <a:avLst/>
          </a:prstGeom>
          <a:noFill/>
          <a:ln>
            <a:noFill/>
            <a:miter lim="800000"/>
            <a:headEnd/>
            <a:tailEnd/>
          </a:ln>
        </p:spPr>
      </p:pic>
      <p:sp>
        <p:nvSpPr>
          <p:cNvPr id="7171" name="矩形 2"/>
          <p:cNvSpPr/>
          <p:nvPr/>
        </p:nvSpPr>
        <p:spPr>
          <a:xfrm>
            <a:off x="-6350" y="1746250"/>
            <a:ext cx="9150350" cy="1439863"/>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Calibri" panose="020F0502020204030204" pitchFamily="34" charset="0"/>
            </a:endParaRPr>
          </a:p>
        </p:txBody>
      </p:sp>
      <p:sp>
        <p:nvSpPr>
          <p:cNvPr id="7172" name="矩形 3">
            <a:hlinkClick r:id="rId2" action="ppaction://hlinksldjump"/>
          </p:cNvPr>
          <p:cNvSpPr/>
          <p:nvPr/>
        </p:nvSpPr>
        <p:spPr>
          <a:xfrm>
            <a:off x="1763713" y="2124075"/>
            <a:ext cx="1679575" cy="6842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latin typeface="楷体" panose="02010609060101010101" pitchFamily="49" charset="-122"/>
                <a:ea typeface="楷体" panose="02010609060101010101" pitchFamily="49" charset="-122"/>
              </a:rPr>
              <a:t>第</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课时</a:t>
            </a:r>
            <a:endParaRPr lang="zh-CN" altLang="en-US" sz="3200" b="1">
              <a:latin typeface="楷体" panose="02010609060101010101" pitchFamily="49" charset="-122"/>
              <a:ea typeface="楷体" panose="02010609060101010101" pitchFamily="49" charset="-122"/>
            </a:endParaRPr>
          </a:p>
        </p:txBody>
      </p:sp>
      <p:sp>
        <p:nvSpPr>
          <p:cNvPr id="7173" name="矩形 4">
            <a:hlinkClick r:id="rId3" action="ppaction://hlinksldjump"/>
          </p:cNvPr>
          <p:cNvSpPr/>
          <p:nvPr/>
        </p:nvSpPr>
        <p:spPr>
          <a:xfrm>
            <a:off x="5580063" y="2139950"/>
            <a:ext cx="1679575" cy="603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latin typeface="楷体" panose="02010609060101010101" pitchFamily="49" charset="-122"/>
                <a:ea typeface="楷体" panose="02010609060101010101" pitchFamily="49" charset="-122"/>
              </a:rPr>
              <a:t>第</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课时</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animEffect transition="in" filter="fade">
                                      <p:cBhvr>
                                        <p:cTn id="7" dur="1000"/>
                                        <p:tgtEl>
                                          <p:spTgt spid="7172">
                                            <p:txEl>
                                              <p:pRg st="0" end="0"/>
                                            </p:txEl>
                                          </p:spTgt>
                                        </p:tgtEl>
                                      </p:cBhvr>
                                    </p:animEffect>
                                    <p:anim calcmode="lin" valueType="num">
                                      <p:cBhvr>
                                        <p:cTn id="8" dur="1000" fill="hold"/>
                                        <p:tgtEl>
                                          <p:spTgt spid="717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173">
                                            <p:txEl>
                                              <p:pRg st="0" end="0"/>
                                            </p:txEl>
                                          </p:spTgt>
                                        </p:tgtEl>
                                        <p:attrNameLst>
                                          <p:attrName>style.visibility</p:attrName>
                                        </p:attrNameLst>
                                      </p:cBhvr>
                                      <p:to>
                                        <p:strVal val="visible"/>
                                      </p:to>
                                    </p:set>
                                    <p:animEffect transition="in" filter="fade">
                                      <p:cBhvr>
                                        <p:cTn id="13" dur="1000"/>
                                        <p:tgtEl>
                                          <p:spTgt spid="7173">
                                            <p:txEl>
                                              <p:pRg st="0" end="0"/>
                                            </p:txEl>
                                          </p:spTgt>
                                        </p:tgtEl>
                                      </p:cBhvr>
                                    </p:animEffect>
                                    <p:anim calcmode="lin" valueType="num">
                                      <p:cBhvr>
                                        <p:cTn id="14" dur="1000" fill="hold"/>
                                        <p:tgtEl>
                                          <p:spTgt spid="717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717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3"/>
          <p:cNvSpPr/>
          <p:nvPr/>
        </p:nvSpPr>
        <p:spPr>
          <a:xfrm>
            <a:off x="2066925" y="1597025"/>
            <a:ext cx="6673850" cy="17859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穿（衣）：着装。</a:t>
            </a:r>
            <a:endParaRPr lang="zh-CN" altLang="en-US" sz="3200" b="1">
              <a:latin typeface="楷体" panose="02010609060101010101" pitchFamily="49" charset="-122"/>
              <a:ea typeface="楷体" panose="02010609060101010101" pitchFamily="49" charset="-122"/>
            </a:endParaRPr>
          </a:p>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接触，挨上：着陆。</a:t>
            </a:r>
            <a:endParaRPr lang="zh-CN" altLang="en-US" sz="3200" b="1">
              <a:latin typeface="楷体" panose="02010609060101010101" pitchFamily="49" charset="-122"/>
              <a:ea typeface="楷体" panose="02010609060101010101" pitchFamily="49" charset="-122"/>
            </a:endParaRPr>
          </a:p>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下落，来源：着落。</a:t>
            </a:r>
            <a:endParaRPr lang="zh-CN" altLang="en-US" sz="3200" b="1">
              <a:latin typeface="楷体" panose="02010609060101010101" pitchFamily="49" charset="-122"/>
              <a:ea typeface="楷体" panose="02010609060101010101" pitchFamily="49" charset="-122"/>
            </a:endParaRPr>
          </a:p>
        </p:txBody>
      </p:sp>
      <p:sp>
        <p:nvSpPr>
          <p:cNvPr id="16387" name="云形 4"/>
          <p:cNvSpPr/>
          <p:nvPr/>
        </p:nvSpPr>
        <p:spPr>
          <a:xfrm>
            <a:off x="3683000" y="373063"/>
            <a:ext cx="1327150" cy="890587"/>
          </a:xfrm>
          <a:prstGeom prst="cloud">
            <a:avLst/>
          </a:prstGeom>
          <a:solidFill>
            <a:srgbClr val="27506E"/>
          </a:solidFill>
          <a:ln>
            <a:noFill/>
          </a:ln>
        </p:spPr>
        <p:style>
          <a:lnRef idx="1">
            <a:schemeClr val="accent2"/>
          </a:lnRef>
          <a:fillRef idx="2">
            <a:schemeClr val="accent2"/>
          </a:fillRef>
          <a:effectRef idx="1">
            <a:schemeClr val="accent2"/>
          </a:effectRef>
          <a:fontRef idx="minor">
            <a:schemeClr val="dk1"/>
          </a:fontRef>
        </p:style>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1200" normalizeH="0" baseline="0" noProof="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16388" name="矩形 5"/>
          <p:cNvSpPr/>
          <p:nvPr/>
        </p:nvSpPr>
        <p:spPr>
          <a:xfrm>
            <a:off x="4013200" y="373063"/>
            <a:ext cx="666750" cy="715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46050" lvl="0" indent="-76200" algn="ctr">
              <a:lnSpc>
                <a:spcPct val="150000"/>
              </a:lnSpc>
            </a:pPr>
            <a:r>
              <a:rPr lang="zh-CN" altLang="en-US" sz="3200" b="1">
                <a:solidFill>
                  <a:schemeClr val="bg1"/>
                </a:solidFill>
                <a:latin typeface="楷体" panose="02010609060101010101" pitchFamily="49" charset="-122"/>
                <a:ea typeface="楷体" panose="02010609060101010101" pitchFamily="49" charset="-122"/>
              </a:rPr>
              <a:t>着</a:t>
            </a:r>
            <a:endParaRPr lang="zh-CN" altLang="zh-CN" sz="3200" b="1">
              <a:solidFill>
                <a:schemeClr val="bg1"/>
              </a:solidFill>
              <a:latin typeface="楷体" panose="02010609060101010101" pitchFamily="49" charset="-122"/>
              <a:ea typeface="楷体" panose="02010609060101010101" pitchFamily="49" charset="-122"/>
            </a:endParaRPr>
          </a:p>
        </p:txBody>
      </p:sp>
      <p:grpSp>
        <p:nvGrpSpPr>
          <p:cNvPr id="16389" name="组合 8"/>
          <p:cNvGrpSpPr/>
          <p:nvPr/>
        </p:nvGrpSpPr>
        <p:grpSpPr>
          <a:xfrm>
            <a:off x="468313" y="1671638"/>
            <a:ext cx="1674812" cy="700087"/>
            <a:chOff x="447307" y="907026"/>
            <a:chExt cx="1673905" cy="700548"/>
          </a:xfrm>
        </p:grpSpPr>
        <p:sp>
          <p:nvSpPr>
            <p:cNvPr id="16390" name="矩形 7"/>
            <p:cNvSpPr/>
            <p:nvPr/>
          </p:nvSpPr>
          <p:spPr>
            <a:xfrm>
              <a:off x="545679" y="907026"/>
              <a:ext cx="1328017" cy="700548"/>
            </a:xfrm>
            <a:prstGeom prst="rect">
              <a:avLst/>
            </a:prstGeom>
            <a:solidFill>
              <a:srgbClr val="84020D"/>
            </a:solidFill>
            <a:ln>
              <a:noFill/>
            </a:ln>
          </p:spPr>
          <p:style>
            <a:lnRef idx="1">
              <a:schemeClr val="accent3"/>
            </a:lnRef>
            <a:fillRef idx="2">
              <a:schemeClr val="accent3"/>
            </a:fillRef>
            <a:effectRef idx="1">
              <a:schemeClr val="accent3"/>
            </a:effectRef>
            <a:fontRef idx="minor">
              <a:schemeClr val="dk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000000"/>
                </a:solidFill>
                <a:latin typeface="楷体" panose="02010609060101010101" pitchFamily="49" charset="-122"/>
                <a:ea typeface="楷体" panose="02010609060101010101" pitchFamily="49" charset="-122"/>
              </a:endParaRPr>
            </a:p>
          </p:txBody>
        </p:sp>
        <p:sp>
          <p:nvSpPr>
            <p:cNvPr id="16391" name="矩形 6"/>
            <p:cNvSpPr/>
            <p:nvPr/>
          </p:nvSpPr>
          <p:spPr>
            <a:xfrm>
              <a:off x="447307" y="934031"/>
              <a:ext cx="1673905" cy="605236"/>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46050" lvl="0" indent="-76200" hangingPunct="0">
                <a:lnSpc>
                  <a:spcPct val="120000"/>
                </a:lnSpc>
              </a:pPr>
              <a:r>
                <a:rPr lang="en-US" altLang="zh-CN" sz="3200" b="1" spc="0">
                  <a:solidFill>
                    <a:schemeClr val="bg1"/>
                  </a:solidFill>
                  <a:latin typeface="宋体" panose="02010600030101010101" pitchFamily="2" charset="-122"/>
                  <a:ea typeface="Times New Roman" panose="02020603050405020304" pitchFamily="18" charset="0"/>
                </a:rPr>
                <a:t>[zhu</a:t>
              </a:r>
              <a:r>
                <a:rPr lang="en-US" altLang="zh-CN" sz="3200" b="1" spc="0">
                  <a:solidFill>
                    <a:schemeClr val="bg1"/>
                  </a:solidFill>
                  <a:latin typeface="宋体" panose="02010600030101010101" pitchFamily="2" charset="-122"/>
                  <a:ea typeface="Times New Roman" panose="02020603050405020304" pitchFamily="18" charset="0"/>
                </a:rPr>
                <a:t>ó</a:t>
              </a:r>
              <a:r>
                <a:rPr lang="en-US" altLang="zh-CN" sz="3200" b="1" spc="0">
                  <a:solidFill>
                    <a:schemeClr val="bg1"/>
                  </a:solidFill>
                  <a:latin typeface="宋体" panose="02010600030101010101" pitchFamily="2" charset="-122"/>
                  <a:ea typeface="Times New Roman" panose="02020603050405020304" pitchFamily="18" charset="0"/>
                </a:rPr>
                <a:t>]</a:t>
              </a:r>
              <a:endParaRPr lang="en-US" altLang="zh-CN" sz="3200" b="1">
                <a:solidFill>
                  <a:schemeClr val="bg1"/>
                </a:solidFill>
                <a:latin typeface="宋体" panose="02010600030101010101" pitchFamily="2" charset="-122"/>
                <a:ea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ppt_w</p:attrName>
                                        </p:attrNameLst>
                                      </p:cBhvr>
                                      <p:tavLst>
                                        <p:tav tm="0">
                                          <p:val>
                                            <p:fltVal val="0"/>
                                          </p:val>
                                        </p:tav>
                                        <p:tav tm="100000">
                                          <p:val>
                                            <p:strVal val="#ppt_w"/>
                                          </p:val>
                                        </p:tav>
                                      </p:tavLst>
                                    </p:anim>
                                    <p:anim calcmode="lin" valueType="num">
                                      <p:cBhvr>
                                        <p:cTn id="8" dur="500" fill="hold"/>
                                        <p:tgtEl>
                                          <p:spTgt spid="16387"/>
                                        </p:tgtEl>
                                        <p:attrNameLst>
                                          <p:attrName>ppt_h</p:attrName>
                                        </p:attrNameLst>
                                      </p:cBhvr>
                                      <p:tavLst>
                                        <p:tav tm="0">
                                          <p:val>
                                            <p:fltVal val="0"/>
                                          </p:val>
                                        </p:tav>
                                        <p:tav tm="100000">
                                          <p:val>
                                            <p:strVal val="#ppt_h"/>
                                          </p:val>
                                        </p:tav>
                                      </p:tavLst>
                                    </p:anim>
                                    <p:animEffect transition="in" filter="fade">
                                      <p:cBhvr>
                                        <p:cTn id="9" dur="500"/>
                                        <p:tgtEl>
                                          <p:spTgt spid="1638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cBhvr>
                                        <p:cTn id="12" dur="500" fill="hold"/>
                                        <p:tgtEl>
                                          <p:spTgt spid="16388"/>
                                        </p:tgtEl>
                                        <p:attrNameLst>
                                          <p:attrName>ppt_w</p:attrName>
                                        </p:attrNameLst>
                                      </p:cBhvr>
                                      <p:tavLst>
                                        <p:tav tm="0">
                                          <p:val>
                                            <p:fltVal val="0"/>
                                          </p:val>
                                        </p:tav>
                                        <p:tav tm="100000">
                                          <p:val>
                                            <p:strVal val="#ppt_w"/>
                                          </p:val>
                                        </p:tav>
                                      </p:tavLst>
                                    </p:anim>
                                    <p:anim calcmode="lin" valueType="num">
                                      <p:cBhvr>
                                        <p:cTn id="13" dur="500" fill="hold"/>
                                        <p:tgtEl>
                                          <p:spTgt spid="16388"/>
                                        </p:tgtEl>
                                        <p:attrNameLst>
                                          <p:attrName>ppt_h</p:attrName>
                                        </p:attrNameLst>
                                      </p:cBhvr>
                                      <p:tavLst>
                                        <p:tav tm="0">
                                          <p:val>
                                            <p:fltVal val="0"/>
                                          </p:val>
                                        </p:tav>
                                        <p:tav tm="100000">
                                          <p:val>
                                            <p:strVal val="#ppt_h"/>
                                          </p:val>
                                        </p:tav>
                                      </p:tavLst>
                                    </p:anim>
                                    <p:animEffect transition="in" filter="fade">
                                      <p:cBhvr>
                                        <p:cTn id="14" dur="500"/>
                                        <p:tgtEl>
                                          <p:spTgt spid="1638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6389"/>
                                        </p:tgtEl>
                                        <p:attrNameLst>
                                          <p:attrName>style.visibility</p:attrName>
                                        </p:attrNameLst>
                                      </p:cBhvr>
                                      <p:to>
                                        <p:strVal val="visible"/>
                                      </p:to>
                                    </p:set>
                                    <p:animEffect transition="in" filter="randombar(horizontal)">
                                      <p:cBhvr>
                                        <p:cTn id="19" dur="500"/>
                                        <p:tgtEl>
                                          <p:spTgt spid="1638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6386"/>
                                        </p:tgtEl>
                                        <p:attrNameLst>
                                          <p:attrName>style.visibility</p:attrName>
                                        </p:attrNameLst>
                                      </p:cBhvr>
                                      <p:to>
                                        <p:strVal val="visible"/>
                                      </p:to>
                                    </p:set>
                                    <p:animEffect transition="in" filter="randombar(horizontal)">
                                      <p:cBhvr>
                                        <p:cTn id="24"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3"/>
          <p:cNvSpPr/>
          <p:nvPr/>
        </p:nvSpPr>
        <p:spPr>
          <a:xfrm>
            <a:off x="2130425" y="885825"/>
            <a:ext cx="6673850" cy="11969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计策，办法：高着儿。</a:t>
            </a:r>
            <a:endParaRPr lang="zh-CN" altLang="en-US" sz="3200" b="1">
              <a:latin typeface="楷体" panose="02010609060101010101" pitchFamily="49" charset="-122"/>
              <a:ea typeface="楷体" panose="02010609060101010101" pitchFamily="49" charset="-122"/>
            </a:endParaRPr>
          </a:p>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放，搁进去：着点儿盐。</a:t>
            </a:r>
            <a:endParaRPr lang="zh-CN" altLang="en-US" sz="3200" b="1">
              <a:latin typeface="楷体" panose="02010609060101010101" pitchFamily="49" charset="-122"/>
              <a:ea typeface="楷体" panose="02010609060101010101" pitchFamily="49" charset="-122"/>
            </a:endParaRPr>
          </a:p>
        </p:txBody>
      </p:sp>
      <p:grpSp>
        <p:nvGrpSpPr>
          <p:cNvPr id="17411" name="组合 8"/>
          <p:cNvGrpSpPr/>
          <p:nvPr/>
        </p:nvGrpSpPr>
        <p:grpSpPr>
          <a:xfrm>
            <a:off x="531813" y="960438"/>
            <a:ext cx="1674812" cy="700087"/>
            <a:chOff x="447307" y="907026"/>
            <a:chExt cx="1673905" cy="700548"/>
          </a:xfrm>
        </p:grpSpPr>
        <p:sp>
          <p:nvSpPr>
            <p:cNvPr id="17416" name="矩形 7"/>
            <p:cNvSpPr/>
            <p:nvPr/>
          </p:nvSpPr>
          <p:spPr>
            <a:xfrm>
              <a:off x="545679" y="907026"/>
              <a:ext cx="1328017" cy="700548"/>
            </a:xfrm>
            <a:prstGeom prst="rect">
              <a:avLst/>
            </a:prstGeom>
            <a:solidFill>
              <a:srgbClr val="84020D"/>
            </a:solidFill>
            <a:ln>
              <a:noFill/>
            </a:ln>
          </p:spPr>
          <p:style>
            <a:lnRef idx="1">
              <a:schemeClr val="accent3"/>
            </a:lnRef>
            <a:fillRef idx="2">
              <a:schemeClr val="accent3"/>
            </a:fillRef>
            <a:effectRef idx="1">
              <a:schemeClr val="accent3"/>
            </a:effectRef>
            <a:fontRef idx="minor">
              <a:schemeClr val="dk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000000"/>
                </a:solidFill>
                <a:latin typeface="楷体" panose="02010609060101010101" pitchFamily="49" charset="-122"/>
                <a:ea typeface="楷体" panose="02010609060101010101" pitchFamily="49" charset="-122"/>
              </a:endParaRPr>
            </a:p>
          </p:txBody>
        </p:sp>
        <p:sp>
          <p:nvSpPr>
            <p:cNvPr id="17417" name="矩形 6"/>
            <p:cNvSpPr/>
            <p:nvPr/>
          </p:nvSpPr>
          <p:spPr>
            <a:xfrm>
              <a:off x="447307" y="934031"/>
              <a:ext cx="1673905" cy="605236"/>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46050" lvl="0" indent="-76200" hangingPunct="0">
                <a:lnSpc>
                  <a:spcPct val="120000"/>
                </a:lnSpc>
              </a:pPr>
              <a:r>
                <a:rPr lang="en-US" altLang="zh-CN" sz="3200" b="1">
                  <a:solidFill>
                    <a:schemeClr val="bg1"/>
                  </a:solidFill>
                  <a:latin typeface="宋体" panose="02010600030101010101" pitchFamily="2" charset="-122"/>
                  <a:ea typeface="Times New Roman" panose="02020603050405020304" pitchFamily="18" charset="0"/>
                </a:rPr>
                <a:t>[zhāo]</a:t>
              </a:r>
              <a:endParaRPr lang="en-US" altLang="zh-CN" sz="3200" b="1">
                <a:solidFill>
                  <a:schemeClr val="bg1"/>
                </a:solidFill>
                <a:latin typeface="宋体" panose="02010600030101010101" pitchFamily="2" charset="-122"/>
                <a:ea typeface="Times New Roman" panose="02020603050405020304" pitchFamily="18" charset="0"/>
              </a:endParaRPr>
            </a:p>
          </p:txBody>
        </p:sp>
      </p:grpSp>
      <p:grpSp>
        <p:nvGrpSpPr>
          <p:cNvPr id="17412" name="组合 9"/>
          <p:cNvGrpSpPr/>
          <p:nvPr/>
        </p:nvGrpSpPr>
        <p:grpSpPr>
          <a:xfrm>
            <a:off x="538163" y="2708275"/>
            <a:ext cx="1674812" cy="700088"/>
            <a:chOff x="454337" y="907026"/>
            <a:chExt cx="1673905" cy="700548"/>
          </a:xfrm>
        </p:grpSpPr>
        <p:sp>
          <p:nvSpPr>
            <p:cNvPr id="17414" name="矩形 10"/>
            <p:cNvSpPr/>
            <p:nvPr/>
          </p:nvSpPr>
          <p:spPr>
            <a:xfrm>
              <a:off x="546362" y="907026"/>
              <a:ext cx="1328017" cy="700548"/>
            </a:xfrm>
            <a:prstGeom prst="rect">
              <a:avLst/>
            </a:prstGeom>
            <a:solidFill>
              <a:srgbClr val="84020D"/>
            </a:solidFill>
            <a:ln>
              <a:noFill/>
            </a:ln>
          </p:spPr>
          <p:style>
            <a:lnRef idx="1">
              <a:schemeClr val="accent3"/>
            </a:lnRef>
            <a:fillRef idx="2">
              <a:schemeClr val="accent3"/>
            </a:fillRef>
            <a:effectRef idx="1">
              <a:schemeClr val="accent3"/>
            </a:effectRef>
            <a:fontRef idx="minor">
              <a:schemeClr val="dk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000000"/>
                </a:solidFill>
                <a:latin typeface="楷体" panose="02010609060101010101" pitchFamily="49" charset="-122"/>
                <a:ea typeface="楷体" panose="02010609060101010101" pitchFamily="49" charset="-122"/>
              </a:endParaRPr>
            </a:p>
          </p:txBody>
        </p:sp>
        <p:sp>
          <p:nvSpPr>
            <p:cNvPr id="17415" name="矩形 11"/>
            <p:cNvSpPr/>
            <p:nvPr/>
          </p:nvSpPr>
          <p:spPr>
            <a:xfrm>
              <a:off x="454337" y="934032"/>
              <a:ext cx="1673905" cy="605234"/>
            </a:xfrm>
            <a:prstGeom prst="rect">
              <a:avLst/>
            </a:prstGeom>
          </p:spPr>
          <p:txBody>
            <a:bodyPr>
              <a:spAutoFit/>
            </a:bodyPr>
            <a:lstStyle/>
            <a:p>
              <a:pPr marL="146050" marR="0" lvl="0" indent="-76200" algn="l" defTabSz="914400" rtl="0" eaLnBrk="0" fontAlgn="base" latinLnBrk="0" hangingPunct="0">
                <a:lnSpc>
                  <a:spcPct val="120000"/>
                </a:lnSpc>
                <a:spcBef>
                  <a:spcPct val="0"/>
                </a:spcBef>
                <a:spcAft>
                  <a:spcPct val="0"/>
                </a:spcAft>
                <a:buClrTx/>
                <a:buSzTx/>
                <a:buFontTx/>
                <a:buNone/>
                <a:defRPr/>
              </a:pPr>
              <a:r>
                <a:rPr kumimoji="0" lang="en-US" altLang="zh-CN" sz="3200" b="1" i="0" u="none" strike="noStrike" kern="1200" cap="none" spc="0" normalizeH="0" baseline="0" noProof="0">
                  <a:ln>
                    <a:noFill/>
                  </a:ln>
                  <a:solidFill>
                    <a:schemeClr val="bg1"/>
                  </a:solidFill>
                  <a:effectLst/>
                  <a:uLnTx/>
                  <a:uFillTx/>
                  <a:latin typeface="+mn-ea"/>
                  <a:ea typeface="+mn-ea"/>
                  <a:cs typeface="Times New Roman" panose="02020603050405020304" pitchFamily="18" charset="0"/>
                </a:rPr>
                <a:t>[zháo]</a:t>
              </a:r>
              <a:endParaRPr kumimoji="0" lang="en-US" altLang="zh-CN" sz="3200" b="1" i="0" u="none" strike="noStrike" kern="1200" cap="none" spc="0" normalizeH="0" baseline="0" noProof="0">
                <a:ln>
                  <a:noFill/>
                </a:ln>
                <a:solidFill>
                  <a:schemeClr val="bg1"/>
                </a:solidFill>
                <a:effectLst/>
                <a:uLnTx/>
                <a:uFillTx/>
                <a:latin typeface="+mn-ea"/>
                <a:ea typeface="+mn-ea"/>
                <a:cs typeface="Times New Roman" panose="02020603050405020304" pitchFamily="18" charset="0"/>
              </a:endParaRPr>
            </a:p>
          </p:txBody>
        </p:sp>
      </p:grpSp>
      <p:sp>
        <p:nvSpPr>
          <p:cNvPr id="17413" name="矩形 1"/>
          <p:cNvSpPr/>
          <p:nvPr/>
        </p:nvSpPr>
        <p:spPr>
          <a:xfrm>
            <a:off x="2130425" y="2603500"/>
            <a:ext cx="6762750" cy="17859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表示动作正进行：走着。</a:t>
            </a:r>
            <a:endParaRPr lang="zh-CN" altLang="en-US" sz="3200" b="1">
              <a:latin typeface="楷体" panose="02010609060101010101" pitchFamily="49" charset="-122"/>
              <a:ea typeface="楷体" panose="02010609060101010101" pitchFamily="49" charset="-122"/>
            </a:endParaRPr>
          </a:p>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表示程度深：好着呢。</a:t>
            </a:r>
            <a:endParaRPr lang="zh-CN" altLang="en-US" sz="3200" b="1">
              <a:latin typeface="楷体" panose="02010609060101010101" pitchFamily="49" charset="-122"/>
              <a:ea typeface="楷体" panose="02010609060101010101" pitchFamily="49" charset="-122"/>
            </a:endParaRPr>
          </a:p>
          <a:p>
            <a:pPr marL="514350" lvl="0" indent="-514350">
              <a:lnSpc>
                <a:spcPct val="120000"/>
              </a:lnSpc>
              <a:buFont typeface="黑体" panose="02010609060101010101" pitchFamily="49" charset="-122"/>
              <a:buAutoNum type="circleNumDbPlain"/>
            </a:pPr>
            <a:r>
              <a:rPr lang="zh-CN" altLang="en-US" sz="3200" b="1">
                <a:latin typeface="楷体" panose="02010609060101010101" pitchFamily="49" charset="-122"/>
                <a:ea typeface="楷体" panose="02010609060101010101" pitchFamily="49" charset="-122"/>
              </a:rPr>
              <a:t>用作介词：沿着、顺着。</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randombar(horizontal)">
                                      <p:cBhvr>
                                        <p:cTn id="7" dur="5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randombar(horizontal)">
                                      <p:cBhvr>
                                        <p:cTn id="12" dur="500"/>
                                        <p:tgtEl>
                                          <p:spTgt spid="174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7412"/>
                                        </p:tgtEl>
                                        <p:attrNameLst>
                                          <p:attrName>style.visibility</p:attrName>
                                        </p:attrNameLst>
                                      </p:cBhvr>
                                      <p:to>
                                        <p:strVal val="visible"/>
                                      </p:to>
                                    </p:set>
                                    <p:animEffect transition="in" filter="randombar(horizontal)">
                                      <p:cBhvr>
                                        <p:cTn id="17" dur="500"/>
                                        <p:tgtEl>
                                          <p:spTgt spid="174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413"/>
                                        </p:tgtEl>
                                        <p:attrNameLst>
                                          <p:attrName>style.visibility</p:attrName>
                                        </p:attrNameLst>
                                      </p:cBhvr>
                                      <p:to>
                                        <p:strVal val="visible"/>
                                      </p:to>
                                    </p:set>
                                    <p:animEffect transition="in" filter="randombar(horizontal)">
                                      <p:cBhvr>
                                        <p:cTn id="22"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3"/>
          <p:cNvSpPr/>
          <p:nvPr/>
        </p:nvSpPr>
        <p:spPr>
          <a:xfrm>
            <a:off x="2171700" y="779463"/>
            <a:ext cx="6121400" cy="18653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en-US" sz="3200" b="1">
                <a:latin typeface="楷体" panose="02010609060101010101" pitchFamily="49" charset="-122"/>
                <a:ea typeface="楷体" panose="02010609060101010101" pitchFamily="49" charset="-122"/>
              </a:rPr>
              <a:t>①</a:t>
            </a:r>
            <a:r>
              <a:rPr lang="zh-CN" altLang="zh-CN" sz="3200" b="1">
                <a:latin typeface="楷体" panose="02010609060101010101" pitchFamily="49" charset="-122"/>
                <a:ea typeface="楷体" panose="02010609060101010101" pitchFamily="49" charset="-122"/>
              </a:rPr>
              <a:t>递交；转给：传递，传送。</a:t>
            </a:r>
            <a:endParaRPr lang="zh-CN" altLang="zh-CN" sz="3200" b="1">
              <a:latin typeface="楷体" panose="02010609060101010101" pitchFamily="49" charset="-122"/>
              <a:ea typeface="楷体" panose="02010609060101010101" pitchFamily="49" charset="-122"/>
            </a:endParaRPr>
          </a:p>
          <a:p>
            <a:pPr marL="0" lvl="0" indent="0">
              <a:lnSpc>
                <a:spcPct val="120000"/>
              </a:lnSpc>
            </a:pPr>
            <a:r>
              <a:rPr lang="zh-CN" altLang="en-US" sz="3200" b="1">
                <a:latin typeface="楷体" panose="02010609060101010101" pitchFamily="49" charset="-122"/>
                <a:ea typeface="楷体" panose="02010609060101010101" pitchFamily="49" charset="-122"/>
              </a:rPr>
              <a:t>②</a:t>
            </a:r>
            <a:r>
              <a:rPr lang="zh-CN" altLang="zh-CN" sz="3200" b="1">
                <a:latin typeface="楷体" panose="02010609060101010101" pitchFamily="49" charset="-122"/>
                <a:ea typeface="楷体" panose="02010609060101010101" pitchFamily="49" charset="-122"/>
              </a:rPr>
              <a:t>散布；宣扬：传单，传颂。</a:t>
            </a:r>
            <a:endParaRPr lang="zh-CN" altLang="zh-CN" sz="3200" b="1">
              <a:latin typeface="楷体" panose="02010609060101010101" pitchFamily="49" charset="-122"/>
              <a:ea typeface="楷体" panose="02010609060101010101" pitchFamily="49" charset="-122"/>
            </a:endParaRPr>
          </a:p>
          <a:p>
            <a:pPr marL="0" lvl="0" indent="0">
              <a:lnSpc>
                <a:spcPct val="120000"/>
              </a:lnSpc>
            </a:pPr>
            <a:r>
              <a:rPr lang="zh-CN" altLang="en-US" sz="3200" b="1">
                <a:latin typeface="楷体" panose="02010609060101010101" pitchFamily="49" charset="-122"/>
                <a:ea typeface="楷体" panose="02010609060101010101" pitchFamily="49" charset="-122"/>
              </a:rPr>
              <a:t>③</a:t>
            </a:r>
            <a:r>
              <a:rPr lang="zh-CN" altLang="zh-CN" sz="3200" b="1">
                <a:latin typeface="楷体" panose="02010609060101010101" pitchFamily="49" charset="-122"/>
                <a:ea typeface="楷体" panose="02010609060101010101" pitchFamily="49" charset="-122"/>
              </a:rPr>
              <a:t>通过；流通：传导，传电。</a:t>
            </a:r>
            <a:endParaRPr lang="zh-CN" altLang="zh-CN" sz="3200" b="1">
              <a:latin typeface="楷体" panose="02010609060101010101" pitchFamily="49" charset="-122"/>
              <a:ea typeface="楷体" panose="02010609060101010101" pitchFamily="49" charset="-122"/>
            </a:endParaRPr>
          </a:p>
        </p:txBody>
      </p:sp>
      <p:sp>
        <p:nvSpPr>
          <p:cNvPr id="18435" name="云形 4"/>
          <p:cNvSpPr/>
          <p:nvPr/>
        </p:nvSpPr>
        <p:spPr>
          <a:xfrm>
            <a:off x="3727450" y="0"/>
            <a:ext cx="1327150" cy="890588"/>
          </a:xfrm>
          <a:prstGeom prst="cloud">
            <a:avLst/>
          </a:prstGeom>
          <a:solidFill>
            <a:srgbClr val="27506E"/>
          </a:solidFill>
          <a:ln>
            <a:noFill/>
          </a:ln>
        </p:spPr>
        <p:style>
          <a:lnRef idx="1">
            <a:schemeClr val="accent2"/>
          </a:lnRef>
          <a:fillRef idx="2">
            <a:schemeClr val="accent2"/>
          </a:fillRef>
          <a:effectRef idx="1">
            <a:schemeClr val="accent2"/>
          </a:effectRef>
          <a:fontRef idx="minor">
            <a:schemeClr val="dk1"/>
          </a:fontRef>
        </p:style>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1200" normalizeH="0" baseline="0" noProof="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18436" name="矩形 5"/>
          <p:cNvSpPr/>
          <p:nvPr/>
        </p:nvSpPr>
        <p:spPr>
          <a:xfrm>
            <a:off x="4057650" y="0"/>
            <a:ext cx="666750" cy="715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46050" lvl="0" indent="-76200" algn="ctr">
              <a:lnSpc>
                <a:spcPct val="150000"/>
              </a:lnSpc>
            </a:pPr>
            <a:r>
              <a:rPr lang="zh-CN" altLang="en-US" sz="3200" b="1">
                <a:solidFill>
                  <a:schemeClr val="bg1"/>
                </a:solidFill>
                <a:latin typeface="楷体" panose="02010609060101010101" pitchFamily="49" charset="-122"/>
                <a:ea typeface="楷体" panose="02010609060101010101" pitchFamily="49" charset="-122"/>
              </a:rPr>
              <a:t>传</a:t>
            </a:r>
            <a:endParaRPr lang="zh-CN" altLang="zh-CN" sz="3200" b="1">
              <a:solidFill>
                <a:schemeClr val="bg1"/>
              </a:solidFill>
              <a:latin typeface="楷体" panose="02010609060101010101" pitchFamily="49" charset="-122"/>
              <a:ea typeface="楷体" panose="02010609060101010101" pitchFamily="49" charset="-122"/>
            </a:endParaRPr>
          </a:p>
        </p:txBody>
      </p:sp>
      <p:grpSp>
        <p:nvGrpSpPr>
          <p:cNvPr id="18437" name="组合 8"/>
          <p:cNvGrpSpPr/>
          <p:nvPr/>
        </p:nvGrpSpPr>
        <p:grpSpPr>
          <a:xfrm>
            <a:off x="417513" y="890588"/>
            <a:ext cx="1833562" cy="701675"/>
            <a:chOff x="545726" y="907026"/>
            <a:chExt cx="1832451" cy="701189"/>
          </a:xfrm>
        </p:grpSpPr>
        <p:sp>
          <p:nvSpPr>
            <p:cNvPr id="18442" name="矩形 7"/>
            <p:cNvSpPr/>
            <p:nvPr/>
          </p:nvSpPr>
          <p:spPr>
            <a:xfrm>
              <a:off x="545726" y="907026"/>
              <a:ext cx="1743605" cy="701189"/>
            </a:xfrm>
            <a:prstGeom prst="rect">
              <a:avLst/>
            </a:prstGeom>
            <a:solidFill>
              <a:srgbClr val="84020D"/>
            </a:solidFill>
            <a:ln>
              <a:noFill/>
            </a:ln>
          </p:spPr>
          <p:style>
            <a:lnRef idx="1">
              <a:schemeClr val="accent3"/>
            </a:lnRef>
            <a:fillRef idx="2">
              <a:schemeClr val="accent3"/>
            </a:fillRef>
            <a:effectRef idx="1">
              <a:schemeClr val="accent3"/>
            </a:effectRef>
            <a:fontRef idx="minor">
              <a:schemeClr val="dk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000000"/>
                </a:solidFill>
                <a:latin typeface="楷体" panose="02010609060101010101" pitchFamily="49" charset="-122"/>
                <a:ea typeface="楷体" panose="02010609060101010101" pitchFamily="49" charset="-122"/>
              </a:endParaRPr>
            </a:p>
          </p:txBody>
        </p:sp>
        <p:sp>
          <p:nvSpPr>
            <p:cNvPr id="18443" name="矩形 6"/>
            <p:cNvSpPr/>
            <p:nvPr/>
          </p:nvSpPr>
          <p:spPr>
            <a:xfrm>
              <a:off x="545726" y="933994"/>
              <a:ext cx="1832451" cy="604419"/>
            </a:xfrm>
            <a:prstGeom prst="rect">
              <a:avLst/>
            </a:prstGeom>
          </p:spPr>
          <p:txBody>
            <a:bodyPr>
              <a:spAutoFit/>
            </a:bodyPr>
            <a:lstStyle/>
            <a:p>
              <a:pPr marL="146050" marR="0" lvl="0" indent="-76200" algn="l" defTabSz="914400" rtl="0" eaLnBrk="0" fontAlgn="base" latinLnBrk="0" hangingPunct="0">
                <a:lnSpc>
                  <a:spcPct val="120000"/>
                </a:lnSpc>
                <a:spcBef>
                  <a:spcPct val="0"/>
                </a:spcBef>
                <a:spcAft>
                  <a:spcPct val="0"/>
                </a:spcAft>
                <a:buClrTx/>
                <a:buSzTx/>
                <a:buFontTx/>
                <a:buNone/>
                <a:defRPr/>
              </a:pPr>
              <a:r>
                <a:rPr kumimoji="0" lang="en-US" altLang="zh-CN" sz="3200" b="1" i="0" u="none" strike="noStrike" kern="1200" cap="none" spc="0" normalizeH="0" baseline="0" noProof="0">
                  <a:ln>
                    <a:noFill/>
                  </a:ln>
                  <a:solidFill>
                    <a:schemeClr val="bg1"/>
                  </a:solidFill>
                  <a:effectLst/>
                  <a:uLnTx/>
                  <a:uFillTx/>
                  <a:latin typeface="+mn-ea"/>
                  <a:ea typeface="+mn-ea"/>
                  <a:cs typeface="Times New Roman" panose="02020603050405020304" pitchFamily="18" charset="0"/>
                </a:rPr>
                <a:t>[chuán]</a:t>
              </a:r>
              <a:endParaRPr kumimoji="0" lang="en-US" altLang="zh-CN" sz="3200" b="1" i="0" u="none" strike="noStrike" kern="1200" cap="none" spc="0" normalizeH="0" baseline="0" noProof="0">
                <a:ln>
                  <a:noFill/>
                </a:ln>
                <a:solidFill>
                  <a:schemeClr val="bg1"/>
                </a:solidFill>
                <a:effectLst/>
                <a:uLnTx/>
                <a:uFillTx/>
                <a:latin typeface="+mn-ea"/>
                <a:ea typeface="+mn-ea"/>
                <a:cs typeface="Times New Roman" panose="02020603050405020304" pitchFamily="18" charset="0"/>
              </a:endParaRPr>
            </a:p>
          </p:txBody>
        </p:sp>
      </p:grpSp>
      <p:grpSp>
        <p:nvGrpSpPr>
          <p:cNvPr id="18438" name="组合 9"/>
          <p:cNvGrpSpPr/>
          <p:nvPr/>
        </p:nvGrpSpPr>
        <p:grpSpPr>
          <a:xfrm>
            <a:off x="411163" y="2671763"/>
            <a:ext cx="1839912" cy="701675"/>
            <a:chOff x="545726" y="907026"/>
            <a:chExt cx="1839826" cy="701189"/>
          </a:xfrm>
        </p:grpSpPr>
        <p:sp>
          <p:nvSpPr>
            <p:cNvPr id="18440" name="矩形 10"/>
            <p:cNvSpPr/>
            <p:nvPr/>
          </p:nvSpPr>
          <p:spPr>
            <a:xfrm>
              <a:off x="545726" y="907026"/>
              <a:ext cx="1744580" cy="701189"/>
            </a:xfrm>
            <a:prstGeom prst="rect">
              <a:avLst/>
            </a:prstGeom>
            <a:solidFill>
              <a:srgbClr val="84020D"/>
            </a:solidFill>
            <a:ln>
              <a:noFill/>
            </a:ln>
          </p:spPr>
          <p:style>
            <a:lnRef idx="1">
              <a:schemeClr val="accent3"/>
            </a:lnRef>
            <a:fillRef idx="2">
              <a:schemeClr val="accent3"/>
            </a:fillRef>
            <a:effectRef idx="1">
              <a:schemeClr val="accent3"/>
            </a:effectRef>
            <a:fontRef idx="minor">
              <a:schemeClr val="dk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000000"/>
                </a:solidFill>
                <a:latin typeface="楷体" panose="02010609060101010101" pitchFamily="49" charset="-122"/>
                <a:ea typeface="楷体" panose="02010609060101010101" pitchFamily="49" charset="-122"/>
              </a:endParaRPr>
            </a:p>
          </p:txBody>
        </p:sp>
        <p:sp>
          <p:nvSpPr>
            <p:cNvPr id="18441" name="矩形 11"/>
            <p:cNvSpPr/>
            <p:nvPr/>
          </p:nvSpPr>
          <p:spPr>
            <a:xfrm>
              <a:off x="545726" y="914958"/>
              <a:ext cx="1839826" cy="604419"/>
            </a:xfrm>
            <a:prstGeom prst="rect">
              <a:avLst/>
            </a:prstGeom>
          </p:spPr>
          <p:txBody>
            <a:bodyPr>
              <a:spAutoFit/>
            </a:bodyPr>
            <a:lstStyle/>
            <a:p>
              <a:pPr marL="146050" marR="0" lvl="0" indent="-76200" algn="l" defTabSz="914400" rtl="0" eaLnBrk="0" fontAlgn="base" latinLnBrk="0" hangingPunct="0">
                <a:lnSpc>
                  <a:spcPct val="120000"/>
                </a:lnSpc>
                <a:spcBef>
                  <a:spcPct val="0"/>
                </a:spcBef>
                <a:spcAft>
                  <a:spcPct val="0"/>
                </a:spcAft>
                <a:buClrTx/>
                <a:buSzTx/>
                <a:buFontTx/>
                <a:buNone/>
                <a:defRPr/>
              </a:pPr>
              <a:r>
                <a:rPr kumimoji="0" lang="en-US" altLang="zh-CN" sz="3200" b="1" i="0" u="none" strike="noStrike" kern="1200" cap="none" spc="0" normalizeH="0" baseline="0" noProof="0">
                  <a:ln>
                    <a:noFill/>
                  </a:ln>
                  <a:solidFill>
                    <a:schemeClr val="bg1"/>
                  </a:solidFill>
                  <a:effectLst/>
                  <a:uLnTx/>
                  <a:uFillTx/>
                  <a:latin typeface="+mn-ea"/>
                  <a:ea typeface="+mn-ea"/>
                  <a:cs typeface="Times New Roman" panose="02020603050405020304" pitchFamily="18" charset="0"/>
                </a:rPr>
                <a:t>[zhuàn]</a:t>
              </a:r>
              <a:endParaRPr kumimoji="0" lang="en-US" altLang="zh-CN" sz="3200" b="1" i="0" u="none" strike="noStrike" kern="1200" cap="none" spc="0" normalizeH="0" baseline="0" noProof="0">
                <a:ln>
                  <a:noFill/>
                </a:ln>
                <a:solidFill>
                  <a:schemeClr val="bg1"/>
                </a:solidFill>
                <a:effectLst/>
                <a:uLnTx/>
                <a:uFillTx/>
                <a:latin typeface="+mn-ea"/>
                <a:ea typeface="+mn-ea"/>
                <a:cs typeface="Times New Roman" panose="02020603050405020304" pitchFamily="18" charset="0"/>
              </a:endParaRPr>
            </a:p>
          </p:txBody>
        </p:sp>
      </p:grpSp>
      <p:sp>
        <p:nvSpPr>
          <p:cNvPr id="18439" name="矩形 1"/>
          <p:cNvSpPr/>
          <p:nvPr/>
        </p:nvSpPr>
        <p:spPr>
          <a:xfrm>
            <a:off x="2171700" y="2565400"/>
            <a:ext cx="6777038" cy="18653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342900" lvl="0" indent="-342900">
              <a:lnSpc>
                <a:spcPct val="120000"/>
              </a:lnSpc>
              <a:buFont typeface="黑体" panose="02010609060101010101" pitchFamily="49" charset="-122"/>
              <a:buAutoNum type="circleNumDbPlain"/>
            </a:pPr>
            <a:r>
              <a:rPr lang="zh-CN" altLang="zh-CN" sz="3200" b="1">
                <a:latin typeface="楷体" panose="02010609060101010101" pitchFamily="49" charset="-122"/>
                <a:ea typeface="楷体" panose="02010609060101010101" pitchFamily="49" charset="-122"/>
              </a:rPr>
              <a:t>记述人物生平事迹的文字：传记。</a:t>
            </a:r>
            <a:endParaRPr lang="zh-CN" altLang="zh-CN" sz="3200" b="1">
              <a:latin typeface="楷体" panose="02010609060101010101" pitchFamily="49" charset="-122"/>
              <a:ea typeface="楷体" panose="02010609060101010101" pitchFamily="49" charset="-122"/>
            </a:endParaRPr>
          </a:p>
          <a:p>
            <a:pPr marL="342900" lvl="0" indent="-342900">
              <a:lnSpc>
                <a:spcPct val="120000"/>
              </a:lnSpc>
              <a:buFont typeface="黑体" panose="02010609060101010101" pitchFamily="49" charset="-122"/>
              <a:buAutoNum type="circleNumDbPlain"/>
            </a:pPr>
            <a:r>
              <a:rPr lang="zh-CN" altLang="zh-CN" sz="3200" b="1">
                <a:latin typeface="楷体" panose="02010609060101010101" pitchFamily="49" charset="-122"/>
                <a:ea typeface="楷体" panose="02010609060101010101" pitchFamily="49" charset="-122"/>
              </a:rPr>
              <a:t>叙述人物故事的文学作品（多用作书名）：《水浒传》。</a:t>
            </a:r>
            <a:endParaRPr lang="zh-CN" altLang="zh-CN"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500" fill="hold"/>
                                        <p:tgtEl>
                                          <p:spTgt spid="18435"/>
                                        </p:tgtEl>
                                        <p:attrNameLst>
                                          <p:attrName>ppt_w</p:attrName>
                                        </p:attrNameLst>
                                      </p:cBhvr>
                                      <p:tavLst>
                                        <p:tav tm="0">
                                          <p:val>
                                            <p:fltVal val="0"/>
                                          </p:val>
                                        </p:tav>
                                        <p:tav tm="100000">
                                          <p:val>
                                            <p:strVal val="#ppt_w"/>
                                          </p:val>
                                        </p:tav>
                                      </p:tavLst>
                                    </p:anim>
                                    <p:anim calcmode="lin" valueType="num">
                                      <p:cBhvr>
                                        <p:cTn id="8" dur="500" fill="hold"/>
                                        <p:tgtEl>
                                          <p:spTgt spid="18435"/>
                                        </p:tgtEl>
                                        <p:attrNameLst>
                                          <p:attrName>ppt_h</p:attrName>
                                        </p:attrNameLst>
                                      </p:cBhvr>
                                      <p:tavLst>
                                        <p:tav tm="0">
                                          <p:val>
                                            <p:fltVal val="0"/>
                                          </p:val>
                                        </p:tav>
                                        <p:tav tm="100000">
                                          <p:val>
                                            <p:strVal val="#ppt_h"/>
                                          </p:val>
                                        </p:tav>
                                      </p:tavLst>
                                    </p:anim>
                                    <p:animEffect transition="in" filter="fade">
                                      <p:cBhvr>
                                        <p:cTn id="9" dur="500"/>
                                        <p:tgtEl>
                                          <p:spTgt spid="1843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500" fill="hold"/>
                                        <p:tgtEl>
                                          <p:spTgt spid="18436"/>
                                        </p:tgtEl>
                                        <p:attrNameLst>
                                          <p:attrName>ppt_w</p:attrName>
                                        </p:attrNameLst>
                                      </p:cBhvr>
                                      <p:tavLst>
                                        <p:tav tm="0">
                                          <p:val>
                                            <p:fltVal val="0"/>
                                          </p:val>
                                        </p:tav>
                                        <p:tav tm="100000">
                                          <p:val>
                                            <p:strVal val="#ppt_w"/>
                                          </p:val>
                                        </p:tav>
                                      </p:tavLst>
                                    </p:anim>
                                    <p:anim calcmode="lin" valueType="num">
                                      <p:cBhvr>
                                        <p:cTn id="13" dur="500" fill="hold"/>
                                        <p:tgtEl>
                                          <p:spTgt spid="18436"/>
                                        </p:tgtEl>
                                        <p:attrNameLst>
                                          <p:attrName>ppt_h</p:attrName>
                                        </p:attrNameLst>
                                      </p:cBhvr>
                                      <p:tavLst>
                                        <p:tav tm="0">
                                          <p:val>
                                            <p:fltVal val="0"/>
                                          </p:val>
                                        </p:tav>
                                        <p:tav tm="100000">
                                          <p:val>
                                            <p:strVal val="#ppt_h"/>
                                          </p:val>
                                        </p:tav>
                                      </p:tavLst>
                                    </p:anim>
                                    <p:animEffect transition="in" filter="fade">
                                      <p:cBhvr>
                                        <p:cTn id="14" dur="500"/>
                                        <p:tgtEl>
                                          <p:spTgt spid="1843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8437"/>
                                        </p:tgtEl>
                                        <p:attrNameLst>
                                          <p:attrName>style.visibility</p:attrName>
                                        </p:attrNameLst>
                                      </p:cBhvr>
                                      <p:to>
                                        <p:strVal val="visible"/>
                                      </p:to>
                                    </p:set>
                                    <p:animEffect transition="in" filter="randombar(horizontal)">
                                      <p:cBhvr>
                                        <p:cTn id="19" dur="500"/>
                                        <p:tgtEl>
                                          <p:spTgt spid="18437"/>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8434"/>
                                        </p:tgtEl>
                                        <p:attrNameLst>
                                          <p:attrName>style.visibility</p:attrName>
                                        </p:attrNameLst>
                                      </p:cBhvr>
                                      <p:to>
                                        <p:strVal val="visible"/>
                                      </p:to>
                                    </p:set>
                                    <p:animEffect transition="in" filter="randombar(horizontal)">
                                      <p:cBhvr>
                                        <p:cTn id="24" dur="500"/>
                                        <p:tgtEl>
                                          <p:spTgt spid="1843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8438"/>
                                        </p:tgtEl>
                                        <p:attrNameLst>
                                          <p:attrName>style.visibility</p:attrName>
                                        </p:attrNameLst>
                                      </p:cBhvr>
                                      <p:to>
                                        <p:strVal val="visible"/>
                                      </p:to>
                                    </p:set>
                                    <p:animEffect transition="in" filter="randombar(horizontal)">
                                      <p:cBhvr>
                                        <p:cTn id="29" dur="500"/>
                                        <p:tgtEl>
                                          <p:spTgt spid="18438"/>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8439"/>
                                        </p:tgtEl>
                                        <p:attrNameLst>
                                          <p:attrName>style.visibility</p:attrName>
                                        </p:attrNameLst>
                                      </p:cBhvr>
                                      <p:to>
                                        <p:strVal val="visible"/>
                                      </p:to>
                                    </p:set>
                                    <p:animEffect transition="in" filter="randombar(horizontal)">
                                      <p:cBhvr>
                                        <p:cTn id="34"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6" grpId="0"/>
      <p:bldP spid="184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458" name="组合 13"/>
          <p:cNvGrpSpPr/>
          <p:nvPr/>
        </p:nvGrpSpPr>
        <p:grpSpPr>
          <a:xfrm>
            <a:off x="3471863" y="50800"/>
            <a:ext cx="2044700" cy="819150"/>
            <a:chOff x="3376224" y="285889"/>
            <a:chExt cx="2045816" cy="818814"/>
          </a:xfrm>
        </p:grpSpPr>
        <p:sp>
          <p:nvSpPr>
            <p:cNvPr id="19533" name="矩形 5"/>
            <p:cNvSpPr/>
            <p:nvPr/>
          </p:nvSpPr>
          <p:spPr>
            <a:xfrm>
              <a:off x="4000684" y="431826"/>
              <a:ext cx="1421356" cy="58453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27506E"/>
                  </a:solidFill>
                </a:rPr>
                <a:t>我</a:t>
              </a:r>
              <a:r>
                <a:rPr lang="zh-CN" altLang="zh-CN" sz="3200" b="1">
                  <a:solidFill>
                    <a:srgbClr val="27506E"/>
                  </a:solidFill>
                </a:rPr>
                <a:t>会</a:t>
              </a:r>
              <a:r>
                <a:rPr lang="zh-CN" altLang="en-US" sz="3200" b="1">
                  <a:solidFill>
                    <a:srgbClr val="27506E"/>
                  </a:solidFill>
                </a:rPr>
                <a:t>写</a:t>
              </a:r>
              <a:endParaRPr lang="zh-CN" altLang="en-US" sz="3200" b="1">
                <a:solidFill>
                  <a:srgbClr val="27506E"/>
                </a:solidFill>
              </a:endParaRPr>
            </a:p>
          </p:txBody>
        </p:sp>
        <p:pic>
          <p:nvPicPr>
            <p:cNvPr id="19534" name="图片 15"/>
            <p:cNvPicPr>
              <a:picLocks noChangeAspect="1"/>
            </p:cNvPicPr>
            <p:nvPr/>
          </p:nvPicPr>
          <p:blipFill>
            <a:blip r:embed="rId1"/>
            <a:stretch>
              <a:fillRect/>
            </a:stretch>
          </p:blipFill>
          <p:spPr>
            <a:xfrm>
              <a:off x="3376224" y="285889"/>
              <a:ext cx="664499" cy="818814"/>
            </a:xfrm>
            <a:prstGeom prst="rect">
              <a:avLst/>
            </a:prstGeom>
            <a:noFill/>
            <a:ln>
              <a:noFill/>
              <a:miter lim="800000"/>
              <a:headEnd/>
              <a:tailEnd/>
            </a:ln>
          </p:spPr>
        </p:pic>
      </p:grpSp>
      <p:grpSp>
        <p:nvGrpSpPr>
          <p:cNvPr id="19459" name="组合 7"/>
          <p:cNvGrpSpPr/>
          <p:nvPr/>
        </p:nvGrpSpPr>
        <p:grpSpPr>
          <a:xfrm>
            <a:off x="1708150" y="1265238"/>
            <a:ext cx="836613" cy="850900"/>
            <a:chOff x="2437" y="2032"/>
            <a:chExt cx="1244" cy="1264"/>
          </a:xfrm>
        </p:grpSpPr>
        <p:sp>
          <p:nvSpPr>
            <p:cNvPr id="19530"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31"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32"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60" name="文本框 64"/>
          <p:cNvSpPr txBox="1"/>
          <p:nvPr/>
        </p:nvSpPr>
        <p:spPr>
          <a:xfrm>
            <a:off x="1720850" y="1257300"/>
            <a:ext cx="811213" cy="831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舅</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61" name="组合 7"/>
          <p:cNvGrpSpPr/>
          <p:nvPr/>
        </p:nvGrpSpPr>
        <p:grpSpPr>
          <a:xfrm>
            <a:off x="2947988" y="1266825"/>
            <a:ext cx="836612" cy="850900"/>
            <a:chOff x="2437" y="2032"/>
            <a:chExt cx="1244" cy="1264"/>
          </a:xfrm>
        </p:grpSpPr>
        <p:sp>
          <p:nvSpPr>
            <p:cNvPr id="19527"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28"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29"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62" name="文本框 64"/>
          <p:cNvSpPr txBox="1"/>
          <p:nvPr/>
        </p:nvSpPr>
        <p:spPr>
          <a:xfrm>
            <a:off x="2959100" y="1257300"/>
            <a:ext cx="811213" cy="8302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津</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63" name="组合 7"/>
          <p:cNvGrpSpPr/>
          <p:nvPr/>
        </p:nvGrpSpPr>
        <p:grpSpPr>
          <a:xfrm>
            <a:off x="4179888" y="1266825"/>
            <a:ext cx="836612" cy="850900"/>
            <a:chOff x="2437" y="2032"/>
            <a:chExt cx="1244" cy="1264"/>
          </a:xfrm>
        </p:grpSpPr>
        <p:sp>
          <p:nvSpPr>
            <p:cNvPr id="19524"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25"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26"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64" name="文本框 64"/>
          <p:cNvSpPr txBox="1"/>
          <p:nvPr/>
        </p:nvSpPr>
        <p:spPr>
          <a:xfrm>
            <a:off x="4191000" y="1257300"/>
            <a:ext cx="811213" cy="8302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斩</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65" name="组合 7"/>
          <p:cNvGrpSpPr/>
          <p:nvPr/>
        </p:nvGrpSpPr>
        <p:grpSpPr>
          <a:xfrm>
            <a:off x="5408613" y="1265238"/>
            <a:ext cx="836612" cy="850900"/>
            <a:chOff x="2437" y="2032"/>
            <a:chExt cx="1244" cy="1264"/>
          </a:xfrm>
        </p:grpSpPr>
        <p:sp>
          <p:nvSpPr>
            <p:cNvPr id="19521"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22"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23"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66" name="文本框 64"/>
          <p:cNvSpPr txBox="1"/>
          <p:nvPr/>
        </p:nvSpPr>
        <p:spPr>
          <a:xfrm>
            <a:off x="5419725" y="1255713"/>
            <a:ext cx="811213" cy="8302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限</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67" name="组合 7"/>
          <p:cNvGrpSpPr/>
          <p:nvPr/>
        </p:nvGrpSpPr>
        <p:grpSpPr>
          <a:xfrm>
            <a:off x="6638925" y="1266825"/>
            <a:ext cx="836613" cy="850900"/>
            <a:chOff x="2437" y="2032"/>
            <a:chExt cx="1244" cy="1264"/>
          </a:xfrm>
        </p:grpSpPr>
        <p:sp>
          <p:nvSpPr>
            <p:cNvPr id="19518"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19"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20"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68" name="文本框 64"/>
          <p:cNvSpPr txBox="1"/>
          <p:nvPr/>
        </p:nvSpPr>
        <p:spPr>
          <a:xfrm>
            <a:off x="6650038" y="1257300"/>
            <a:ext cx="811212" cy="8302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凯</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69" name="组合 7"/>
          <p:cNvGrpSpPr/>
          <p:nvPr/>
        </p:nvGrpSpPr>
        <p:grpSpPr>
          <a:xfrm>
            <a:off x="1695450" y="2363788"/>
            <a:ext cx="836613" cy="850900"/>
            <a:chOff x="2437" y="2032"/>
            <a:chExt cx="1244" cy="1264"/>
          </a:xfrm>
        </p:grpSpPr>
        <p:sp>
          <p:nvSpPr>
            <p:cNvPr id="19515"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16"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17"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70" name="文本框 64"/>
          <p:cNvSpPr txBox="1"/>
          <p:nvPr/>
        </p:nvSpPr>
        <p:spPr>
          <a:xfrm>
            <a:off x="1714500" y="2354263"/>
            <a:ext cx="811213" cy="8302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葛</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71" name="组合 7"/>
          <p:cNvGrpSpPr/>
          <p:nvPr/>
        </p:nvGrpSpPr>
        <p:grpSpPr>
          <a:xfrm>
            <a:off x="5421313" y="2357438"/>
            <a:ext cx="836612" cy="850900"/>
            <a:chOff x="2437" y="2032"/>
            <a:chExt cx="1244" cy="1264"/>
          </a:xfrm>
        </p:grpSpPr>
        <p:sp>
          <p:nvSpPr>
            <p:cNvPr id="19512"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13"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14"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72" name="文本框 64"/>
          <p:cNvSpPr txBox="1"/>
          <p:nvPr/>
        </p:nvSpPr>
        <p:spPr>
          <a:xfrm>
            <a:off x="5432425" y="2347913"/>
            <a:ext cx="811213" cy="831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衰</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73" name="组合 7"/>
          <p:cNvGrpSpPr/>
          <p:nvPr/>
        </p:nvGrpSpPr>
        <p:grpSpPr>
          <a:xfrm>
            <a:off x="6654800" y="2354263"/>
            <a:ext cx="836613" cy="850900"/>
            <a:chOff x="2437" y="2032"/>
            <a:chExt cx="1244" cy="1264"/>
          </a:xfrm>
        </p:grpSpPr>
        <p:sp>
          <p:nvSpPr>
            <p:cNvPr id="19509"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10"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11"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74" name="文本框 64"/>
          <p:cNvSpPr txBox="1"/>
          <p:nvPr/>
        </p:nvSpPr>
        <p:spPr>
          <a:xfrm>
            <a:off x="6665913" y="2344738"/>
            <a:ext cx="811212" cy="831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刊</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75" name="组合 7"/>
          <p:cNvGrpSpPr/>
          <p:nvPr/>
        </p:nvGrpSpPr>
        <p:grpSpPr>
          <a:xfrm>
            <a:off x="1719263" y="3475038"/>
            <a:ext cx="836612" cy="850900"/>
            <a:chOff x="2437" y="2032"/>
            <a:chExt cx="1244" cy="1264"/>
          </a:xfrm>
        </p:grpSpPr>
        <p:sp>
          <p:nvSpPr>
            <p:cNvPr id="19506"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07"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08"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76" name="文本框 64"/>
          <p:cNvSpPr txBox="1"/>
          <p:nvPr/>
        </p:nvSpPr>
        <p:spPr>
          <a:xfrm>
            <a:off x="1730375" y="3465513"/>
            <a:ext cx="811213" cy="831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琐</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77" name="组合 7"/>
          <p:cNvGrpSpPr/>
          <p:nvPr/>
        </p:nvGrpSpPr>
        <p:grpSpPr>
          <a:xfrm>
            <a:off x="2949575" y="3475038"/>
            <a:ext cx="836613" cy="850900"/>
            <a:chOff x="2437" y="2032"/>
            <a:chExt cx="1244" cy="1264"/>
          </a:xfrm>
        </p:grpSpPr>
        <p:sp>
          <p:nvSpPr>
            <p:cNvPr id="19503"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04"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05"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78" name="文本框 64"/>
          <p:cNvSpPr txBox="1"/>
          <p:nvPr/>
        </p:nvSpPr>
        <p:spPr>
          <a:xfrm>
            <a:off x="2960688" y="3465513"/>
            <a:ext cx="811212" cy="831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朴</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79" name="组合 7"/>
          <p:cNvGrpSpPr/>
          <p:nvPr/>
        </p:nvGrpSpPr>
        <p:grpSpPr>
          <a:xfrm>
            <a:off x="2959100" y="2354263"/>
            <a:ext cx="836613" cy="850900"/>
            <a:chOff x="2437" y="2032"/>
            <a:chExt cx="1244" cy="1264"/>
          </a:xfrm>
        </p:grpSpPr>
        <p:sp>
          <p:nvSpPr>
            <p:cNvPr id="19500"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501" name="直接连接符 4"/>
            <p:cNvCxnSpPr/>
            <p:nvPr/>
          </p:nvCxnSpPr>
          <p:spPr>
            <a:xfrm>
              <a:off x="2437" y="2645"/>
              <a:ext cx="1245" cy="0"/>
            </a:xfrm>
            <a:prstGeom prst="line">
              <a:avLst/>
            </a:prstGeom>
            <a:noFill/>
            <a:ln w="12700">
              <a:solidFill>
                <a:schemeClr val="tx1"/>
              </a:solidFill>
              <a:prstDash val="dash"/>
              <a:miter lim="800000"/>
            </a:ln>
          </p:spPr>
        </p:cxnSp>
        <p:cxnSp>
          <p:nvCxnSpPr>
            <p:cNvPr id="19502"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80" name="文本框 64"/>
          <p:cNvSpPr txBox="1"/>
          <p:nvPr/>
        </p:nvSpPr>
        <p:spPr>
          <a:xfrm>
            <a:off x="2970213" y="2344738"/>
            <a:ext cx="811212" cy="831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述</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81" name="组合 7"/>
          <p:cNvGrpSpPr/>
          <p:nvPr/>
        </p:nvGrpSpPr>
        <p:grpSpPr>
          <a:xfrm>
            <a:off x="4184650" y="2354263"/>
            <a:ext cx="836613" cy="850900"/>
            <a:chOff x="2437" y="2032"/>
            <a:chExt cx="1244" cy="1264"/>
          </a:xfrm>
        </p:grpSpPr>
        <p:sp>
          <p:nvSpPr>
            <p:cNvPr id="19497"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498" name="直接连接符 4"/>
            <p:cNvCxnSpPr/>
            <p:nvPr/>
          </p:nvCxnSpPr>
          <p:spPr>
            <a:xfrm>
              <a:off x="2437" y="2645"/>
              <a:ext cx="1245" cy="0"/>
            </a:xfrm>
            <a:prstGeom prst="line">
              <a:avLst/>
            </a:prstGeom>
            <a:noFill/>
            <a:ln w="12700">
              <a:solidFill>
                <a:schemeClr val="tx1"/>
              </a:solidFill>
              <a:prstDash val="dash"/>
              <a:miter lim="800000"/>
            </a:ln>
          </p:spPr>
        </p:cxnSp>
        <p:cxnSp>
          <p:nvCxnSpPr>
            <p:cNvPr id="19499"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82" name="文本框 64"/>
          <p:cNvSpPr txBox="1"/>
          <p:nvPr/>
        </p:nvSpPr>
        <p:spPr>
          <a:xfrm>
            <a:off x="4195763" y="2344738"/>
            <a:ext cx="811212" cy="831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贾</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83" name="组合 7"/>
          <p:cNvGrpSpPr/>
          <p:nvPr/>
        </p:nvGrpSpPr>
        <p:grpSpPr>
          <a:xfrm>
            <a:off x="4178300" y="3452813"/>
            <a:ext cx="836613" cy="850900"/>
            <a:chOff x="2437" y="2032"/>
            <a:chExt cx="1244" cy="1264"/>
          </a:xfrm>
        </p:grpSpPr>
        <p:sp>
          <p:nvSpPr>
            <p:cNvPr id="19494"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495" name="直接连接符 4"/>
            <p:cNvCxnSpPr/>
            <p:nvPr/>
          </p:nvCxnSpPr>
          <p:spPr>
            <a:xfrm>
              <a:off x="2437" y="2645"/>
              <a:ext cx="1245" cy="0"/>
            </a:xfrm>
            <a:prstGeom prst="line">
              <a:avLst/>
            </a:prstGeom>
            <a:noFill/>
            <a:ln w="12700">
              <a:solidFill>
                <a:schemeClr val="tx1"/>
              </a:solidFill>
              <a:prstDash val="dash"/>
              <a:miter lim="800000"/>
            </a:ln>
          </p:spPr>
        </p:cxnSp>
        <p:cxnSp>
          <p:nvCxnSpPr>
            <p:cNvPr id="19496"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84" name="文本框 64"/>
          <p:cNvSpPr txBox="1"/>
          <p:nvPr/>
        </p:nvSpPr>
        <p:spPr>
          <a:xfrm>
            <a:off x="4189413" y="3443288"/>
            <a:ext cx="811212" cy="8302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篇</a:t>
            </a:r>
            <a:endParaRPr lang="zh-CN" altLang="en-US" sz="4800" b="1">
              <a:solidFill>
                <a:srgbClr val="FF0000"/>
              </a:solidFill>
              <a:latin typeface="楷体" panose="02010609060101010101" pitchFamily="49" charset="-122"/>
              <a:ea typeface="楷体" panose="02010609060101010101" pitchFamily="49" charset="-122"/>
            </a:endParaRPr>
          </a:p>
        </p:txBody>
      </p:sp>
      <p:grpSp>
        <p:nvGrpSpPr>
          <p:cNvPr id="19485" name="组合 7"/>
          <p:cNvGrpSpPr/>
          <p:nvPr/>
        </p:nvGrpSpPr>
        <p:grpSpPr>
          <a:xfrm>
            <a:off x="5403850" y="3452813"/>
            <a:ext cx="836613" cy="850900"/>
            <a:chOff x="2437" y="2032"/>
            <a:chExt cx="1244" cy="1264"/>
          </a:xfrm>
        </p:grpSpPr>
        <p:sp>
          <p:nvSpPr>
            <p:cNvPr id="19491" name="矩形 1"/>
            <p:cNvSpPr/>
            <p:nvPr/>
          </p:nvSpPr>
          <p:spPr>
            <a:xfrm>
              <a:off x="2437" y="2032"/>
              <a:ext cx="1245" cy="1245"/>
            </a:xfrm>
            <a:prstGeom prst="rect">
              <a:avLst/>
            </a:prstGeom>
            <a:noFill/>
            <a:ln w="19050">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FF"/>
                </a:solidFill>
                <a:latin typeface="楷体" panose="02010609060101010101" pitchFamily="49" charset="-122"/>
                <a:ea typeface="楷体" panose="02010609060101010101" pitchFamily="49" charset="-122"/>
              </a:endParaRPr>
            </a:p>
          </p:txBody>
        </p:sp>
        <p:cxnSp>
          <p:nvCxnSpPr>
            <p:cNvPr id="19492" name="直接连接符 4"/>
            <p:cNvCxnSpPr/>
            <p:nvPr/>
          </p:nvCxnSpPr>
          <p:spPr>
            <a:xfrm>
              <a:off x="2437" y="2645"/>
              <a:ext cx="1245" cy="0"/>
            </a:xfrm>
            <a:prstGeom prst="line">
              <a:avLst/>
            </a:prstGeom>
            <a:noFill/>
            <a:ln w="12700">
              <a:solidFill>
                <a:schemeClr val="tx1"/>
              </a:solidFill>
              <a:prstDash val="dash"/>
              <a:miter lim="800000"/>
            </a:ln>
          </p:spPr>
        </p:cxnSp>
        <p:cxnSp>
          <p:nvCxnSpPr>
            <p:cNvPr id="19493" name="直接连接符 6"/>
            <p:cNvCxnSpPr/>
            <p:nvPr/>
          </p:nvCxnSpPr>
          <p:spPr>
            <a:xfrm flipH="1">
              <a:off x="3060" y="2052"/>
              <a:ext cx="0" cy="1245"/>
            </a:xfrm>
            <a:prstGeom prst="line">
              <a:avLst/>
            </a:prstGeom>
            <a:noFill/>
            <a:ln w="12700">
              <a:solidFill>
                <a:schemeClr val="tx1"/>
              </a:solidFill>
              <a:prstDash val="dash"/>
              <a:miter lim="800000"/>
            </a:ln>
          </p:spPr>
        </p:cxnSp>
      </p:grpSp>
      <p:sp>
        <p:nvSpPr>
          <p:cNvPr id="19486" name="文本框 64"/>
          <p:cNvSpPr txBox="1"/>
          <p:nvPr/>
        </p:nvSpPr>
        <p:spPr>
          <a:xfrm>
            <a:off x="5414963" y="3443288"/>
            <a:ext cx="811212" cy="8302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4800" b="1">
                <a:solidFill>
                  <a:srgbClr val="FF0000"/>
                </a:solidFill>
                <a:latin typeface="楷体" panose="02010609060101010101" pitchFamily="49" charset="-122"/>
                <a:ea typeface="楷体" panose="02010609060101010101" pitchFamily="49" charset="-122"/>
              </a:rPr>
              <a:t>某</a:t>
            </a:r>
            <a:endParaRPr lang="zh-CN" altLang="en-US" sz="4800" b="1">
              <a:solidFill>
                <a:srgbClr val="FF0000"/>
              </a:solidFill>
              <a:latin typeface="楷体" panose="02010609060101010101" pitchFamily="49" charset="-122"/>
              <a:ea typeface="楷体" panose="02010609060101010101" pitchFamily="49" charset="-122"/>
            </a:endParaRPr>
          </a:p>
        </p:txBody>
      </p:sp>
      <p:sp>
        <p:nvSpPr>
          <p:cNvPr id="19487" name="椭圆 2"/>
          <p:cNvSpPr/>
          <p:nvPr/>
        </p:nvSpPr>
        <p:spPr>
          <a:xfrm>
            <a:off x="5516563" y="2686050"/>
            <a:ext cx="606425" cy="96838"/>
          </a:xfrm>
          <a:prstGeom prst="ellipse">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Calibri" panose="020F0502020204030204" pitchFamily="34" charset="0"/>
            </a:endParaRPr>
          </a:p>
        </p:txBody>
      </p:sp>
      <p:grpSp>
        <p:nvGrpSpPr>
          <p:cNvPr id="19488" name="组合 6"/>
          <p:cNvGrpSpPr/>
          <p:nvPr/>
        </p:nvGrpSpPr>
        <p:grpSpPr>
          <a:xfrm>
            <a:off x="6400800" y="3246438"/>
            <a:ext cx="2339975" cy="1114425"/>
            <a:chOff x="6407106" y="3159216"/>
            <a:chExt cx="2340692" cy="1114334"/>
          </a:xfrm>
        </p:grpSpPr>
        <p:sp>
          <p:nvSpPr>
            <p:cNvPr id="19489" name="云形标注 3"/>
            <p:cNvSpPr/>
            <p:nvPr/>
          </p:nvSpPr>
          <p:spPr>
            <a:xfrm>
              <a:off x="6407106" y="3176677"/>
              <a:ext cx="2340692" cy="1096873"/>
            </a:xfrm>
            <a:prstGeom prst="cloudCallout">
              <a:avLst>
                <a:gd name="adj1" fmla="val -62878"/>
                <a:gd name="adj2" fmla="val -92195"/>
              </a:avLst>
            </a:prstGeom>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Calibri" panose="020F0502020204030204" pitchFamily="34" charset="0"/>
              </a:endParaRPr>
            </a:p>
          </p:txBody>
        </p:sp>
        <p:sp>
          <p:nvSpPr>
            <p:cNvPr id="19490" name="文本框 4"/>
            <p:cNvSpPr txBox="1"/>
            <p:nvPr/>
          </p:nvSpPr>
          <p:spPr>
            <a:xfrm>
              <a:off x="6646151" y="3159216"/>
              <a:ext cx="2030160" cy="107721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chemeClr val="bg1"/>
                  </a:solidFill>
                </a:rPr>
                <a:t>    不要漏写一横。</a:t>
              </a:r>
              <a:endParaRPr lang="zh-CN" altLang="en-US" sz="3200" b="1">
                <a:solidFill>
                  <a:schemeClr val="bg1"/>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87"/>
                                        </p:tgtEl>
                                        <p:attrNameLst>
                                          <p:attrName>style.visibility</p:attrName>
                                        </p:attrNameLst>
                                      </p:cBhvr>
                                      <p:to>
                                        <p:strVal val="visible"/>
                                      </p:to>
                                    </p:set>
                                    <p:animEffect transition="in" filter="wipe(down)">
                                      <p:cBhvr>
                                        <p:cTn id="7" dur="500"/>
                                        <p:tgtEl>
                                          <p:spTgt spid="1948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488"/>
                                        </p:tgtEl>
                                        <p:attrNameLst>
                                          <p:attrName>style.visibility</p:attrName>
                                        </p:attrNameLst>
                                      </p:cBhvr>
                                      <p:to>
                                        <p:strVal val="visible"/>
                                      </p:to>
                                    </p:set>
                                    <p:animEffect transition="in" filter="wipe(up)">
                                      <p:cBhvr>
                                        <p:cTn id="11" dur="500"/>
                                        <p:tgtEl>
                                          <p:spTgt spid="19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4"/>
          <p:cNvSpPr/>
          <p:nvPr/>
        </p:nvSpPr>
        <p:spPr>
          <a:xfrm>
            <a:off x="3757613" y="182563"/>
            <a:ext cx="1833562" cy="584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27506E"/>
                </a:solidFill>
              </a:rPr>
              <a:t>理解词语</a:t>
            </a:r>
            <a:endParaRPr lang="zh-CN" altLang="en-US" sz="3200" b="1">
              <a:solidFill>
                <a:srgbClr val="27506E"/>
              </a:solidFill>
            </a:endParaRPr>
          </a:p>
        </p:txBody>
      </p:sp>
      <p:sp>
        <p:nvSpPr>
          <p:cNvPr id="20483" name="矩形 5"/>
          <p:cNvSpPr/>
          <p:nvPr/>
        </p:nvSpPr>
        <p:spPr>
          <a:xfrm>
            <a:off x="406400" y="1223963"/>
            <a:ext cx="2028825" cy="682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latin typeface="楷体" panose="02010609060101010101" pitchFamily="49" charset="-122"/>
                <a:ea typeface="楷体" panose="02010609060101010101" pitchFamily="49" charset="-122"/>
              </a:rPr>
              <a:t>一知半解</a:t>
            </a:r>
            <a:endParaRPr lang="en-US" altLang="zh-CN" sz="3200" b="1">
              <a:latin typeface="楷体" panose="02010609060101010101" pitchFamily="49" charset="-122"/>
              <a:ea typeface="楷体" panose="02010609060101010101" pitchFamily="49" charset="-122"/>
            </a:endParaRPr>
          </a:p>
        </p:txBody>
      </p:sp>
      <p:sp>
        <p:nvSpPr>
          <p:cNvPr id="20484" name="矩形 7"/>
          <p:cNvSpPr/>
          <p:nvPr/>
        </p:nvSpPr>
        <p:spPr>
          <a:xfrm>
            <a:off x="400050" y="2133600"/>
            <a:ext cx="2101850" cy="682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latin typeface="楷体" panose="02010609060101010101" pitchFamily="49" charset="-122"/>
                <a:ea typeface="楷体" panose="02010609060101010101" pitchFamily="49" charset="-122"/>
              </a:rPr>
              <a:t>索然无味</a:t>
            </a:r>
            <a:endParaRPr lang="en-US" altLang="zh-CN" sz="3200" b="1">
              <a:latin typeface="楷体" panose="02010609060101010101" pitchFamily="49" charset="-122"/>
              <a:ea typeface="楷体" panose="02010609060101010101" pitchFamily="49" charset="-122"/>
            </a:endParaRPr>
          </a:p>
        </p:txBody>
      </p:sp>
      <p:sp>
        <p:nvSpPr>
          <p:cNvPr id="20485" name="矩形 9"/>
          <p:cNvSpPr/>
          <p:nvPr/>
        </p:nvSpPr>
        <p:spPr>
          <a:xfrm>
            <a:off x="406400" y="2978150"/>
            <a:ext cx="2101850" cy="682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latin typeface="楷体" panose="02010609060101010101" pitchFamily="49" charset="-122"/>
                <a:ea typeface="楷体" panose="02010609060101010101" pitchFamily="49" charset="-122"/>
              </a:rPr>
              <a:t>朦朦胧胧</a:t>
            </a:r>
            <a:endParaRPr lang="zh-CN" altLang="en-US" sz="3200" b="1">
              <a:latin typeface="楷体" panose="02010609060101010101" pitchFamily="49" charset="-122"/>
              <a:ea typeface="楷体" panose="02010609060101010101" pitchFamily="49" charset="-122"/>
            </a:endParaRPr>
          </a:p>
        </p:txBody>
      </p:sp>
      <p:sp>
        <p:nvSpPr>
          <p:cNvPr id="20486" name="矩形 10"/>
          <p:cNvSpPr/>
          <p:nvPr/>
        </p:nvSpPr>
        <p:spPr>
          <a:xfrm>
            <a:off x="2728913" y="1231900"/>
            <a:ext cx="5915025" cy="682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solidFill>
                  <a:srgbClr val="00B050"/>
                </a:solidFill>
                <a:latin typeface="楷体" panose="02010609060101010101" pitchFamily="49" charset="-122"/>
                <a:ea typeface="楷体" panose="02010609060101010101" pitchFamily="49" charset="-122"/>
              </a:rPr>
              <a:t>知道得不全面，理解得不透彻。</a:t>
            </a:r>
            <a:endParaRPr lang="zh-CN" altLang="zh-CN" sz="3200" b="1">
              <a:solidFill>
                <a:srgbClr val="00B050"/>
              </a:solidFill>
              <a:latin typeface="楷体" panose="02010609060101010101" pitchFamily="49" charset="-122"/>
              <a:ea typeface="楷体" panose="02010609060101010101" pitchFamily="49" charset="-122"/>
            </a:endParaRPr>
          </a:p>
        </p:txBody>
      </p:sp>
      <p:sp>
        <p:nvSpPr>
          <p:cNvPr id="20487" name="矩形 11"/>
          <p:cNvSpPr/>
          <p:nvPr/>
        </p:nvSpPr>
        <p:spPr>
          <a:xfrm>
            <a:off x="2728913" y="2108200"/>
            <a:ext cx="3127375" cy="6842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solidFill>
                  <a:srgbClr val="00B050"/>
                </a:solidFill>
                <a:latin typeface="楷体" panose="02010609060101010101" pitchFamily="49" charset="-122"/>
                <a:ea typeface="楷体" panose="02010609060101010101" pitchFamily="49" charset="-122"/>
              </a:rPr>
              <a:t>形容毫无趣味。</a:t>
            </a:r>
            <a:endParaRPr lang="zh-CN" altLang="zh-CN" sz="3200" b="1">
              <a:solidFill>
                <a:srgbClr val="00B050"/>
              </a:solidFill>
              <a:latin typeface="楷体" panose="02010609060101010101" pitchFamily="49" charset="-122"/>
              <a:ea typeface="楷体" panose="02010609060101010101" pitchFamily="49" charset="-122"/>
            </a:endParaRPr>
          </a:p>
        </p:txBody>
      </p:sp>
      <p:sp>
        <p:nvSpPr>
          <p:cNvPr id="20488" name="矩形 13"/>
          <p:cNvSpPr/>
          <p:nvPr/>
        </p:nvSpPr>
        <p:spPr>
          <a:xfrm>
            <a:off x="2744788" y="2978150"/>
            <a:ext cx="6208712" cy="119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zh-CN" sz="3200" b="1">
                <a:solidFill>
                  <a:srgbClr val="00B050"/>
                </a:solidFill>
                <a:latin typeface="楷体" panose="02010609060101010101" pitchFamily="49" charset="-122"/>
                <a:ea typeface="楷体" panose="02010609060101010101" pitchFamily="49" charset="-122"/>
              </a:rPr>
              <a:t>模模糊糊，不清楚。也可指人</a:t>
            </a:r>
            <a:r>
              <a:rPr lang="zh-CN" altLang="en-US" sz="3200" b="1">
                <a:solidFill>
                  <a:srgbClr val="00B050"/>
                </a:solidFill>
                <a:latin typeface="楷体" panose="02010609060101010101" pitchFamily="49" charset="-122"/>
                <a:ea typeface="楷体" panose="02010609060101010101" pitchFamily="49" charset="-122"/>
              </a:rPr>
              <a:t>的</a:t>
            </a:r>
            <a:r>
              <a:rPr lang="zh-CN" altLang="zh-CN" sz="3200" b="1">
                <a:solidFill>
                  <a:srgbClr val="00B050"/>
                </a:solidFill>
                <a:latin typeface="楷体" panose="02010609060101010101" pitchFamily="49" charset="-122"/>
                <a:ea typeface="楷体" panose="02010609060101010101" pitchFamily="49" charset="-122"/>
              </a:rPr>
              <a:t>意识十分不清晰或事物界限不清。</a:t>
            </a:r>
            <a:endParaRPr lang="zh-CN" altLang="en-US" sz="3200" b="1">
              <a:solidFill>
                <a:srgbClr val="00B05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randombar(horizontal)">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wipe(left)">
                                      <p:cBhvr>
                                        <p:cTn id="12" dur="5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484"/>
                                        </p:tgtEl>
                                        <p:attrNameLst>
                                          <p:attrName>style.visibility</p:attrName>
                                        </p:attrNameLst>
                                      </p:cBhvr>
                                      <p:to>
                                        <p:strVal val="visible"/>
                                      </p:to>
                                    </p:set>
                                    <p:animEffect transition="in" filter="randombar(horizontal)">
                                      <p:cBhvr>
                                        <p:cTn id="17" dur="500"/>
                                        <p:tgtEl>
                                          <p:spTgt spid="204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487"/>
                                        </p:tgtEl>
                                        <p:attrNameLst>
                                          <p:attrName>style.visibility</p:attrName>
                                        </p:attrNameLst>
                                      </p:cBhvr>
                                      <p:to>
                                        <p:strVal val="visible"/>
                                      </p:to>
                                    </p:set>
                                    <p:animEffect transition="in" filter="wipe(left)">
                                      <p:cBhvr>
                                        <p:cTn id="22" dur="500"/>
                                        <p:tgtEl>
                                          <p:spTgt spid="2048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485"/>
                                        </p:tgtEl>
                                        <p:attrNameLst>
                                          <p:attrName>style.visibility</p:attrName>
                                        </p:attrNameLst>
                                      </p:cBhvr>
                                      <p:to>
                                        <p:strVal val="visible"/>
                                      </p:to>
                                    </p:set>
                                    <p:animEffect transition="in" filter="randombar(horizontal)">
                                      <p:cBhvr>
                                        <p:cTn id="27" dur="500"/>
                                        <p:tgtEl>
                                          <p:spTgt spid="204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488"/>
                                        </p:tgtEl>
                                        <p:attrNameLst>
                                          <p:attrName>style.visibility</p:attrName>
                                        </p:attrNameLst>
                                      </p:cBhvr>
                                      <p:to>
                                        <p:strVal val="visible"/>
                                      </p:to>
                                    </p:set>
                                    <p:animEffect transition="in" filter="wipe(left)">
                                      <p:cBhvr>
                                        <p:cTn id="32"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4" grpId="0"/>
      <p:bldP spid="20485" grpId="0"/>
      <p:bldP spid="20486" grpId="0"/>
      <p:bldP spid="20487" grpId="0"/>
      <p:bldP spid="204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11"/>
          <p:cNvSpPr/>
          <p:nvPr/>
        </p:nvSpPr>
        <p:spPr>
          <a:xfrm>
            <a:off x="711200" y="977900"/>
            <a:ext cx="7720013" cy="17859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lnSpc>
                <a:spcPct val="120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快速</a:t>
            </a:r>
            <a:r>
              <a:rPr lang="zh-CN" altLang="en-US" sz="3200" b="1" spc="0">
                <a:latin typeface="宋体" panose="02010600030101010101" pitchFamily="2" charset="-122"/>
                <a:ea typeface="Times New Roman" panose="02020603050405020304" pitchFamily="18" charset="0"/>
              </a:rPr>
              <a:t>地</a:t>
            </a:r>
            <a:r>
              <a:rPr lang="zh-CN" altLang="zh-CN" sz="3200" b="1" spc="0">
                <a:latin typeface="宋体" panose="02010600030101010101" pitchFamily="2" charset="-122"/>
                <a:ea typeface="Times New Roman" panose="02020603050405020304" pitchFamily="18" charset="0"/>
              </a:rPr>
              <a:t>默读一遍课文，想想课文是按照什么顺序叙述的？表示时间的词语有哪些？把相应的词语画出来。</a:t>
            </a:r>
            <a:endParaRPr lang="zh-CN" altLang="en-US" sz="3200" b="1">
              <a:latin typeface="宋体" panose="02010600030101010101" pitchFamily="2" charset="-122"/>
            </a:endParaRPr>
          </a:p>
        </p:txBody>
      </p:sp>
      <p:sp>
        <p:nvSpPr>
          <p:cNvPr id="21507" name="矩形 12"/>
          <p:cNvSpPr/>
          <p:nvPr/>
        </p:nvSpPr>
        <p:spPr>
          <a:xfrm>
            <a:off x="711200" y="2843213"/>
            <a:ext cx="7600950" cy="18653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en-US" altLang="zh-CN" sz="3200" b="1">
                <a:solidFill>
                  <a:srgbClr val="84020D"/>
                </a:solidFill>
                <a:latin typeface="楷体" panose="02010609060101010101" pitchFamily="49" charset="-122"/>
                <a:ea typeface="楷体" panose="02010609060101010101" pitchFamily="49" charset="-122"/>
              </a:rPr>
              <a:t>    </a:t>
            </a:r>
            <a:r>
              <a:rPr lang="zh-CN" altLang="zh-CN" sz="3200" b="1">
                <a:solidFill>
                  <a:srgbClr val="84020D"/>
                </a:solidFill>
                <a:latin typeface="楷体" panose="02010609060101010101" pitchFamily="49" charset="-122"/>
                <a:ea typeface="楷体" panose="02010609060101010101" pitchFamily="49" charset="-122"/>
              </a:rPr>
              <a:t>课文是按照时间顺序叙述的，表示时间的词语有：七岁时</a:t>
            </a:r>
            <a:r>
              <a:rPr lang="zh-CN" altLang="en-US" sz="3200" b="1">
                <a:solidFill>
                  <a:srgbClr val="84020D"/>
                </a:solidFill>
                <a:latin typeface="楷体" panose="02010609060101010101" pitchFamily="49" charset="-122"/>
                <a:ea typeface="楷体" panose="02010609060101010101" pitchFamily="49" charset="-122"/>
              </a:rPr>
              <a:t>、</a:t>
            </a:r>
            <a:r>
              <a:rPr lang="zh-CN" altLang="zh-CN" sz="3200" b="1">
                <a:solidFill>
                  <a:srgbClr val="84020D"/>
                </a:solidFill>
                <a:latin typeface="楷体" panose="02010609060101010101" pitchFamily="49" charset="-122"/>
                <a:ea typeface="楷体" panose="02010609060101010101" pitchFamily="49" charset="-122"/>
              </a:rPr>
              <a:t>那时</a:t>
            </a:r>
            <a:r>
              <a:rPr lang="zh-CN" altLang="en-US" sz="3200" b="1">
                <a:solidFill>
                  <a:srgbClr val="84020D"/>
                </a:solidFill>
                <a:latin typeface="楷体" panose="02010609060101010101" pitchFamily="49" charset="-122"/>
                <a:ea typeface="楷体" panose="02010609060101010101" pitchFamily="49" charset="-122"/>
              </a:rPr>
              <a:t>、</a:t>
            </a:r>
            <a:r>
              <a:rPr lang="zh-CN" altLang="zh-CN" sz="3200" b="1">
                <a:solidFill>
                  <a:srgbClr val="84020D"/>
                </a:solidFill>
                <a:latin typeface="楷体" panose="02010609060101010101" pitchFamily="49" charset="-122"/>
                <a:ea typeface="楷体" panose="02010609060101010101" pitchFamily="49" charset="-122"/>
              </a:rPr>
              <a:t>此后</a:t>
            </a:r>
            <a:r>
              <a:rPr lang="zh-CN" altLang="en-US" sz="3200" b="1">
                <a:solidFill>
                  <a:srgbClr val="84020D"/>
                </a:solidFill>
                <a:latin typeface="楷体" panose="02010609060101010101" pitchFamily="49" charset="-122"/>
                <a:ea typeface="楷体" panose="02010609060101010101" pitchFamily="49" charset="-122"/>
              </a:rPr>
              <a:t>、</a:t>
            </a:r>
            <a:r>
              <a:rPr lang="zh-CN" altLang="zh-CN" sz="3200" b="1">
                <a:solidFill>
                  <a:srgbClr val="84020D"/>
                </a:solidFill>
                <a:latin typeface="楷体" panose="02010609060101010101" pitchFamily="49" charset="-122"/>
                <a:ea typeface="楷体" panose="02010609060101010101" pitchFamily="49" charset="-122"/>
              </a:rPr>
              <a:t>十二三岁时。</a:t>
            </a:r>
            <a:endParaRPr lang="zh-CN" altLang="en-US" sz="3200" b="1">
              <a:solidFill>
                <a:srgbClr val="84020D"/>
              </a:solidFill>
              <a:latin typeface="楷体" panose="02010609060101010101" pitchFamily="49" charset="-122"/>
              <a:ea typeface="楷体" panose="02010609060101010101" pitchFamily="49" charset="-122"/>
            </a:endParaRPr>
          </a:p>
        </p:txBody>
      </p:sp>
      <p:sp>
        <p:nvSpPr>
          <p:cNvPr id="21508" name="文本框 15"/>
          <p:cNvSpPr txBox="1"/>
          <p:nvPr/>
        </p:nvSpPr>
        <p:spPr bwMode="auto">
          <a:xfrm>
            <a:off x="3695710" y="182750"/>
            <a:ext cx="1827190" cy="584200"/>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整体感知</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randombar(horizont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randombar(horizontal)">
                                      <p:cBhvr>
                                        <p:cTn id="12"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5"/>
          <p:cNvSpPr/>
          <p:nvPr/>
        </p:nvSpPr>
        <p:spPr>
          <a:xfrm>
            <a:off x="495300" y="854075"/>
            <a:ext cx="7842250" cy="178593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lnSpc>
                <a:spcPct val="120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作者多年读书生涯的切身体会是什么？可以用文中哪句话概括？用横线在文中画出来。</a:t>
            </a:r>
            <a:endParaRPr lang="zh-CN" altLang="en-US" sz="3200" b="1">
              <a:latin typeface="宋体" panose="02010600030101010101" pitchFamily="2" charset="-122"/>
            </a:endParaRPr>
          </a:p>
        </p:txBody>
      </p:sp>
      <p:sp>
        <p:nvSpPr>
          <p:cNvPr id="22531" name="矩形 7"/>
          <p:cNvSpPr/>
          <p:nvPr/>
        </p:nvSpPr>
        <p:spPr>
          <a:xfrm>
            <a:off x="1682750" y="2932113"/>
            <a:ext cx="5951538" cy="682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solidFill>
                  <a:srgbClr val="84020D"/>
                </a:solidFill>
                <a:latin typeface="楷体" panose="02010609060101010101" pitchFamily="49" charset="-122"/>
                <a:ea typeface="楷体" panose="02010609060101010101" pitchFamily="49" charset="-122"/>
              </a:rPr>
              <a:t>“</a:t>
            </a:r>
            <a:r>
              <a:rPr lang="zh-CN" altLang="zh-CN" sz="3200" b="1">
                <a:solidFill>
                  <a:srgbClr val="84020D"/>
                </a:solidFill>
                <a:latin typeface="楷体" panose="02010609060101010101" pitchFamily="49" charset="-122"/>
                <a:ea typeface="楷体" panose="02010609060101010101" pitchFamily="49" charset="-122"/>
              </a:rPr>
              <a:t>读书好，多读书，读好书。</a:t>
            </a:r>
            <a:r>
              <a:rPr lang="zh-CN" altLang="zh-CN" sz="3200" b="1">
                <a:solidFill>
                  <a:srgbClr val="84020D"/>
                </a:solidFill>
                <a:latin typeface="楷体" panose="02010609060101010101" pitchFamily="49" charset="-122"/>
                <a:ea typeface="楷体" panose="02010609060101010101" pitchFamily="49" charset="-122"/>
              </a:rPr>
              <a:t>”</a:t>
            </a:r>
            <a:endParaRPr lang="zh-CN" altLang="en-US" sz="3200" b="1">
              <a:solidFill>
                <a:srgbClr val="84020D"/>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randombar(horizont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randombar(horizontal)">
                                      <p:cBhvr>
                                        <p:cTn id="12"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1"/>
          <p:cNvSpPr/>
          <p:nvPr/>
        </p:nvSpPr>
        <p:spPr>
          <a:xfrm>
            <a:off x="966788" y="1395413"/>
            <a:ext cx="7380287" cy="2455862"/>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just" hangingPunct="0">
              <a:lnSpc>
                <a:spcPct val="120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作者围绕自己多年读书生涯的切身体会，回忆了哪些具体事例？请抓住关键词，从中概括第</a:t>
            </a:r>
            <a:r>
              <a:rPr lang="en-US" altLang="zh-CN" sz="3200" b="1" spc="0">
                <a:latin typeface="宋体" panose="02010600030101010101" pitchFamily="2" charset="-122"/>
                <a:ea typeface="Times New Roman" panose="02020603050405020304" pitchFamily="18" charset="0"/>
              </a:rPr>
              <a:t>2</a:t>
            </a:r>
            <a:r>
              <a:rPr lang="zh-CN" altLang="zh-CN" sz="3200" b="1" spc="0">
                <a:latin typeface="宋体" panose="02010600030101010101" pitchFamily="2" charset="-122"/>
                <a:ea typeface="Times New Roman" panose="02020603050405020304" pitchFamily="18" charset="0"/>
              </a:rPr>
              <a:t>自然段至第</a:t>
            </a:r>
            <a:r>
              <a:rPr lang="en-US" altLang="zh-CN" sz="3200" b="1" spc="0">
                <a:latin typeface="宋体" panose="02010600030101010101" pitchFamily="2" charset="-122"/>
                <a:ea typeface="Times New Roman" panose="02020603050405020304" pitchFamily="18" charset="0"/>
              </a:rPr>
              <a:t>13</a:t>
            </a:r>
            <a:r>
              <a:rPr lang="zh-CN" altLang="zh-CN" sz="3200" b="1" spc="0">
                <a:latin typeface="宋体" panose="02010600030101010101" pitchFamily="2" charset="-122"/>
                <a:ea typeface="Times New Roman" panose="02020603050405020304" pitchFamily="18" charset="0"/>
              </a:rPr>
              <a:t>自然段的内容要点。</a:t>
            </a:r>
            <a:endParaRPr lang="zh-CN" altLang="en-US" sz="3200" b="1">
              <a:latin typeface="宋体" panose="02010600030101010101" pitchFamily="2" charset="-122"/>
            </a:endParaRPr>
          </a:p>
        </p:txBody>
      </p:sp>
      <p:grpSp>
        <p:nvGrpSpPr>
          <p:cNvPr id="23555" name="组合 6"/>
          <p:cNvGrpSpPr/>
          <p:nvPr/>
        </p:nvGrpSpPr>
        <p:grpSpPr>
          <a:xfrm>
            <a:off x="3719513" y="225425"/>
            <a:ext cx="1873250" cy="584200"/>
            <a:chOff x="2833732" y="403137"/>
            <a:chExt cx="1873020" cy="584775"/>
          </a:xfrm>
        </p:grpSpPr>
        <p:pic>
          <p:nvPicPr>
            <p:cNvPr id="23556" name="Group 231"/>
            <p:cNvPicPr/>
            <p:nvPr/>
          </p:nvPicPr>
          <p:blipFill>
            <a:blip r:embed="rId1"/>
            <a:stretch>
              <a:fillRect/>
            </a:stretch>
          </p:blipFill>
          <p:spPr>
            <a:xfrm>
              <a:off x="2851065" y="470386"/>
              <a:ext cx="402287" cy="457650"/>
            </a:xfrm>
            <a:prstGeom prst="rect">
              <a:avLst/>
            </a:prstGeom>
            <a:noFill/>
            <a:ln>
              <a:miter lim="800000"/>
              <a:headEnd/>
              <a:tailEnd/>
            </a:ln>
          </p:spPr>
        </p:pic>
        <p:sp>
          <p:nvSpPr>
            <p:cNvPr id="23557" name="矩形 5"/>
            <p:cNvSpPr/>
            <p:nvPr/>
          </p:nvSpPr>
          <p:spPr>
            <a:xfrm>
              <a:off x="3286170" y="403137"/>
              <a:ext cx="1420582" cy="58477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27506E"/>
                  </a:solidFill>
                </a:rPr>
                <a:t>说一说</a:t>
              </a:r>
              <a:endParaRPr lang="zh-CN" altLang="en-US" sz="3200" b="1">
                <a:solidFill>
                  <a:srgbClr val="27506E"/>
                </a:solidFill>
              </a:endParaRPr>
            </a:p>
          </p:txBody>
        </p:sp>
      </p:gr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1"/>
          <p:cNvSpPr/>
          <p:nvPr/>
        </p:nvSpPr>
        <p:spPr>
          <a:xfrm>
            <a:off x="260350" y="1125538"/>
            <a:ext cx="8366125" cy="2532062"/>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lnSpc>
                <a:spcPct val="120000"/>
              </a:lnSpc>
              <a:spcBef>
                <a:spcPts val="600"/>
              </a:spcBef>
            </a:pPr>
            <a:r>
              <a:rPr lang="en-US" altLang="zh-CN" sz="3200" b="1" spc="0">
                <a:solidFill>
                  <a:srgbClr val="00B050"/>
                </a:solidFill>
                <a:latin typeface="楷体" panose="02010609060101010101" pitchFamily="49" charset="-122"/>
                <a:ea typeface="楷体" panose="02010609060101010101" pitchFamily="49" charset="-122"/>
              </a:rPr>
              <a:t>    </a:t>
            </a:r>
            <a:r>
              <a:rPr lang="en-US" altLang="zh-CN" sz="3200" b="1" spc="0">
                <a:solidFill>
                  <a:srgbClr val="27506E"/>
                </a:solidFill>
                <a:latin typeface="楷体" panose="02010609060101010101" pitchFamily="49" charset="-122"/>
                <a:ea typeface="楷体" panose="02010609060101010101" pitchFamily="49" charset="-122"/>
              </a:rPr>
              <a:t>1.</a:t>
            </a:r>
            <a:r>
              <a:rPr lang="zh-CN" altLang="zh-CN" sz="3200" b="1" spc="0">
                <a:solidFill>
                  <a:srgbClr val="FF0000"/>
                </a:solidFill>
                <a:latin typeface="楷体" panose="02010609060101010101" pitchFamily="49" charset="-122"/>
                <a:ea typeface="楷体" panose="02010609060101010101" pitchFamily="49" charset="-122"/>
              </a:rPr>
              <a:t>读书好。</a:t>
            </a:r>
            <a:r>
              <a:rPr lang="zh-CN" altLang="zh-CN" sz="3200" b="1" spc="0">
                <a:solidFill>
                  <a:srgbClr val="27506E"/>
                </a:solidFill>
                <a:latin typeface="楷体" panose="02010609060101010101" pitchFamily="49" charset="-122"/>
                <a:ea typeface="楷体" panose="02010609060101010101" pitchFamily="49" charset="-122"/>
              </a:rPr>
              <a:t>从书中得到快乐，懂得道理。</a:t>
            </a:r>
            <a:endParaRPr lang="zh-CN" altLang="zh-CN" sz="3200" b="1">
              <a:solidFill>
                <a:srgbClr val="27506E"/>
              </a:solidFill>
              <a:latin typeface="楷体" panose="02010609060101010101" pitchFamily="49" charset="-122"/>
              <a:ea typeface="楷体" panose="02010609060101010101" pitchFamily="49" charset="-122"/>
            </a:endParaRPr>
          </a:p>
          <a:p>
            <a:pPr marL="0" lvl="0" indent="-431800" eaLnBrk="1" hangingPunct="0">
              <a:lnSpc>
                <a:spcPct val="120000"/>
              </a:lnSpc>
              <a:spcBef>
                <a:spcPts val="600"/>
              </a:spcBef>
            </a:pPr>
            <a:r>
              <a:rPr lang="en-US" altLang="zh-CN" sz="3200" b="1" spc="0">
                <a:solidFill>
                  <a:srgbClr val="00B050"/>
                </a:solidFill>
                <a:latin typeface="楷体" panose="02010609060101010101" pitchFamily="49" charset="-122"/>
                <a:ea typeface="楷体" panose="02010609060101010101" pitchFamily="49" charset="-122"/>
              </a:rPr>
              <a:t>    </a:t>
            </a:r>
            <a:r>
              <a:rPr lang="en-US" altLang="zh-CN" sz="3200" b="1" spc="0">
                <a:solidFill>
                  <a:srgbClr val="27506E"/>
                </a:solidFill>
                <a:latin typeface="楷体" panose="02010609060101010101" pitchFamily="49" charset="-122"/>
                <a:ea typeface="楷体" panose="02010609060101010101" pitchFamily="49" charset="-122"/>
              </a:rPr>
              <a:t>2.</a:t>
            </a:r>
            <a:r>
              <a:rPr lang="zh-CN" altLang="zh-CN" sz="3200" b="1" spc="0">
                <a:solidFill>
                  <a:srgbClr val="FF0000"/>
                </a:solidFill>
                <a:latin typeface="楷体" panose="02010609060101010101" pitchFamily="49" charset="-122"/>
                <a:ea typeface="楷体" panose="02010609060101010101" pitchFamily="49" charset="-122"/>
              </a:rPr>
              <a:t>多读书。</a:t>
            </a:r>
            <a:r>
              <a:rPr lang="zh-CN" altLang="zh-CN" sz="3200" b="1" spc="0">
                <a:solidFill>
                  <a:srgbClr val="27506E"/>
                </a:solidFill>
                <a:latin typeface="楷体" panose="02010609060101010101" pitchFamily="49" charset="-122"/>
                <a:ea typeface="楷体" panose="02010609060101010101" pitchFamily="49" charset="-122"/>
              </a:rPr>
              <a:t>作者告诉我们，她从七岁开始读《</a:t>
            </a:r>
            <a:r>
              <a:rPr lang="zh-CN" altLang="en-US" sz="3200" b="1" spc="0">
                <a:solidFill>
                  <a:srgbClr val="27506E"/>
                </a:solidFill>
                <a:latin typeface="楷体" panose="02010609060101010101" pitchFamily="49" charset="-122"/>
                <a:ea typeface="楷体" panose="02010609060101010101" pitchFamily="49" charset="-122"/>
              </a:rPr>
              <a:t>三</a:t>
            </a:r>
            <a:r>
              <a:rPr lang="zh-CN" altLang="zh-CN" sz="3200" b="1" spc="0">
                <a:solidFill>
                  <a:srgbClr val="27506E"/>
                </a:solidFill>
                <a:latin typeface="楷体" panose="02010609060101010101" pitchFamily="49" charset="-122"/>
                <a:ea typeface="楷体" panose="02010609060101010101" pitchFamily="49" charset="-122"/>
              </a:rPr>
              <a:t>国演义》，直至晚年仍在</a:t>
            </a:r>
            <a:r>
              <a:rPr lang="zh-CN" altLang="zh-CN" sz="3200" b="1">
                <a:solidFill>
                  <a:srgbClr val="27506E"/>
                </a:solidFill>
                <a:latin typeface="楷体" panose="02010609060101010101" pitchFamily="49" charset="-122"/>
                <a:ea typeface="楷体" panose="02010609060101010101" pitchFamily="49" charset="-122"/>
              </a:rPr>
              <a:t>“</a:t>
            </a:r>
            <a:r>
              <a:rPr lang="zh-CN" altLang="zh-CN" sz="3200" b="1">
                <a:solidFill>
                  <a:srgbClr val="27506E"/>
                </a:solidFill>
                <a:latin typeface="楷体" panose="02010609060101010101" pitchFamily="49" charset="-122"/>
                <a:ea typeface="楷体" panose="02010609060101010101" pitchFamily="49" charset="-122"/>
              </a:rPr>
              <a:t>读万卷书</a:t>
            </a:r>
            <a:r>
              <a:rPr lang="zh-CN" altLang="zh-CN" sz="3200" b="1">
                <a:solidFill>
                  <a:srgbClr val="27506E"/>
                </a:solidFill>
                <a:latin typeface="楷体" panose="02010609060101010101" pitchFamily="49" charset="-122"/>
                <a:ea typeface="楷体" panose="02010609060101010101" pitchFamily="49" charset="-122"/>
              </a:rPr>
              <a:t>”</a:t>
            </a:r>
            <a:r>
              <a:rPr lang="zh-CN" altLang="zh-CN" sz="3200" b="1">
                <a:solidFill>
                  <a:srgbClr val="27506E"/>
                </a:solidFill>
                <a:latin typeface="楷体" panose="02010609060101010101" pitchFamily="49" charset="-122"/>
                <a:ea typeface="楷体" panose="02010609060101010101" pitchFamily="49" charset="-122"/>
              </a:rPr>
              <a:t>。</a:t>
            </a:r>
            <a:endParaRPr lang="zh-CN" altLang="zh-CN" sz="3200" b="1">
              <a:solidFill>
                <a:srgbClr val="27506E"/>
              </a:solidFill>
              <a:latin typeface="楷体" panose="02010609060101010101" pitchFamily="49" charset="-122"/>
              <a:ea typeface="楷体" panose="02010609060101010101" pitchFamily="49" charset="-122"/>
            </a:endParaRPr>
          </a:p>
          <a:p>
            <a:pPr marL="0" lvl="0" indent="0" eaLnBrk="1" hangingPunct="0">
              <a:lnSpc>
                <a:spcPct val="120000"/>
              </a:lnSpc>
              <a:spcBef>
                <a:spcPts val="600"/>
              </a:spcBef>
            </a:pPr>
            <a:r>
              <a:rPr lang="en-US" altLang="zh-CN" sz="3200" b="1" spc="0">
                <a:solidFill>
                  <a:srgbClr val="00B050"/>
                </a:solidFill>
                <a:latin typeface="楷体" panose="02010609060101010101" pitchFamily="49" charset="-122"/>
                <a:ea typeface="楷体" panose="02010609060101010101" pitchFamily="49" charset="-122"/>
              </a:rPr>
              <a:t>    </a:t>
            </a:r>
            <a:r>
              <a:rPr lang="en-US" altLang="zh-CN" sz="3200" b="1" spc="0">
                <a:solidFill>
                  <a:srgbClr val="27506E"/>
                </a:solidFill>
                <a:latin typeface="楷体" panose="02010609060101010101" pitchFamily="49" charset="-122"/>
                <a:ea typeface="楷体" panose="02010609060101010101" pitchFamily="49" charset="-122"/>
              </a:rPr>
              <a:t>3.</a:t>
            </a:r>
            <a:r>
              <a:rPr lang="zh-CN" altLang="zh-CN" sz="3200" b="1" spc="0">
                <a:solidFill>
                  <a:srgbClr val="FF0000"/>
                </a:solidFill>
                <a:latin typeface="楷体" panose="02010609060101010101" pitchFamily="49" charset="-122"/>
                <a:ea typeface="楷体" panose="02010609060101010101" pitchFamily="49" charset="-122"/>
              </a:rPr>
              <a:t>读好书。</a:t>
            </a:r>
            <a:r>
              <a:rPr lang="zh-CN" altLang="zh-CN" sz="3200" b="1" spc="0">
                <a:solidFill>
                  <a:srgbClr val="27506E"/>
                </a:solidFill>
                <a:latin typeface="楷体" panose="02010609060101010101" pitchFamily="49" charset="-122"/>
                <a:ea typeface="楷体" panose="02010609060101010101" pitchFamily="49" charset="-122"/>
              </a:rPr>
              <a:t>作者说，她</a:t>
            </a:r>
            <a:r>
              <a:rPr lang="zh-CN" altLang="zh-CN" sz="3200" b="1">
                <a:solidFill>
                  <a:srgbClr val="27506E"/>
                </a:solidFill>
                <a:latin typeface="楷体" panose="02010609060101010101" pitchFamily="49" charset="-122"/>
                <a:ea typeface="楷体" panose="02010609060101010101" pitchFamily="49" charset="-122"/>
              </a:rPr>
              <a:t>“</a:t>
            </a:r>
            <a:r>
              <a:rPr lang="zh-CN" altLang="zh-CN" sz="3200" b="1">
                <a:solidFill>
                  <a:srgbClr val="27506E"/>
                </a:solidFill>
                <a:latin typeface="楷体" panose="02010609060101010101" pitchFamily="49" charset="-122"/>
                <a:ea typeface="楷体" panose="02010609060101010101" pitchFamily="49" charset="-122"/>
              </a:rPr>
              <a:t>会挑选、比较</a:t>
            </a:r>
            <a:r>
              <a:rPr lang="zh-CN" altLang="zh-CN" sz="3200" b="1">
                <a:solidFill>
                  <a:srgbClr val="27506E"/>
                </a:solidFill>
                <a:latin typeface="楷体" panose="02010609060101010101" pitchFamily="49" charset="-122"/>
                <a:ea typeface="楷体" panose="02010609060101010101" pitchFamily="49" charset="-122"/>
              </a:rPr>
              <a:t>”</a:t>
            </a:r>
            <a:r>
              <a:rPr lang="zh-CN" altLang="zh-CN" sz="3200" b="1">
                <a:solidFill>
                  <a:srgbClr val="27506E"/>
                </a:solidFill>
                <a:latin typeface="楷体" panose="02010609060101010101" pitchFamily="49" charset="-122"/>
                <a:ea typeface="楷体" panose="02010609060101010101" pitchFamily="49" charset="-122"/>
              </a:rPr>
              <a:t>。</a:t>
            </a:r>
            <a:endParaRPr lang="zh-CN" altLang="zh-CN" sz="3200" b="1">
              <a:solidFill>
                <a:srgbClr val="27506E"/>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fade">
                                      <p:cBhvr>
                                        <p:cTn id="7" dur="1000"/>
                                        <p:tgtEl>
                                          <p:spTgt spid="24578">
                                            <p:txEl>
                                              <p:pRg st="0" end="0"/>
                                            </p:txEl>
                                          </p:spTgt>
                                        </p:tgtEl>
                                      </p:cBhvr>
                                    </p:animEffect>
                                    <p:anim calcmode="lin" valueType="num">
                                      <p:cBhvr>
                                        <p:cTn id="8" dur="10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457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578">
                                            <p:txEl>
                                              <p:pRg st="1" end="1"/>
                                            </p:txEl>
                                          </p:spTgt>
                                        </p:tgtEl>
                                        <p:attrNameLst>
                                          <p:attrName>style.visibility</p:attrName>
                                        </p:attrNameLst>
                                      </p:cBhvr>
                                      <p:to>
                                        <p:strVal val="visible"/>
                                      </p:to>
                                    </p:set>
                                    <p:animEffect transition="in" filter="fade">
                                      <p:cBhvr>
                                        <p:cTn id="14" dur="1000"/>
                                        <p:tgtEl>
                                          <p:spTgt spid="24578">
                                            <p:txEl>
                                              <p:pRg st="1" end="1"/>
                                            </p:txEl>
                                          </p:spTgt>
                                        </p:tgtEl>
                                      </p:cBhvr>
                                    </p:animEffect>
                                    <p:anim calcmode="lin" valueType="num">
                                      <p:cBhvr>
                                        <p:cTn id="15" dur="10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457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78">
                                            <p:txEl>
                                              <p:pRg st="2" end="2"/>
                                            </p:txEl>
                                          </p:spTgt>
                                        </p:tgtEl>
                                        <p:attrNameLst>
                                          <p:attrName>style.visibility</p:attrName>
                                        </p:attrNameLst>
                                      </p:cBhvr>
                                      <p:to>
                                        <p:strVal val="visible"/>
                                      </p:to>
                                    </p:set>
                                    <p:animEffect transition="in" filter="fade">
                                      <p:cBhvr>
                                        <p:cTn id="21" dur="1000"/>
                                        <p:tgtEl>
                                          <p:spTgt spid="24578">
                                            <p:txEl>
                                              <p:pRg st="2" end="2"/>
                                            </p:txEl>
                                          </p:spTgt>
                                        </p:tgtEl>
                                      </p:cBhvr>
                                    </p:animEffect>
                                    <p:anim calcmode="lin" valueType="num">
                                      <p:cBhvr>
                                        <p:cTn id="22" dur="1000" fill="hold"/>
                                        <p:tgtEl>
                                          <p:spTgt spid="2457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457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11"/>
          <p:cNvSpPr/>
          <p:nvPr/>
        </p:nvSpPr>
        <p:spPr>
          <a:xfrm>
            <a:off x="962025" y="1343025"/>
            <a:ext cx="7218363" cy="24558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吾生也有涯，而知也无涯</a:t>
            </a:r>
            <a:r>
              <a:rPr lang="zh-CN"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，人生中通过经历获得的经验是有限的，这就需要我们通过其他方式方法来获得经验，最好的方法便是读书。</a:t>
            </a:r>
            <a:endParaRPr lang="zh-CN" altLang="en-US" sz="3200" b="1">
              <a:latin typeface="楷体" panose="02010609060101010101" pitchFamily="49" charset="-122"/>
              <a:ea typeface="楷体" panose="02010609060101010101" pitchFamily="49" charset="-122"/>
            </a:endParaRPr>
          </a:p>
        </p:txBody>
      </p:sp>
      <p:sp>
        <p:nvSpPr>
          <p:cNvPr id="25603" name="文本框 12"/>
          <p:cNvSpPr txBox="1"/>
          <p:nvPr/>
        </p:nvSpPr>
        <p:spPr bwMode="auto">
          <a:xfrm>
            <a:off x="3658405" y="163065"/>
            <a:ext cx="1827190" cy="584200"/>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课内小结</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4" name="组合 1"/>
          <p:cNvGrpSpPr/>
          <p:nvPr/>
        </p:nvGrpSpPr>
        <p:grpSpPr>
          <a:xfrm>
            <a:off x="1154113" y="1211263"/>
            <a:ext cx="7138987" cy="3443287"/>
            <a:chOff x="1015299" y="1396030"/>
            <a:chExt cx="7138894" cy="3441806"/>
          </a:xfrm>
        </p:grpSpPr>
        <p:pic>
          <p:nvPicPr>
            <p:cNvPr id="8198" name="Picture 7" descr="C:\Users\Administrator\Desktop\png\素材CNN-sccnn.com_201406210812-恢复的.psd_0002_图层-3-拷贝.png"/>
            <p:cNvPicPr>
              <a:picLocks noChangeAspect="1"/>
            </p:cNvPicPr>
            <p:nvPr/>
          </p:nvPicPr>
          <p:blipFill>
            <a:blip r:embed="rId1"/>
            <a:stretch>
              <a:fillRect/>
            </a:stretch>
          </p:blipFill>
          <p:spPr>
            <a:xfrm>
              <a:off x="1605841" y="1924440"/>
              <a:ext cx="5678413" cy="2553189"/>
            </a:xfrm>
            <a:prstGeom prst="rect">
              <a:avLst/>
            </a:prstGeom>
            <a:noFill/>
            <a:ln>
              <a:noFill/>
              <a:miter lim="800000"/>
              <a:headEnd/>
              <a:tailEnd/>
            </a:ln>
            <a:effectLst>
              <a:outerShdw blurRad="50800" dist="38100" algn="l">
                <a:srgbClr val="000000">
                  <a:alpha val="39999"/>
                </a:srgbClr>
              </a:outerShdw>
            </a:effectLst>
          </p:spPr>
        </p:pic>
        <p:sp>
          <p:nvSpPr>
            <p:cNvPr id="8199" name="矩形 23"/>
            <p:cNvSpPr/>
            <p:nvPr/>
          </p:nvSpPr>
          <p:spPr>
            <a:xfrm>
              <a:off x="1015299" y="1396030"/>
              <a:ext cx="7138894" cy="604616"/>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endParaRPr lang="zh-CN" altLang="en-US" sz="3200" b="1">
                <a:latin typeface="楷体" panose="02010609060101010101" pitchFamily="49" charset="-122"/>
                <a:ea typeface="楷体" panose="02010609060101010101" pitchFamily="49" charset="-122"/>
              </a:endParaRPr>
            </a:p>
          </p:txBody>
        </p:sp>
        <p:pic>
          <p:nvPicPr>
            <p:cNvPr id="8200" name="Picture 3" descr="C:\Users\Administrator\Desktop\png\素材CNN-sccnn.com_201406210812-恢复的.psd_0000_图层-2-拷贝.png"/>
            <p:cNvPicPr>
              <a:picLocks noChangeAspect="1"/>
            </p:cNvPicPr>
            <p:nvPr/>
          </p:nvPicPr>
          <p:blipFill>
            <a:blip r:embed="rId2"/>
            <a:stretch>
              <a:fillRect/>
            </a:stretch>
          </p:blipFill>
          <p:spPr>
            <a:xfrm>
              <a:off x="1228021" y="1526149"/>
              <a:ext cx="377820" cy="3273603"/>
            </a:xfrm>
            <a:prstGeom prst="rect">
              <a:avLst/>
            </a:prstGeom>
            <a:noFill/>
            <a:ln>
              <a:noFill/>
              <a:miter lim="800000"/>
              <a:headEnd/>
              <a:tailEnd/>
            </a:ln>
            <a:effectLst>
              <a:outerShdw blurRad="50800" dist="38100" algn="l">
                <a:srgbClr val="000000">
                  <a:alpha val="39999"/>
                </a:srgbClr>
              </a:outerShdw>
            </a:effectLst>
          </p:spPr>
        </p:pic>
        <p:pic>
          <p:nvPicPr>
            <p:cNvPr id="8201" name="Picture 3" descr="C:\Users\Administrator\Desktop\png\素材CNN-sccnn.com_201406210812-恢复的.psd_0000_图层-2-拷贝.png"/>
            <p:cNvPicPr>
              <a:picLocks noChangeAspect="1"/>
            </p:cNvPicPr>
            <p:nvPr/>
          </p:nvPicPr>
          <p:blipFill>
            <a:blip r:embed="rId2"/>
            <a:stretch>
              <a:fillRect/>
            </a:stretch>
          </p:blipFill>
          <p:spPr>
            <a:xfrm>
              <a:off x="7284254" y="1564233"/>
              <a:ext cx="377820" cy="3273603"/>
            </a:xfrm>
            <a:prstGeom prst="rect">
              <a:avLst/>
            </a:prstGeom>
            <a:noFill/>
            <a:ln>
              <a:noFill/>
              <a:miter lim="800000"/>
              <a:headEnd/>
              <a:tailEnd/>
            </a:ln>
            <a:effectLst>
              <a:outerShdw blurRad="50800" dist="38100" dir="18900000" algn="bl">
                <a:srgbClr val="000000">
                  <a:alpha val="39999"/>
                </a:srgbClr>
              </a:outerShdw>
            </a:effectLst>
          </p:spPr>
        </p:pic>
      </p:grpSp>
      <p:sp>
        <p:nvSpPr>
          <p:cNvPr id="8195" name="矩形 3"/>
          <p:cNvSpPr>
            <a:spLocks noChangeArrowheads="1"/>
          </p:cNvSpPr>
          <p:nvPr/>
        </p:nvSpPr>
        <p:spPr bwMode="auto">
          <a:xfrm>
            <a:off x="3079750" y="1047750"/>
            <a:ext cx="28003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200" b="1" spc="-300">
                <a:solidFill>
                  <a:srgbClr val="27506E"/>
                </a:solidFill>
                <a:ea typeface="Times New Roman" panose="02020603050405020304" pitchFamily="18" charset="0"/>
              </a:rPr>
              <a:t>关于</a:t>
            </a:r>
            <a:r>
              <a:rPr lang="zh-CN" altLang="zh-CN" sz="3200" b="1" spc="-300">
                <a:solidFill>
                  <a:srgbClr val="27506E"/>
                </a:solidFill>
                <a:ea typeface="Times New Roman" panose="02020603050405020304" pitchFamily="18" charset="0"/>
              </a:rPr>
              <a:t>读书的名言</a:t>
            </a:r>
            <a:endParaRPr lang="zh-CN" altLang="en-US" sz="3200" b="1">
              <a:solidFill>
                <a:srgbClr val="27506E"/>
              </a:solidFill>
            </a:endParaRPr>
          </a:p>
        </p:txBody>
      </p:sp>
      <p:sp>
        <p:nvSpPr>
          <p:cNvPr id="8196" name="矩形 11"/>
          <p:cNvSpPr/>
          <p:nvPr/>
        </p:nvSpPr>
        <p:spPr>
          <a:xfrm>
            <a:off x="1849438" y="2173288"/>
            <a:ext cx="5746750" cy="15700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39700" lvl="0" indent="0">
              <a:lnSpc>
                <a:spcPct val="150000"/>
              </a:lnSpc>
            </a:pPr>
            <a:r>
              <a:rPr lang="zh-CN" altLang="zh-CN" sz="3200" b="1">
                <a:latin typeface="楷体" panose="02010609060101010101" pitchFamily="49" charset="-122"/>
                <a:ea typeface="楷体" panose="02010609060101010101" pitchFamily="49" charset="-122"/>
              </a:rPr>
              <a:t>书读百遍，其义自见。</a:t>
            </a:r>
            <a:endParaRPr lang="zh-CN" altLang="zh-CN" sz="3200" b="1">
              <a:latin typeface="楷体" panose="02010609060101010101" pitchFamily="49" charset="-122"/>
              <a:ea typeface="楷体" panose="02010609060101010101" pitchFamily="49" charset="-122"/>
            </a:endParaRPr>
          </a:p>
          <a:p>
            <a:pPr marL="139700" lvl="0" indent="0">
              <a:lnSpc>
                <a:spcPct val="150000"/>
              </a:lnSpc>
            </a:pPr>
            <a:r>
              <a:rPr lang="zh-CN" altLang="zh-CN" sz="3200" b="1">
                <a:latin typeface="楷体" panose="02010609060101010101" pitchFamily="49" charset="-122"/>
                <a:ea typeface="楷体" panose="02010609060101010101" pitchFamily="49" charset="-122"/>
              </a:rPr>
              <a:t>书犹药也，善读之可以医愚。</a:t>
            </a:r>
            <a:endParaRPr lang="zh-CN" altLang="zh-CN" sz="3200" b="1">
              <a:latin typeface="楷体" panose="02010609060101010101" pitchFamily="49" charset="-122"/>
              <a:ea typeface="楷体" panose="02010609060101010101" pitchFamily="49" charset="-122"/>
            </a:endParaRPr>
          </a:p>
        </p:txBody>
      </p:sp>
      <p:sp>
        <p:nvSpPr>
          <p:cNvPr id="8197" name="文本框 8"/>
          <p:cNvSpPr txBox="1"/>
          <p:nvPr/>
        </p:nvSpPr>
        <p:spPr bwMode="auto">
          <a:xfrm>
            <a:off x="3558770" y="178627"/>
            <a:ext cx="2050269" cy="584775"/>
          </a:xfrm>
          <a:prstGeom prst="rect">
            <a:avLst/>
          </a:prstGeom>
          <a:no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rPr>
              <a:t>第</a:t>
            </a:r>
            <a:r>
              <a:rPr kumimoji="0" lang="en-US" altLang="zh-CN"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rPr>
              <a:t>1</a:t>
            </a:r>
            <a:r>
              <a:rPr kumimoji="0" lang="zh-CN" altLang="en-US"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rPr>
              <a:t>课时</a:t>
            </a:r>
            <a:endParaRPr kumimoji="0" lang="zh-CN" altLang="en-US"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arn(inVertical)">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wipe(left)">
                                      <p:cBhvr>
                                        <p:cTn id="12" dur="500"/>
                                        <p:tgtEl>
                                          <p:spTgt spid="819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196"/>
                                        </p:tgtEl>
                                        <p:attrNameLst>
                                          <p:attrName>style.visibility</p:attrName>
                                        </p:attrNameLst>
                                      </p:cBhvr>
                                      <p:to>
                                        <p:strVal val="visible"/>
                                      </p:to>
                                    </p:set>
                                    <p:animEffect transition="in" filter="wipe(left)">
                                      <p:cBhvr>
                                        <p:cTn id="15"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11"/>
          <p:cNvSpPr/>
          <p:nvPr/>
        </p:nvSpPr>
        <p:spPr>
          <a:xfrm>
            <a:off x="685800" y="1019175"/>
            <a:ext cx="7731125" cy="12747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en-US" altLang="zh-CN" sz="3200" b="1">
                <a:latin typeface="宋体" panose="02010600030101010101" pitchFamily="2" charset="-122"/>
              </a:rPr>
              <a:t>    </a:t>
            </a:r>
            <a:r>
              <a:rPr lang="zh-CN" altLang="zh-CN" sz="3200" b="1">
                <a:latin typeface="宋体" panose="02010600030101010101" pitchFamily="2" charset="-122"/>
              </a:rPr>
              <a:t>盘点本课出现的书，查找资料，标注好作者及著书年代，完成下列表格。</a:t>
            </a:r>
            <a:endParaRPr lang="zh-CN" altLang="zh-CN" sz="2800" b="1">
              <a:latin typeface="宋体" panose="02010600030101010101" pitchFamily="2" charset="-122"/>
              <a:ea typeface="Times New Roman" panose="02020603050405020304" pitchFamily="18" charset="0"/>
            </a:endParaRPr>
          </a:p>
        </p:txBody>
      </p:sp>
      <p:graphicFrame>
        <p:nvGraphicFramePr>
          <p:cNvPr id="26627" name="表格 12"/>
          <p:cNvGraphicFramePr>
            <a:graphicFrameLocks noGrp="1"/>
          </p:cNvGraphicFramePr>
          <p:nvPr/>
        </p:nvGraphicFramePr>
        <p:xfrm>
          <a:off x="1025525" y="2354262"/>
          <a:ext cx="7051675" cy="2065338"/>
        </p:xfrm>
        <a:graphic>
          <a:graphicData uri="http://schemas.openxmlformats.org/drawingml/2006/table">
            <a:tbl>
              <a:tblPr/>
              <a:tblGrid>
                <a:gridCol w="1631950"/>
                <a:gridCol w="1631950"/>
                <a:gridCol w="1878012"/>
                <a:gridCol w="1909762"/>
              </a:tblGrid>
              <a:tr h="579438">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3200" b="1">
                          <a:solidFill>
                            <a:srgbClr val="FFFFFF"/>
                          </a:solidFill>
                          <a:latin typeface="Calibri" panose="020F0502020204030204" pitchFamily="34" charset="0"/>
                        </a:rPr>
                        <a:t>书名</a:t>
                      </a:r>
                      <a:endParaRPr lang="zh-CN" altLang="en-US" sz="3200" b="1">
                        <a:solidFill>
                          <a:srgbClr val="FFFFFF"/>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3200" b="1">
                          <a:solidFill>
                            <a:srgbClr val="FFFFFF"/>
                          </a:solidFill>
                          <a:latin typeface="Calibri" panose="020F0502020204030204" pitchFamily="34" charset="0"/>
                        </a:rPr>
                        <a:t>作者</a:t>
                      </a:r>
                      <a:endParaRPr lang="zh-CN" altLang="en-US" sz="3200" b="1">
                        <a:solidFill>
                          <a:srgbClr val="FFFFFF"/>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3200" b="1">
                          <a:solidFill>
                            <a:srgbClr val="FFFFFF"/>
                          </a:solidFill>
                          <a:latin typeface="Calibri" panose="020F0502020204030204" pitchFamily="34" charset="0"/>
                        </a:rPr>
                        <a:t>著书年代</a:t>
                      </a:r>
                      <a:endParaRPr lang="zh-CN" altLang="en-US" sz="3200" b="1">
                        <a:solidFill>
                          <a:srgbClr val="FFFFFF"/>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3200" b="1">
                          <a:solidFill>
                            <a:srgbClr val="FFFFFF"/>
                          </a:solidFill>
                          <a:latin typeface="Calibri" panose="020F0502020204030204" pitchFamily="34" charset="0"/>
                        </a:rPr>
                        <a:t>主要人物</a:t>
                      </a:r>
                      <a:endParaRPr lang="zh-CN" altLang="en-US" sz="3200" b="1">
                        <a:solidFill>
                          <a:srgbClr val="FFFFFF"/>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r>
              <a:tr h="371475">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r>
              <a:tr h="371475">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r>
              <a:tr h="371475">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r>
              <a:tr h="371475">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91451" marR="91451" marT="45711" marB="45711">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r>
            </a:tbl>
          </a:graphicData>
        </a:graphic>
      </p:graphicFrame>
      <p:sp>
        <p:nvSpPr>
          <p:cNvPr id="26659" name="文本框 13"/>
          <p:cNvSpPr txBox="1"/>
          <p:nvPr/>
        </p:nvSpPr>
        <p:spPr bwMode="auto">
          <a:xfrm>
            <a:off x="3729060" y="174534"/>
            <a:ext cx="1827190" cy="584200"/>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布置作业</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2"/>
          <p:cNvSpPr txBox="1"/>
          <p:nvPr/>
        </p:nvSpPr>
        <p:spPr bwMode="auto">
          <a:xfrm>
            <a:off x="3808389" y="183494"/>
            <a:ext cx="1728461" cy="584775"/>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rPr>
              <a:t>第</a:t>
            </a:r>
            <a:r>
              <a:rPr kumimoji="0" lang="en-US" altLang="zh-CN"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rPr>
              <a:t>2</a:t>
            </a:r>
            <a:r>
              <a:rPr kumimoji="0" lang="zh-CN" altLang="en-US"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rPr>
              <a:t>课时</a:t>
            </a:r>
            <a:endParaRPr kumimoji="0" lang="zh-CN" altLang="en-US" sz="3200" b="1" i="0" u="none" strike="noStrike" kern="1200" cap="none" spc="0" normalizeH="0" baseline="0" noProof="0">
              <a:ln>
                <a:noFill/>
              </a:ln>
              <a:solidFill>
                <a:srgbClr val="27506E"/>
              </a:solidFill>
              <a:effectLst>
                <a:innerShdw blurRad="63500" dist="50800" dir="18900000">
                  <a:prstClr val="black">
                    <a:alpha val="50000"/>
                  </a:prstClr>
                </a:innerShdw>
              </a:effectLst>
              <a:uLnTx/>
              <a:uFillTx/>
              <a:latin typeface="宋体" panose="02010600030101010101" pitchFamily="2" charset="-122"/>
              <a:ea typeface="宋体" panose="02010600030101010101" pitchFamily="2" charset="-122"/>
              <a:cs typeface="+mn-cs"/>
            </a:endParaRPr>
          </a:p>
        </p:txBody>
      </p:sp>
      <p:graphicFrame>
        <p:nvGraphicFramePr>
          <p:cNvPr id="27651" name="表格 16"/>
          <p:cNvGraphicFramePr>
            <a:graphicFrameLocks noGrp="1"/>
          </p:cNvGraphicFramePr>
          <p:nvPr/>
        </p:nvGraphicFramePr>
        <p:xfrm>
          <a:off x="493712" y="1103312"/>
          <a:ext cx="8340725" cy="3775076"/>
        </p:xfrm>
        <a:graphic>
          <a:graphicData uri="http://schemas.openxmlformats.org/drawingml/2006/table">
            <a:tbl>
              <a:tblPr/>
              <a:tblGrid>
                <a:gridCol w="1474788"/>
                <a:gridCol w="1082675"/>
                <a:gridCol w="2074862"/>
                <a:gridCol w="3708400"/>
              </a:tblGrid>
              <a:tr h="750888">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50000"/>
                        </a:lnSpc>
                      </a:pPr>
                      <a:r>
                        <a:rPr sz="3200" b="1">
                          <a:solidFill>
                            <a:srgbClr val="FFFFFF"/>
                          </a:solidFill>
                          <a:latin typeface="Calibri" panose="020F0502020204030204" pitchFamily="34" charset="0"/>
                        </a:rPr>
                        <a:t>书名</a:t>
                      </a:r>
                      <a:endParaRPr sz="3200" b="1">
                        <a:solidFill>
                          <a:srgbClr val="FFFFFF"/>
                        </a:solidFill>
                        <a:latin typeface="Tahoma" panose="020B0604030504040204" pitchFamily="34" charset="0"/>
                        <a:ea typeface="微软雅黑" panose="020B0503020204020204" charset="-122"/>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50000"/>
                        </a:lnSpc>
                      </a:pPr>
                      <a:r>
                        <a:rPr sz="3200" b="1">
                          <a:solidFill>
                            <a:srgbClr val="FFFFFF"/>
                          </a:solidFill>
                          <a:latin typeface="Calibri" panose="020F0502020204030204" pitchFamily="34" charset="0"/>
                        </a:rPr>
                        <a:t>作者</a:t>
                      </a:r>
                      <a:endParaRPr sz="3200" b="1">
                        <a:solidFill>
                          <a:srgbClr val="FFFFFF"/>
                        </a:solidFill>
                        <a:latin typeface="Tahoma" panose="020B0604030504040204" pitchFamily="34" charset="0"/>
                        <a:ea typeface="微软雅黑" panose="020B0503020204020204" charset="-122"/>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50000"/>
                        </a:lnSpc>
                      </a:pPr>
                      <a:r>
                        <a:rPr sz="3200" b="1">
                          <a:solidFill>
                            <a:srgbClr val="FFFFFF"/>
                          </a:solidFill>
                          <a:latin typeface="Calibri" panose="020F0502020204030204" pitchFamily="34" charset="0"/>
                        </a:rPr>
                        <a:t>著书年代</a:t>
                      </a:r>
                      <a:endParaRPr sz="3200" b="1">
                        <a:solidFill>
                          <a:srgbClr val="FFFFFF"/>
                        </a:solidFill>
                        <a:latin typeface="Tahoma" panose="020B0604030504040204" pitchFamily="34" charset="0"/>
                        <a:ea typeface="微软雅黑" panose="020B0503020204020204" charset="-122"/>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50000"/>
                        </a:lnSpc>
                      </a:pPr>
                      <a:r>
                        <a:rPr sz="3200" b="1">
                          <a:solidFill>
                            <a:srgbClr val="FFFFFF"/>
                          </a:solidFill>
                          <a:latin typeface="Calibri" panose="020F0502020204030204" pitchFamily="34" charset="0"/>
                        </a:rPr>
                        <a:t>主要人物</a:t>
                      </a:r>
                      <a:endParaRPr sz="3200" b="1">
                        <a:solidFill>
                          <a:srgbClr val="FFFFFF"/>
                        </a:solidFill>
                        <a:latin typeface="Tahoma" panose="020B0604030504040204" pitchFamily="34" charset="0"/>
                        <a:ea typeface="微软雅黑" panose="020B0503020204020204" charset="-122"/>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38100">
                      <a:solidFill>
                        <a:schemeClr val="bg1"/>
                      </a:solidFill>
                      <a:miter lim="800000"/>
                    </a:lnB>
                    <a:solidFill>
                      <a:schemeClr val="accent1"/>
                    </a:solidFill>
                  </a:tcPr>
                </a:tc>
              </a:tr>
              <a:tr h="757238">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b="1">
                        <a:solidFill>
                          <a:srgbClr val="FFFFFF"/>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38100">
                      <a:solidFill>
                        <a:schemeClr val="bg1"/>
                      </a:solidFill>
                      <a:miter lim="800000"/>
                    </a:lnT>
                    <a:lnB w="12700">
                      <a:solidFill>
                        <a:schemeClr val="bg1"/>
                      </a:solidFill>
                      <a:miter lim="800000"/>
                    </a:lnB>
                    <a:solidFill>
                      <a:srgbClr val="D2DEEF"/>
                    </a:solidFill>
                  </a:tcPr>
                </a:tc>
              </a:tr>
              <a:tr h="755650">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b="1">
                        <a:solidFill>
                          <a:srgbClr val="FFFFFF"/>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r>
              <a:tr h="755650">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b="1">
                        <a:solidFill>
                          <a:srgbClr val="FFFFFF"/>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D2DEEF"/>
                    </a:solidFill>
                  </a:tcPr>
                </a:tc>
              </a:tr>
              <a:tr h="755650">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b="1">
                        <a:solidFill>
                          <a:srgbClr val="FFFFFF"/>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chemeClr val="accent1"/>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c>
                  <a: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a:solidFill>
                          <a:srgbClr val="000000"/>
                        </a:solidFill>
                        <a:latin typeface="Calibri" panose="020F0502020204030204" pitchFamily="34" charset="0"/>
                      </a:endParaRPr>
                    </a:p>
                  </a:txBody>
                  <a:tcPr marL="68580" marR="68580" marT="0" marB="0">
                    <a:lnL w="12700">
                      <a:solidFill>
                        <a:schemeClr val="bg1"/>
                      </a:solidFill>
                      <a:miter lim="800000"/>
                    </a:lnL>
                    <a:lnR w="12700">
                      <a:solidFill>
                        <a:schemeClr val="bg1"/>
                      </a:solidFill>
                      <a:miter lim="800000"/>
                    </a:lnR>
                    <a:lnT w="12700">
                      <a:solidFill>
                        <a:schemeClr val="bg1"/>
                      </a:solidFill>
                      <a:miter lim="800000"/>
                    </a:lnT>
                    <a:lnB w="12700">
                      <a:solidFill>
                        <a:schemeClr val="bg1"/>
                      </a:solidFill>
                      <a:miter lim="800000"/>
                    </a:lnB>
                    <a:solidFill>
                      <a:srgbClr val="EAEFF7"/>
                    </a:solidFill>
                  </a:tcPr>
                </a:tc>
              </a:tr>
            </a:tbl>
          </a:graphicData>
        </a:graphic>
      </p:graphicFrame>
      <p:grpSp>
        <p:nvGrpSpPr>
          <p:cNvPr id="27683" name="组合 10"/>
          <p:cNvGrpSpPr/>
          <p:nvPr/>
        </p:nvGrpSpPr>
        <p:grpSpPr>
          <a:xfrm>
            <a:off x="474663" y="393700"/>
            <a:ext cx="2281237" cy="584200"/>
            <a:chOff x="303304" y="1053205"/>
            <a:chExt cx="2281767" cy="584775"/>
          </a:xfrm>
        </p:grpSpPr>
        <p:pic>
          <p:nvPicPr>
            <p:cNvPr id="27700" name="Group 245"/>
            <p:cNvPicPr/>
            <p:nvPr/>
          </p:nvPicPr>
          <p:blipFill>
            <a:blip r:embed="rId1"/>
            <a:stretch>
              <a:fillRect/>
            </a:stretch>
          </p:blipFill>
          <p:spPr>
            <a:xfrm>
              <a:off x="304129" y="1153380"/>
              <a:ext cx="445111" cy="414936"/>
            </a:xfrm>
            <a:prstGeom prst="rect">
              <a:avLst/>
            </a:prstGeom>
            <a:noFill/>
            <a:ln>
              <a:miter lim="800000"/>
              <a:headEnd/>
              <a:tailEnd/>
            </a:ln>
          </p:spPr>
        </p:pic>
        <p:sp>
          <p:nvSpPr>
            <p:cNvPr id="27701" name="文本框 19"/>
            <p:cNvSpPr txBox="1"/>
            <p:nvPr/>
          </p:nvSpPr>
          <p:spPr>
            <a:xfrm>
              <a:off x="602903" y="976422"/>
              <a:ext cx="2127998" cy="860382"/>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rPr>
                <a:t>复习导入</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endParaRPr>
            </a:p>
          </p:txBody>
        </p:sp>
      </p:grpSp>
      <p:sp>
        <p:nvSpPr>
          <p:cNvPr id="27684" name="文本框 3"/>
          <p:cNvSpPr txBox="1"/>
          <p:nvPr/>
        </p:nvSpPr>
        <p:spPr>
          <a:xfrm>
            <a:off x="287338" y="2016125"/>
            <a:ext cx="1906587" cy="4302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en-US" altLang="zh-CN" sz="2200" b="1"/>
              <a:t>《</a:t>
            </a:r>
            <a:r>
              <a:rPr lang="zh-CN" altLang="en-US" sz="2200" b="1"/>
              <a:t>三国演义</a:t>
            </a:r>
            <a:r>
              <a:rPr lang="en-US" altLang="zh-CN" sz="2200" b="1"/>
              <a:t>》</a:t>
            </a:r>
            <a:endParaRPr lang="zh-CN" altLang="en-US" sz="2200" b="1"/>
          </a:p>
        </p:txBody>
      </p:sp>
      <p:sp>
        <p:nvSpPr>
          <p:cNvPr id="27685" name="文本框 15"/>
          <p:cNvSpPr txBox="1"/>
          <p:nvPr/>
        </p:nvSpPr>
        <p:spPr>
          <a:xfrm>
            <a:off x="1965325" y="2016125"/>
            <a:ext cx="1119188" cy="4302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罗贯中</a:t>
            </a:r>
            <a:endParaRPr lang="zh-CN" altLang="en-US" sz="2200" b="1"/>
          </a:p>
        </p:txBody>
      </p:sp>
      <p:sp>
        <p:nvSpPr>
          <p:cNvPr id="27686" name="文本框 17"/>
          <p:cNvSpPr txBox="1"/>
          <p:nvPr/>
        </p:nvSpPr>
        <p:spPr>
          <a:xfrm>
            <a:off x="3273425" y="2006600"/>
            <a:ext cx="1490663" cy="4318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元末明初</a:t>
            </a:r>
            <a:endParaRPr lang="zh-CN" altLang="en-US" sz="2200" b="1"/>
          </a:p>
        </p:txBody>
      </p:sp>
      <p:sp>
        <p:nvSpPr>
          <p:cNvPr id="27687" name="文本框 27"/>
          <p:cNvSpPr txBox="1"/>
          <p:nvPr/>
        </p:nvSpPr>
        <p:spPr>
          <a:xfrm>
            <a:off x="5211763" y="1836738"/>
            <a:ext cx="3440112" cy="769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2200" b="1"/>
              <a:t>曹操  刘备  孙权  诸葛亮</a:t>
            </a:r>
            <a:endParaRPr lang="en-US" altLang="zh-CN" sz="2200" b="1"/>
          </a:p>
          <a:p>
            <a:pPr marL="0" lvl="0" indent="0" eaLnBrk="1" hangingPunct="1"/>
            <a:r>
              <a:rPr lang="zh-CN" altLang="en-US" sz="2200" b="1"/>
              <a:t>鲁肃  周瑜  黄盖</a:t>
            </a:r>
            <a:endParaRPr lang="zh-CN" altLang="en-US" sz="2200" b="1"/>
          </a:p>
        </p:txBody>
      </p:sp>
      <p:sp>
        <p:nvSpPr>
          <p:cNvPr id="27688" name="文本框 28"/>
          <p:cNvSpPr txBox="1"/>
          <p:nvPr/>
        </p:nvSpPr>
        <p:spPr>
          <a:xfrm>
            <a:off x="287338" y="2773363"/>
            <a:ext cx="1906587" cy="4302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en-US" altLang="zh-CN" sz="2200" b="1"/>
              <a:t>《</a:t>
            </a:r>
            <a:r>
              <a:rPr lang="zh-CN" altLang="en-US" sz="2200" b="1"/>
              <a:t>水浒传</a:t>
            </a:r>
            <a:r>
              <a:rPr lang="en-US" altLang="zh-CN" sz="2200" b="1"/>
              <a:t>》</a:t>
            </a:r>
            <a:endParaRPr lang="zh-CN" altLang="en-US" sz="2200" b="1"/>
          </a:p>
        </p:txBody>
      </p:sp>
      <p:sp>
        <p:nvSpPr>
          <p:cNvPr id="27689" name="文本框 29"/>
          <p:cNvSpPr txBox="1"/>
          <p:nvPr/>
        </p:nvSpPr>
        <p:spPr>
          <a:xfrm>
            <a:off x="1965325" y="2773363"/>
            <a:ext cx="1119188" cy="4302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施耐庵</a:t>
            </a:r>
            <a:endParaRPr lang="zh-CN" altLang="en-US" sz="2200" b="1"/>
          </a:p>
        </p:txBody>
      </p:sp>
      <p:sp>
        <p:nvSpPr>
          <p:cNvPr id="27690" name="文本框 30"/>
          <p:cNvSpPr txBox="1"/>
          <p:nvPr/>
        </p:nvSpPr>
        <p:spPr>
          <a:xfrm>
            <a:off x="3273425" y="2763838"/>
            <a:ext cx="1490663" cy="4318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元末明初</a:t>
            </a:r>
            <a:endParaRPr lang="zh-CN" altLang="en-US" sz="2200" b="1"/>
          </a:p>
        </p:txBody>
      </p:sp>
      <p:sp>
        <p:nvSpPr>
          <p:cNvPr id="27691" name="文本框 31"/>
          <p:cNvSpPr txBox="1"/>
          <p:nvPr/>
        </p:nvSpPr>
        <p:spPr>
          <a:xfrm>
            <a:off x="5211763" y="2595563"/>
            <a:ext cx="3440112" cy="769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2200" b="1"/>
              <a:t>宋江  吴用  武松  鲁智深</a:t>
            </a:r>
            <a:endParaRPr lang="en-US" altLang="zh-CN" sz="2200" b="1"/>
          </a:p>
          <a:p>
            <a:pPr marL="0" lvl="0" indent="0" eaLnBrk="1" hangingPunct="1"/>
            <a:r>
              <a:rPr lang="zh-CN" altLang="en-US" sz="2200" b="1"/>
              <a:t>李逵  林冲</a:t>
            </a:r>
            <a:endParaRPr lang="zh-CN" altLang="en-US" sz="2200" b="1"/>
          </a:p>
        </p:txBody>
      </p:sp>
      <p:sp>
        <p:nvSpPr>
          <p:cNvPr id="27692" name="文本框 32"/>
          <p:cNvSpPr txBox="1"/>
          <p:nvPr/>
        </p:nvSpPr>
        <p:spPr>
          <a:xfrm>
            <a:off x="287338" y="3519488"/>
            <a:ext cx="1906587" cy="4302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en-US" altLang="zh-CN" sz="2200" b="1"/>
              <a:t>《</a:t>
            </a:r>
            <a:r>
              <a:rPr lang="zh-CN" altLang="en-US" sz="2200" b="1"/>
              <a:t>荡寇志</a:t>
            </a:r>
            <a:r>
              <a:rPr lang="en-US" altLang="zh-CN" sz="2200" b="1"/>
              <a:t>》</a:t>
            </a:r>
            <a:endParaRPr lang="zh-CN" altLang="en-US" sz="2200" b="1"/>
          </a:p>
        </p:txBody>
      </p:sp>
      <p:sp>
        <p:nvSpPr>
          <p:cNvPr id="27693" name="文本框 33"/>
          <p:cNvSpPr txBox="1"/>
          <p:nvPr/>
        </p:nvSpPr>
        <p:spPr>
          <a:xfrm>
            <a:off x="1965325" y="3519488"/>
            <a:ext cx="1119188" cy="4302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俞万春</a:t>
            </a:r>
            <a:endParaRPr lang="zh-CN" altLang="en-US" sz="2200" b="1"/>
          </a:p>
        </p:txBody>
      </p:sp>
      <p:sp>
        <p:nvSpPr>
          <p:cNvPr id="27694" name="文本框 34"/>
          <p:cNvSpPr txBox="1"/>
          <p:nvPr/>
        </p:nvSpPr>
        <p:spPr>
          <a:xfrm>
            <a:off x="3273425" y="3509963"/>
            <a:ext cx="1490663" cy="4318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清代</a:t>
            </a:r>
            <a:endParaRPr lang="zh-CN" altLang="en-US" sz="2200" b="1"/>
          </a:p>
        </p:txBody>
      </p:sp>
      <p:sp>
        <p:nvSpPr>
          <p:cNvPr id="27695" name="文本框 35"/>
          <p:cNvSpPr txBox="1"/>
          <p:nvPr/>
        </p:nvSpPr>
        <p:spPr>
          <a:xfrm>
            <a:off x="5211763" y="3341688"/>
            <a:ext cx="3440112" cy="768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2200" b="1"/>
              <a:t>张叔夜  云天彪  张伯奋 </a:t>
            </a:r>
            <a:endParaRPr lang="en-US" altLang="zh-CN" sz="2200" b="1"/>
          </a:p>
          <a:p>
            <a:pPr marL="0" lvl="0" indent="0" eaLnBrk="1" hangingPunct="1"/>
            <a:r>
              <a:rPr lang="zh-CN" altLang="en-US" sz="2200" b="1"/>
              <a:t>辛从忠</a:t>
            </a:r>
            <a:endParaRPr lang="zh-CN" altLang="en-US" sz="2200" b="1"/>
          </a:p>
        </p:txBody>
      </p:sp>
      <p:sp>
        <p:nvSpPr>
          <p:cNvPr id="27696" name="文本框 36"/>
          <p:cNvSpPr txBox="1"/>
          <p:nvPr/>
        </p:nvSpPr>
        <p:spPr>
          <a:xfrm>
            <a:off x="287338" y="4300538"/>
            <a:ext cx="1906587" cy="4318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en-US" altLang="zh-CN" sz="2200" b="1"/>
              <a:t>《</a:t>
            </a:r>
            <a:r>
              <a:rPr lang="zh-CN" altLang="en-US" sz="2200" b="1"/>
              <a:t>红楼梦</a:t>
            </a:r>
            <a:r>
              <a:rPr lang="en-US" altLang="zh-CN" sz="2200" b="1"/>
              <a:t>》</a:t>
            </a:r>
            <a:endParaRPr lang="zh-CN" altLang="en-US" sz="2200" b="1"/>
          </a:p>
        </p:txBody>
      </p:sp>
      <p:sp>
        <p:nvSpPr>
          <p:cNvPr id="27697" name="文本框 37"/>
          <p:cNvSpPr txBox="1"/>
          <p:nvPr/>
        </p:nvSpPr>
        <p:spPr>
          <a:xfrm>
            <a:off x="1965325" y="4300538"/>
            <a:ext cx="1119188" cy="4318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曹雪芹</a:t>
            </a:r>
            <a:endParaRPr lang="zh-CN" altLang="en-US" sz="2200" b="1"/>
          </a:p>
        </p:txBody>
      </p:sp>
      <p:sp>
        <p:nvSpPr>
          <p:cNvPr id="27698" name="文本框 38"/>
          <p:cNvSpPr txBox="1"/>
          <p:nvPr/>
        </p:nvSpPr>
        <p:spPr>
          <a:xfrm>
            <a:off x="3273425" y="4292600"/>
            <a:ext cx="1490663" cy="4302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2200" b="1"/>
              <a:t>清代</a:t>
            </a:r>
            <a:endParaRPr lang="zh-CN" altLang="en-US" sz="2200" b="1"/>
          </a:p>
        </p:txBody>
      </p:sp>
      <p:sp>
        <p:nvSpPr>
          <p:cNvPr id="27699" name="文本框 39"/>
          <p:cNvSpPr txBox="1"/>
          <p:nvPr/>
        </p:nvSpPr>
        <p:spPr>
          <a:xfrm>
            <a:off x="5211763" y="4122738"/>
            <a:ext cx="3440112" cy="769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2200" b="1"/>
              <a:t>贾宝玉  林黛玉  薛宝钗</a:t>
            </a:r>
            <a:endParaRPr lang="en-US" altLang="zh-CN" sz="2200" b="1"/>
          </a:p>
          <a:p>
            <a:pPr marL="0" lvl="0" indent="0" eaLnBrk="1" hangingPunct="1"/>
            <a:r>
              <a:rPr lang="zh-CN" altLang="en-US" sz="2200" b="1"/>
              <a:t>史湘云  王熙凤</a:t>
            </a:r>
            <a:endParaRPr lang="zh-CN" altLang="en-US" sz="22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randombar(horizontal)">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7684"/>
                                        </p:tgtEl>
                                        <p:attrNameLst>
                                          <p:attrName>style.visibility</p:attrName>
                                        </p:attrNameLst>
                                      </p:cBhvr>
                                      <p:to>
                                        <p:strVal val="visible"/>
                                      </p:to>
                                    </p:set>
                                    <p:animEffect transition="in" filter="fade">
                                      <p:cBhvr>
                                        <p:cTn id="12" dur="1000"/>
                                        <p:tgtEl>
                                          <p:spTgt spid="27684"/>
                                        </p:tgtEl>
                                      </p:cBhvr>
                                    </p:animEffect>
                                    <p:anim calcmode="lin" valueType="num">
                                      <p:cBhvr>
                                        <p:cTn id="13" dur="1000" fill="hold"/>
                                        <p:tgtEl>
                                          <p:spTgt spid="27684"/>
                                        </p:tgtEl>
                                        <p:attrNameLst>
                                          <p:attrName>ppt_x</p:attrName>
                                        </p:attrNameLst>
                                      </p:cBhvr>
                                      <p:tavLst>
                                        <p:tav tm="0">
                                          <p:val>
                                            <p:strVal val="#ppt_x"/>
                                          </p:val>
                                        </p:tav>
                                        <p:tav tm="100000">
                                          <p:val>
                                            <p:strVal val="#ppt_x"/>
                                          </p:val>
                                        </p:tav>
                                      </p:tavLst>
                                    </p:anim>
                                    <p:anim calcmode="lin" valueType="num">
                                      <p:cBhvr>
                                        <p:cTn id="14" dur="1000" fill="hold"/>
                                        <p:tgtEl>
                                          <p:spTgt spid="2768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7685"/>
                                        </p:tgtEl>
                                        <p:attrNameLst>
                                          <p:attrName>style.visibility</p:attrName>
                                        </p:attrNameLst>
                                      </p:cBhvr>
                                      <p:to>
                                        <p:strVal val="visible"/>
                                      </p:to>
                                    </p:set>
                                    <p:animEffect transition="in" filter="fade">
                                      <p:cBhvr>
                                        <p:cTn id="17" dur="1000"/>
                                        <p:tgtEl>
                                          <p:spTgt spid="27685"/>
                                        </p:tgtEl>
                                      </p:cBhvr>
                                    </p:animEffect>
                                    <p:anim calcmode="lin" valueType="num">
                                      <p:cBhvr>
                                        <p:cTn id="18" dur="1000" fill="hold"/>
                                        <p:tgtEl>
                                          <p:spTgt spid="27685"/>
                                        </p:tgtEl>
                                        <p:attrNameLst>
                                          <p:attrName>ppt_x</p:attrName>
                                        </p:attrNameLst>
                                      </p:cBhvr>
                                      <p:tavLst>
                                        <p:tav tm="0">
                                          <p:val>
                                            <p:strVal val="#ppt_x"/>
                                          </p:val>
                                        </p:tav>
                                        <p:tav tm="100000">
                                          <p:val>
                                            <p:strVal val="#ppt_x"/>
                                          </p:val>
                                        </p:tav>
                                      </p:tavLst>
                                    </p:anim>
                                    <p:anim calcmode="lin" valueType="num">
                                      <p:cBhvr>
                                        <p:cTn id="19" dur="1000" fill="hold"/>
                                        <p:tgtEl>
                                          <p:spTgt spid="2768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686"/>
                                        </p:tgtEl>
                                        <p:attrNameLst>
                                          <p:attrName>style.visibility</p:attrName>
                                        </p:attrNameLst>
                                      </p:cBhvr>
                                      <p:to>
                                        <p:strVal val="visible"/>
                                      </p:to>
                                    </p:set>
                                    <p:animEffect transition="in" filter="fade">
                                      <p:cBhvr>
                                        <p:cTn id="22" dur="1000"/>
                                        <p:tgtEl>
                                          <p:spTgt spid="27686"/>
                                        </p:tgtEl>
                                      </p:cBhvr>
                                    </p:animEffect>
                                    <p:anim calcmode="lin" valueType="num">
                                      <p:cBhvr>
                                        <p:cTn id="23" dur="1000" fill="hold"/>
                                        <p:tgtEl>
                                          <p:spTgt spid="27686"/>
                                        </p:tgtEl>
                                        <p:attrNameLst>
                                          <p:attrName>ppt_x</p:attrName>
                                        </p:attrNameLst>
                                      </p:cBhvr>
                                      <p:tavLst>
                                        <p:tav tm="0">
                                          <p:val>
                                            <p:strVal val="#ppt_x"/>
                                          </p:val>
                                        </p:tav>
                                        <p:tav tm="100000">
                                          <p:val>
                                            <p:strVal val="#ppt_x"/>
                                          </p:val>
                                        </p:tav>
                                      </p:tavLst>
                                    </p:anim>
                                    <p:anim calcmode="lin" valueType="num">
                                      <p:cBhvr>
                                        <p:cTn id="24" dur="1000" fill="hold"/>
                                        <p:tgtEl>
                                          <p:spTgt spid="276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687"/>
                                        </p:tgtEl>
                                        <p:attrNameLst>
                                          <p:attrName>style.visibility</p:attrName>
                                        </p:attrNameLst>
                                      </p:cBhvr>
                                      <p:to>
                                        <p:strVal val="visible"/>
                                      </p:to>
                                    </p:set>
                                    <p:animEffect transition="in" filter="fade">
                                      <p:cBhvr>
                                        <p:cTn id="27" dur="1000"/>
                                        <p:tgtEl>
                                          <p:spTgt spid="27687"/>
                                        </p:tgtEl>
                                      </p:cBhvr>
                                    </p:animEffect>
                                    <p:anim calcmode="lin" valueType="num">
                                      <p:cBhvr>
                                        <p:cTn id="28" dur="1000" fill="hold"/>
                                        <p:tgtEl>
                                          <p:spTgt spid="27687"/>
                                        </p:tgtEl>
                                        <p:attrNameLst>
                                          <p:attrName>ppt_x</p:attrName>
                                        </p:attrNameLst>
                                      </p:cBhvr>
                                      <p:tavLst>
                                        <p:tav tm="0">
                                          <p:val>
                                            <p:strVal val="#ppt_x"/>
                                          </p:val>
                                        </p:tav>
                                        <p:tav tm="100000">
                                          <p:val>
                                            <p:strVal val="#ppt_x"/>
                                          </p:val>
                                        </p:tav>
                                      </p:tavLst>
                                    </p:anim>
                                    <p:anim calcmode="lin" valueType="num">
                                      <p:cBhvr>
                                        <p:cTn id="29" dur="1000" fill="hold"/>
                                        <p:tgtEl>
                                          <p:spTgt spid="2768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7688"/>
                                        </p:tgtEl>
                                        <p:attrNameLst>
                                          <p:attrName>style.visibility</p:attrName>
                                        </p:attrNameLst>
                                      </p:cBhvr>
                                      <p:to>
                                        <p:strVal val="visible"/>
                                      </p:to>
                                    </p:set>
                                    <p:animEffect transition="in" filter="fade">
                                      <p:cBhvr>
                                        <p:cTn id="34" dur="1000"/>
                                        <p:tgtEl>
                                          <p:spTgt spid="27688"/>
                                        </p:tgtEl>
                                      </p:cBhvr>
                                    </p:animEffect>
                                    <p:anim calcmode="lin" valueType="num">
                                      <p:cBhvr>
                                        <p:cTn id="35" dur="1000" fill="hold"/>
                                        <p:tgtEl>
                                          <p:spTgt spid="27688"/>
                                        </p:tgtEl>
                                        <p:attrNameLst>
                                          <p:attrName>ppt_x</p:attrName>
                                        </p:attrNameLst>
                                      </p:cBhvr>
                                      <p:tavLst>
                                        <p:tav tm="0">
                                          <p:val>
                                            <p:strVal val="#ppt_x"/>
                                          </p:val>
                                        </p:tav>
                                        <p:tav tm="100000">
                                          <p:val>
                                            <p:strVal val="#ppt_x"/>
                                          </p:val>
                                        </p:tav>
                                      </p:tavLst>
                                    </p:anim>
                                    <p:anim calcmode="lin" valueType="num">
                                      <p:cBhvr>
                                        <p:cTn id="36" dur="1000" fill="hold"/>
                                        <p:tgtEl>
                                          <p:spTgt spid="2768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7689"/>
                                        </p:tgtEl>
                                        <p:attrNameLst>
                                          <p:attrName>style.visibility</p:attrName>
                                        </p:attrNameLst>
                                      </p:cBhvr>
                                      <p:to>
                                        <p:strVal val="visible"/>
                                      </p:to>
                                    </p:set>
                                    <p:animEffect transition="in" filter="fade">
                                      <p:cBhvr>
                                        <p:cTn id="39" dur="1000"/>
                                        <p:tgtEl>
                                          <p:spTgt spid="27689"/>
                                        </p:tgtEl>
                                      </p:cBhvr>
                                    </p:animEffect>
                                    <p:anim calcmode="lin" valueType="num">
                                      <p:cBhvr>
                                        <p:cTn id="40" dur="1000" fill="hold"/>
                                        <p:tgtEl>
                                          <p:spTgt spid="27689"/>
                                        </p:tgtEl>
                                        <p:attrNameLst>
                                          <p:attrName>ppt_x</p:attrName>
                                        </p:attrNameLst>
                                      </p:cBhvr>
                                      <p:tavLst>
                                        <p:tav tm="0">
                                          <p:val>
                                            <p:strVal val="#ppt_x"/>
                                          </p:val>
                                        </p:tav>
                                        <p:tav tm="100000">
                                          <p:val>
                                            <p:strVal val="#ppt_x"/>
                                          </p:val>
                                        </p:tav>
                                      </p:tavLst>
                                    </p:anim>
                                    <p:anim calcmode="lin" valueType="num">
                                      <p:cBhvr>
                                        <p:cTn id="41" dur="1000" fill="hold"/>
                                        <p:tgtEl>
                                          <p:spTgt spid="2768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7690"/>
                                        </p:tgtEl>
                                        <p:attrNameLst>
                                          <p:attrName>style.visibility</p:attrName>
                                        </p:attrNameLst>
                                      </p:cBhvr>
                                      <p:to>
                                        <p:strVal val="visible"/>
                                      </p:to>
                                    </p:set>
                                    <p:animEffect transition="in" filter="fade">
                                      <p:cBhvr>
                                        <p:cTn id="44" dur="1000"/>
                                        <p:tgtEl>
                                          <p:spTgt spid="27690"/>
                                        </p:tgtEl>
                                      </p:cBhvr>
                                    </p:animEffect>
                                    <p:anim calcmode="lin" valueType="num">
                                      <p:cBhvr>
                                        <p:cTn id="45" dur="1000" fill="hold"/>
                                        <p:tgtEl>
                                          <p:spTgt spid="27690"/>
                                        </p:tgtEl>
                                        <p:attrNameLst>
                                          <p:attrName>ppt_x</p:attrName>
                                        </p:attrNameLst>
                                      </p:cBhvr>
                                      <p:tavLst>
                                        <p:tav tm="0">
                                          <p:val>
                                            <p:strVal val="#ppt_x"/>
                                          </p:val>
                                        </p:tav>
                                        <p:tav tm="100000">
                                          <p:val>
                                            <p:strVal val="#ppt_x"/>
                                          </p:val>
                                        </p:tav>
                                      </p:tavLst>
                                    </p:anim>
                                    <p:anim calcmode="lin" valueType="num">
                                      <p:cBhvr>
                                        <p:cTn id="46" dur="1000" fill="hold"/>
                                        <p:tgtEl>
                                          <p:spTgt spid="2769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7691"/>
                                        </p:tgtEl>
                                        <p:attrNameLst>
                                          <p:attrName>style.visibility</p:attrName>
                                        </p:attrNameLst>
                                      </p:cBhvr>
                                      <p:to>
                                        <p:strVal val="visible"/>
                                      </p:to>
                                    </p:set>
                                    <p:animEffect transition="in" filter="fade">
                                      <p:cBhvr>
                                        <p:cTn id="49" dur="1000"/>
                                        <p:tgtEl>
                                          <p:spTgt spid="27691"/>
                                        </p:tgtEl>
                                      </p:cBhvr>
                                    </p:animEffect>
                                    <p:anim calcmode="lin" valueType="num">
                                      <p:cBhvr>
                                        <p:cTn id="50" dur="1000" fill="hold"/>
                                        <p:tgtEl>
                                          <p:spTgt spid="27691"/>
                                        </p:tgtEl>
                                        <p:attrNameLst>
                                          <p:attrName>ppt_x</p:attrName>
                                        </p:attrNameLst>
                                      </p:cBhvr>
                                      <p:tavLst>
                                        <p:tav tm="0">
                                          <p:val>
                                            <p:strVal val="#ppt_x"/>
                                          </p:val>
                                        </p:tav>
                                        <p:tav tm="100000">
                                          <p:val>
                                            <p:strVal val="#ppt_x"/>
                                          </p:val>
                                        </p:tav>
                                      </p:tavLst>
                                    </p:anim>
                                    <p:anim calcmode="lin" valueType="num">
                                      <p:cBhvr>
                                        <p:cTn id="51" dur="1000" fill="hold"/>
                                        <p:tgtEl>
                                          <p:spTgt spid="2769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692"/>
                                        </p:tgtEl>
                                        <p:attrNameLst>
                                          <p:attrName>style.visibility</p:attrName>
                                        </p:attrNameLst>
                                      </p:cBhvr>
                                      <p:to>
                                        <p:strVal val="visible"/>
                                      </p:to>
                                    </p:set>
                                    <p:animEffect transition="in" filter="fade">
                                      <p:cBhvr>
                                        <p:cTn id="56" dur="1000"/>
                                        <p:tgtEl>
                                          <p:spTgt spid="27692"/>
                                        </p:tgtEl>
                                      </p:cBhvr>
                                    </p:animEffect>
                                    <p:anim calcmode="lin" valueType="num">
                                      <p:cBhvr>
                                        <p:cTn id="57" dur="1000" fill="hold"/>
                                        <p:tgtEl>
                                          <p:spTgt spid="27692"/>
                                        </p:tgtEl>
                                        <p:attrNameLst>
                                          <p:attrName>ppt_x</p:attrName>
                                        </p:attrNameLst>
                                      </p:cBhvr>
                                      <p:tavLst>
                                        <p:tav tm="0">
                                          <p:val>
                                            <p:strVal val="#ppt_x"/>
                                          </p:val>
                                        </p:tav>
                                        <p:tav tm="100000">
                                          <p:val>
                                            <p:strVal val="#ppt_x"/>
                                          </p:val>
                                        </p:tav>
                                      </p:tavLst>
                                    </p:anim>
                                    <p:anim calcmode="lin" valueType="num">
                                      <p:cBhvr>
                                        <p:cTn id="58" dur="1000" fill="hold"/>
                                        <p:tgtEl>
                                          <p:spTgt spid="276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7693"/>
                                        </p:tgtEl>
                                        <p:attrNameLst>
                                          <p:attrName>style.visibility</p:attrName>
                                        </p:attrNameLst>
                                      </p:cBhvr>
                                      <p:to>
                                        <p:strVal val="visible"/>
                                      </p:to>
                                    </p:set>
                                    <p:animEffect transition="in" filter="fade">
                                      <p:cBhvr>
                                        <p:cTn id="61" dur="1000"/>
                                        <p:tgtEl>
                                          <p:spTgt spid="27693"/>
                                        </p:tgtEl>
                                      </p:cBhvr>
                                    </p:animEffect>
                                    <p:anim calcmode="lin" valueType="num">
                                      <p:cBhvr>
                                        <p:cTn id="62" dur="1000" fill="hold"/>
                                        <p:tgtEl>
                                          <p:spTgt spid="27693"/>
                                        </p:tgtEl>
                                        <p:attrNameLst>
                                          <p:attrName>ppt_x</p:attrName>
                                        </p:attrNameLst>
                                      </p:cBhvr>
                                      <p:tavLst>
                                        <p:tav tm="0">
                                          <p:val>
                                            <p:strVal val="#ppt_x"/>
                                          </p:val>
                                        </p:tav>
                                        <p:tav tm="100000">
                                          <p:val>
                                            <p:strVal val="#ppt_x"/>
                                          </p:val>
                                        </p:tav>
                                      </p:tavLst>
                                    </p:anim>
                                    <p:anim calcmode="lin" valueType="num">
                                      <p:cBhvr>
                                        <p:cTn id="63" dur="1000" fill="hold"/>
                                        <p:tgtEl>
                                          <p:spTgt spid="2769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7694"/>
                                        </p:tgtEl>
                                        <p:attrNameLst>
                                          <p:attrName>style.visibility</p:attrName>
                                        </p:attrNameLst>
                                      </p:cBhvr>
                                      <p:to>
                                        <p:strVal val="visible"/>
                                      </p:to>
                                    </p:set>
                                    <p:animEffect transition="in" filter="fade">
                                      <p:cBhvr>
                                        <p:cTn id="66" dur="1000"/>
                                        <p:tgtEl>
                                          <p:spTgt spid="27694"/>
                                        </p:tgtEl>
                                      </p:cBhvr>
                                    </p:animEffect>
                                    <p:anim calcmode="lin" valueType="num">
                                      <p:cBhvr>
                                        <p:cTn id="67" dur="1000" fill="hold"/>
                                        <p:tgtEl>
                                          <p:spTgt spid="27694"/>
                                        </p:tgtEl>
                                        <p:attrNameLst>
                                          <p:attrName>ppt_x</p:attrName>
                                        </p:attrNameLst>
                                      </p:cBhvr>
                                      <p:tavLst>
                                        <p:tav tm="0">
                                          <p:val>
                                            <p:strVal val="#ppt_x"/>
                                          </p:val>
                                        </p:tav>
                                        <p:tav tm="100000">
                                          <p:val>
                                            <p:strVal val="#ppt_x"/>
                                          </p:val>
                                        </p:tav>
                                      </p:tavLst>
                                    </p:anim>
                                    <p:anim calcmode="lin" valueType="num">
                                      <p:cBhvr>
                                        <p:cTn id="68" dur="1000" fill="hold"/>
                                        <p:tgtEl>
                                          <p:spTgt spid="2769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7695"/>
                                        </p:tgtEl>
                                        <p:attrNameLst>
                                          <p:attrName>style.visibility</p:attrName>
                                        </p:attrNameLst>
                                      </p:cBhvr>
                                      <p:to>
                                        <p:strVal val="visible"/>
                                      </p:to>
                                    </p:set>
                                    <p:animEffect transition="in" filter="fade">
                                      <p:cBhvr>
                                        <p:cTn id="71" dur="1000"/>
                                        <p:tgtEl>
                                          <p:spTgt spid="27695"/>
                                        </p:tgtEl>
                                      </p:cBhvr>
                                    </p:animEffect>
                                    <p:anim calcmode="lin" valueType="num">
                                      <p:cBhvr>
                                        <p:cTn id="72" dur="1000" fill="hold"/>
                                        <p:tgtEl>
                                          <p:spTgt spid="27695"/>
                                        </p:tgtEl>
                                        <p:attrNameLst>
                                          <p:attrName>ppt_x</p:attrName>
                                        </p:attrNameLst>
                                      </p:cBhvr>
                                      <p:tavLst>
                                        <p:tav tm="0">
                                          <p:val>
                                            <p:strVal val="#ppt_x"/>
                                          </p:val>
                                        </p:tav>
                                        <p:tav tm="100000">
                                          <p:val>
                                            <p:strVal val="#ppt_x"/>
                                          </p:val>
                                        </p:tav>
                                      </p:tavLst>
                                    </p:anim>
                                    <p:anim calcmode="lin" valueType="num">
                                      <p:cBhvr>
                                        <p:cTn id="73" dur="1000" fill="hold"/>
                                        <p:tgtEl>
                                          <p:spTgt spid="27695"/>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27696"/>
                                        </p:tgtEl>
                                        <p:attrNameLst>
                                          <p:attrName>style.visibility</p:attrName>
                                        </p:attrNameLst>
                                      </p:cBhvr>
                                      <p:to>
                                        <p:strVal val="visible"/>
                                      </p:to>
                                    </p:set>
                                    <p:animEffect transition="in" filter="fade">
                                      <p:cBhvr>
                                        <p:cTn id="78" dur="1000"/>
                                        <p:tgtEl>
                                          <p:spTgt spid="27696"/>
                                        </p:tgtEl>
                                      </p:cBhvr>
                                    </p:animEffect>
                                    <p:anim calcmode="lin" valueType="num">
                                      <p:cBhvr>
                                        <p:cTn id="79" dur="1000" fill="hold"/>
                                        <p:tgtEl>
                                          <p:spTgt spid="27696"/>
                                        </p:tgtEl>
                                        <p:attrNameLst>
                                          <p:attrName>ppt_x</p:attrName>
                                        </p:attrNameLst>
                                      </p:cBhvr>
                                      <p:tavLst>
                                        <p:tav tm="0">
                                          <p:val>
                                            <p:strVal val="#ppt_x"/>
                                          </p:val>
                                        </p:tav>
                                        <p:tav tm="100000">
                                          <p:val>
                                            <p:strVal val="#ppt_x"/>
                                          </p:val>
                                        </p:tav>
                                      </p:tavLst>
                                    </p:anim>
                                    <p:anim calcmode="lin" valueType="num">
                                      <p:cBhvr>
                                        <p:cTn id="80" dur="1000" fill="hold"/>
                                        <p:tgtEl>
                                          <p:spTgt spid="2769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7697"/>
                                        </p:tgtEl>
                                        <p:attrNameLst>
                                          <p:attrName>style.visibility</p:attrName>
                                        </p:attrNameLst>
                                      </p:cBhvr>
                                      <p:to>
                                        <p:strVal val="visible"/>
                                      </p:to>
                                    </p:set>
                                    <p:animEffect transition="in" filter="fade">
                                      <p:cBhvr>
                                        <p:cTn id="83" dur="1000"/>
                                        <p:tgtEl>
                                          <p:spTgt spid="27697"/>
                                        </p:tgtEl>
                                      </p:cBhvr>
                                    </p:animEffect>
                                    <p:anim calcmode="lin" valueType="num">
                                      <p:cBhvr>
                                        <p:cTn id="84" dur="1000" fill="hold"/>
                                        <p:tgtEl>
                                          <p:spTgt spid="27697"/>
                                        </p:tgtEl>
                                        <p:attrNameLst>
                                          <p:attrName>ppt_x</p:attrName>
                                        </p:attrNameLst>
                                      </p:cBhvr>
                                      <p:tavLst>
                                        <p:tav tm="0">
                                          <p:val>
                                            <p:strVal val="#ppt_x"/>
                                          </p:val>
                                        </p:tav>
                                        <p:tav tm="100000">
                                          <p:val>
                                            <p:strVal val="#ppt_x"/>
                                          </p:val>
                                        </p:tav>
                                      </p:tavLst>
                                    </p:anim>
                                    <p:anim calcmode="lin" valueType="num">
                                      <p:cBhvr>
                                        <p:cTn id="85" dur="1000" fill="hold"/>
                                        <p:tgtEl>
                                          <p:spTgt spid="2769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7698"/>
                                        </p:tgtEl>
                                        <p:attrNameLst>
                                          <p:attrName>style.visibility</p:attrName>
                                        </p:attrNameLst>
                                      </p:cBhvr>
                                      <p:to>
                                        <p:strVal val="visible"/>
                                      </p:to>
                                    </p:set>
                                    <p:animEffect transition="in" filter="fade">
                                      <p:cBhvr>
                                        <p:cTn id="88" dur="1000"/>
                                        <p:tgtEl>
                                          <p:spTgt spid="27698"/>
                                        </p:tgtEl>
                                      </p:cBhvr>
                                    </p:animEffect>
                                    <p:anim calcmode="lin" valueType="num">
                                      <p:cBhvr>
                                        <p:cTn id="89" dur="1000" fill="hold"/>
                                        <p:tgtEl>
                                          <p:spTgt spid="27698"/>
                                        </p:tgtEl>
                                        <p:attrNameLst>
                                          <p:attrName>ppt_x</p:attrName>
                                        </p:attrNameLst>
                                      </p:cBhvr>
                                      <p:tavLst>
                                        <p:tav tm="0">
                                          <p:val>
                                            <p:strVal val="#ppt_x"/>
                                          </p:val>
                                        </p:tav>
                                        <p:tav tm="100000">
                                          <p:val>
                                            <p:strVal val="#ppt_x"/>
                                          </p:val>
                                        </p:tav>
                                      </p:tavLst>
                                    </p:anim>
                                    <p:anim calcmode="lin" valueType="num">
                                      <p:cBhvr>
                                        <p:cTn id="90" dur="1000" fill="hold"/>
                                        <p:tgtEl>
                                          <p:spTgt spid="27698"/>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7699"/>
                                        </p:tgtEl>
                                        <p:attrNameLst>
                                          <p:attrName>style.visibility</p:attrName>
                                        </p:attrNameLst>
                                      </p:cBhvr>
                                      <p:to>
                                        <p:strVal val="visible"/>
                                      </p:to>
                                    </p:set>
                                    <p:animEffect transition="in" filter="fade">
                                      <p:cBhvr>
                                        <p:cTn id="93" dur="1000"/>
                                        <p:tgtEl>
                                          <p:spTgt spid="27699"/>
                                        </p:tgtEl>
                                      </p:cBhvr>
                                    </p:animEffect>
                                    <p:anim calcmode="lin" valueType="num">
                                      <p:cBhvr>
                                        <p:cTn id="94" dur="1000" fill="hold"/>
                                        <p:tgtEl>
                                          <p:spTgt spid="27699"/>
                                        </p:tgtEl>
                                        <p:attrNameLst>
                                          <p:attrName>ppt_x</p:attrName>
                                        </p:attrNameLst>
                                      </p:cBhvr>
                                      <p:tavLst>
                                        <p:tav tm="0">
                                          <p:val>
                                            <p:strVal val="#ppt_x"/>
                                          </p:val>
                                        </p:tav>
                                        <p:tav tm="100000">
                                          <p:val>
                                            <p:strVal val="#ppt_x"/>
                                          </p:val>
                                        </p:tav>
                                      </p:tavLst>
                                    </p:anim>
                                    <p:anim calcmode="lin" valueType="num">
                                      <p:cBhvr>
                                        <p:cTn id="95" dur="1000" fill="hold"/>
                                        <p:tgtEl>
                                          <p:spTgt spid="276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4" grpId="0"/>
      <p:bldP spid="27685" grpId="0"/>
      <p:bldP spid="27686" grpId="0"/>
      <p:bldP spid="27687" grpId="0"/>
      <p:bldP spid="27688" grpId="0"/>
      <p:bldP spid="27689" grpId="0"/>
      <p:bldP spid="27690" grpId="0"/>
      <p:bldP spid="27691" grpId="0"/>
      <p:bldP spid="27692" grpId="0"/>
      <p:bldP spid="27693" grpId="0"/>
      <p:bldP spid="27694" grpId="0"/>
      <p:bldP spid="27695" grpId="0"/>
      <p:bldP spid="27696" grpId="0"/>
      <p:bldP spid="27697" grpId="0"/>
      <p:bldP spid="27698" grpId="0"/>
      <p:bldP spid="276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11"/>
          <p:cNvSpPr/>
          <p:nvPr/>
        </p:nvSpPr>
        <p:spPr>
          <a:xfrm>
            <a:off x="606425" y="1090613"/>
            <a:ext cx="8220075" cy="1273175"/>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lnSpc>
                <a:spcPct val="120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请同学们默读课文，依照上节课所说的时间点，分一下段。</a:t>
            </a:r>
            <a:endParaRPr lang="zh-CN" altLang="en-US" sz="3200" b="1">
              <a:latin typeface="宋体" panose="02010600030101010101" pitchFamily="2" charset="-122"/>
            </a:endParaRPr>
          </a:p>
        </p:txBody>
      </p:sp>
      <p:sp>
        <p:nvSpPr>
          <p:cNvPr id="28675" name="矩形 12"/>
          <p:cNvSpPr/>
          <p:nvPr/>
        </p:nvSpPr>
        <p:spPr>
          <a:xfrm>
            <a:off x="917575" y="2405063"/>
            <a:ext cx="7597775" cy="604837"/>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152400" hangingPunct="0">
              <a:lnSpc>
                <a:spcPct val="120000"/>
              </a:lnSpc>
            </a:pPr>
            <a:r>
              <a:rPr lang="zh-CN" altLang="zh-CN" sz="3200" b="1" spc="0">
                <a:solidFill>
                  <a:srgbClr val="00B050"/>
                </a:solidFill>
                <a:latin typeface="楷体" panose="02010609060101010101" pitchFamily="49" charset="-122"/>
                <a:ea typeface="楷体" panose="02010609060101010101" pitchFamily="49" charset="-122"/>
              </a:rPr>
              <a:t>全文</a:t>
            </a:r>
            <a:r>
              <a:rPr lang="en-US" altLang="zh-CN" sz="3200" b="1" spc="0">
                <a:solidFill>
                  <a:srgbClr val="00B050"/>
                </a:solidFill>
                <a:latin typeface="宋体" panose="02010600030101010101" pitchFamily="2" charset="-122"/>
                <a:ea typeface="Times New Roman" panose="02020603050405020304" pitchFamily="18" charset="0"/>
              </a:rPr>
              <a:t>12</a:t>
            </a:r>
            <a:r>
              <a:rPr lang="zh-CN" altLang="zh-CN" sz="3200" b="1" spc="0">
                <a:solidFill>
                  <a:srgbClr val="00B050"/>
                </a:solidFill>
                <a:latin typeface="楷体" panose="02010609060101010101" pitchFamily="49" charset="-122"/>
                <a:ea typeface="楷体" panose="02010609060101010101" pitchFamily="49" charset="-122"/>
              </a:rPr>
              <a:t>个自然段，可以分为四个部分：</a:t>
            </a:r>
            <a:endParaRPr lang="zh-CN" altLang="zh-CN" sz="3200" b="1">
              <a:solidFill>
                <a:srgbClr val="00B050"/>
              </a:solidFill>
              <a:latin typeface="楷体" panose="02010609060101010101" pitchFamily="49" charset="-122"/>
              <a:ea typeface="楷体" panose="02010609060101010101" pitchFamily="49" charset="-122"/>
            </a:endParaRPr>
          </a:p>
        </p:txBody>
      </p:sp>
      <p:sp>
        <p:nvSpPr>
          <p:cNvPr id="28676" name="矩形 18"/>
          <p:cNvSpPr/>
          <p:nvPr/>
        </p:nvSpPr>
        <p:spPr>
          <a:xfrm>
            <a:off x="381000" y="3251200"/>
            <a:ext cx="2838450" cy="1258888"/>
          </a:xfrm>
          <a:prstGeom prst="rect">
            <a:avLst/>
          </a:prstGeom>
          <a:solidFill>
            <a:srgbClr val="27506E"/>
          </a:solidFill>
          <a:ln w="28575">
            <a:noFill/>
          </a:ln>
        </p:spPr>
        <p:style>
          <a:lnRef idx="3">
            <a:schemeClr val="lt1"/>
          </a:lnRef>
          <a:fillRef idx="1">
            <a:schemeClr val="accent5"/>
          </a:fillRef>
          <a:effectRef idx="1">
            <a:schemeClr val="accent5"/>
          </a:effectRef>
          <a:fontRef idx="minor">
            <a:schemeClr val="lt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FFFFFF"/>
              </a:solidFill>
              <a:latin typeface="楷体" panose="02010609060101010101" pitchFamily="49" charset="-122"/>
              <a:ea typeface="楷体" panose="02010609060101010101" pitchFamily="49" charset="-122"/>
            </a:endParaRPr>
          </a:p>
        </p:txBody>
      </p:sp>
      <p:sp>
        <p:nvSpPr>
          <p:cNvPr id="28677" name="五边形 19"/>
          <p:cNvSpPr/>
          <p:nvPr/>
        </p:nvSpPr>
        <p:spPr>
          <a:xfrm>
            <a:off x="3241675" y="3251200"/>
            <a:ext cx="5589588" cy="1258888"/>
          </a:xfrm>
          <a:prstGeom prst="homePlate">
            <a:avLst>
              <a:gd name="adj" fmla="val 49992"/>
            </a:avLst>
          </a:prstGeom>
          <a:solidFill>
            <a:srgbClr val="FFDEC4"/>
          </a:solidFill>
          <a:ln w="28575">
            <a:solidFill>
              <a:srgbClr val="F69240"/>
            </a:solid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latin typeface="楷体" panose="02010609060101010101" pitchFamily="49" charset="-122"/>
              <a:ea typeface="楷体" panose="02010609060101010101" pitchFamily="49" charset="-122"/>
            </a:endParaRPr>
          </a:p>
        </p:txBody>
      </p:sp>
      <p:sp>
        <p:nvSpPr>
          <p:cNvPr id="28678" name="矩形 20"/>
          <p:cNvSpPr/>
          <p:nvPr/>
        </p:nvSpPr>
        <p:spPr>
          <a:xfrm>
            <a:off x="495300" y="3556000"/>
            <a:ext cx="2863850" cy="58578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chemeClr val="bg1"/>
                </a:solidFill>
                <a:latin typeface="楷体" panose="02010609060101010101" pitchFamily="49" charset="-122"/>
                <a:ea typeface="楷体" panose="02010609060101010101" pitchFamily="49" charset="-122"/>
              </a:rPr>
              <a:t>第一部分</a:t>
            </a:r>
            <a:r>
              <a:rPr lang="zh-CN" altLang="en-US" sz="3200" b="1">
                <a:solidFill>
                  <a:srgbClr val="FF0000"/>
                </a:solidFill>
                <a:latin typeface="楷体" panose="02010609060101010101" pitchFamily="49" charset="-122"/>
                <a:ea typeface="楷体" panose="02010609060101010101" pitchFamily="49" charset="-122"/>
              </a:rPr>
              <a:t>（</a:t>
            </a:r>
            <a:r>
              <a:rPr lang="en-US" altLang="zh-CN" sz="3200" b="1">
                <a:solidFill>
                  <a:srgbClr val="FF0000"/>
                </a:solidFill>
                <a:latin typeface="楷体" panose="02010609060101010101" pitchFamily="49" charset="-122"/>
                <a:ea typeface="楷体" panose="02010609060101010101" pitchFamily="49" charset="-122"/>
              </a:rPr>
              <a:t>1</a:t>
            </a:r>
            <a:r>
              <a:rPr lang="zh-CN" altLang="en-US" sz="3200" b="1">
                <a:solidFill>
                  <a:srgbClr val="FF0000"/>
                </a:solidFill>
                <a:latin typeface="楷体" panose="02010609060101010101" pitchFamily="49" charset="-122"/>
                <a:ea typeface="楷体" panose="02010609060101010101" pitchFamily="49" charset="-122"/>
              </a:rPr>
              <a:t>）</a:t>
            </a:r>
            <a:endParaRPr lang="zh-CN" altLang="en-US" sz="3200">
              <a:solidFill>
                <a:srgbClr val="FF0000"/>
              </a:solidFill>
            </a:endParaRPr>
          </a:p>
        </p:txBody>
      </p:sp>
      <p:sp>
        <p:nvSpPr>
          <p:cNvPr id="28679" name="矩形 21"/>
          <p:cNvSpPr/>
          <p:nvPr/>
        </p:nvSpPr>
        <p:spPr>
          <a:xfrm>
            <a:off x="3313113" y="3251200"/>
            <a:ext cx="5227637" cy="119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solidFill>
                  <a:srgbClr val="00B050"/>
                </a:solidFill>
                <a:latin typeface="楷体" panose="02010609060101010101" pitchFamily="49" charset="-122"/>
                <a:ea typeface="楷体" panose="02010609060101010101" pitchFamily="49" charset="-122"/>
              </a:rPr>
              <a:t>总说。突出作者对读书的感受</a:t>
            </a:r>
            <a:r>
              <a:rPr lang="zh-CN" altLang="en-US" sz="3200" b="1">
                <a:solidFill>
                  <a:srgbClr val="00B050"/>
                </a:solidFill>
                <a:latin typeface="楷体" panose="02010609060101010101" pitchFamily="49" charset="-122"/>
                <a:ea typeface="楷体" panose="02010609060101010101" pitchFamily="49" charset="-122"/>
              </a:rPr>
              <a:t>，引出下文</a:t>
            </a:r>
            <a:r>
              <a:rPr lang="zh-CN" altLang="zh-CN" sz="3200" b="1">
                <a:solidFill>
                  <a:srgbClr val="00B050"/>
                </a:solidFill>
                <a:latin typeface="楷体" panose="02010609060101010101" pitchFamily="49" charset="-122"/>
                <a:ea typeface="楷体" panose="02010609060101010101" pitchFamily="49" charset="-122"/>
              </a:rPr>
              <a:t>。</a:t>
            </a:r>
            <a:endParaRPr lang="zh-CN" altLang="en-US" sz="4800" b="1">
              <a:solidFill>
                <a:srgbClr val="00B050"/>
              </a:solidFill>
              <a:latin typeface="楷体" panose="02010609060101010101" pitchFamily="49" charset="-122"/>
              <a:ea typeface="楷体" panose="02010609060101010101" pitchFamily="49" charset="-122"/>
            </a:endParaRPr>
          </a:p>
        </p:txBody>
      </p:sp>
      <p:sp>
        <p:nvSpPr>
          <p:cNvPr id="28680" name="文本框 17"/>
          <p:cNvSpPr txBox="1"/>
          <p:nvPr/>
        </p:nvSpPr>
        <p:spPr bwMode="auto">
          <a:xfrm>
            <a:off x="3729060" y="163434"/>
            <a:ext cx="1827190" cy="584200"/>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默读课文</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randombar(horizont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8"/>
                                        </p:tgtEl>
                                        <p:attrNameLst>
                                          <p:attrName>style.visibility</p:attrName>
                                        </p:attrNameLst>
                                      </p:cBhvr>
                                      <p:to>
                                        <p:strVal val="visible"/>
                                      </p:to>
                                    </p:set>
                                    <p:animEffect transition="in" filter="wipe(left)">
                                      <p:cBhvr>
                                        <p:cTn id="12" dur="500"/>
                                        <p:tgtEl>
                                          <p:spTgt spid="2867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8676"/>
                                        </p:tgtEl>
                                        <p:attrNameLst>
                                          <p:attrName>style.visibility</p:attrName>
                                        </p:attrNameLst>
                                      </p:cBhvr>
                                      <p:to>
                                        <p:strVal val="visible"/>
                                      </p:to>
                                    </p:set>
                                    <p:animEffect transition="in" filter="wipe(left)">
                                      <p:cBhvr>
                                        <p:cTn id="15" dur="500"/>
                                        <p:tgtEl>
                                          <p:spTgt spid="286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8679"/>
                                        </p:tgtEl>
                                        <p:attrNameLst>
                                          <p:attrName>style.visibility</p:attrName>
                                        </p:attrNameLst>
                                      </p:cBhvr>
                                      <p:to>
                                        <p:strVal val="visible"/>
                                      </p:to>
                                    </p:set>
                                    <p:animEffect transition="in" filter="wipe(left)">
                                      <p:cBhvr>
                                        <p:cTn id="20" dur="500"/>
                                        <p:tgtEl>
                                          <p:spTgt spid="2867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677"/>
                                        </p:tgtEl>
                                        <p:attrNameLst>
                                          <p:attrName>style.visibility</p:attrName>
                                        </p:attrNameLst>
                                      </p:cBhvr>
                                      <p:to>
                                        <p:strVal val="visible"/>
                                      </p:to>
                                    </p:set>
                                    <p:animEffect transition="in" filter="wipe(left)">
                                      <p:cBhvr>
                                        <p:cTn id="23"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animBg="1"/>
      <p:bldP spid="28677" grpId="0" animBg="1"/>
      <p:bldP spid="28678" grpId="0"/>
      <p:bldP spid="2867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7"/>
          <p:cNvSpPr/>
          <p:nvPr/>
        </p:nvSpPr>
        <p:spPr>
          <a:xfrm>
            <a:off x="219075" y="400050"/>
            <a:ext cx="3144838" cy="4148138"/>
          </a:xfrm>
          <a:prstGeom prst="rect">
            <a:avLst/>
          </a:prstGeom>
          <a:solidFill>
            <a:srgbClr val="27506E"/>
          </a:solidFill>
          <a:ln w="28575">
            <a:noFill/>
          </a:ln>
        </p:spPr>
        <p:style>
          <a:lnRef idx="3">
            <a:schemeClr val="lt1"/>
          </a:lnRef>
          <a:fillRef idx="1">
            <a:schemeClr val="accent5"/>
          </a:fillRef>
          <a:effectRef idx="1">
            <a:schemeClr val="accent5"/>
          </a:effectRef>
          <a:fontRef idx="minor">
            <a:schemeClr val="lt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FFFFFF"/>
              </a:solidFill>
              <a:latin typeface="楷体" panose="02010609060101010101" pitchFamily="49" charset="-122"/>
              <a:ea typeface="楷体" panose="02010609060101010101" pitchFamily="49" charset="-122"/>
            </a:endParaRPr>
          </a:p>
        </p:txBody>
      </p:sp>
      <p:sp>
        <p:nvSpPr>
          <p:cNvPr id="29699" name="五边形 8"/>
          <p:cNvSpPr/>
          <p:nvPr/>
        </p:nvSpPr>
        <p:spPr>
          <a:xfrm>
            <a:off x="3363913" y="400050"/>
            <a:ext cx="5665787" cy="4148138"/>
          </a:xfrm>
          <a:prstGeom prst="homePlate">
            <a:avLst>
              <a:gd name="adj" fmla="val 49999"/>
            </a:avLst>
          </a:prstGeom>
          <a:solidFill>
            <a:srgbClr val="FFDEC4"/>
          </a:solidFill>
          <a:ln w="28575">
            <a:solidFill>
              <a:srgbClr val="F69240"/>
            </a:solid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latin typeface="楷体" panose="02010609060101010101" pitchFamily="49" charset="-122"/>
              <a:ea typeface="楷体" panose="02010609060101010101" pitchFamily="49" charset="-122"/>
            </a:endParaRPr>
          </a:p>
        </p:txBody>
      </p:sp>
      <p:sp>
        <p:nvSpPr>
          <p:cNvPr id="29700" name="矩形 9"/>
          <p:cNvSpPr/>
          <p:nvPr/>
        </p:nvSpPr>
        <p:spPr>
          <a:xfrm>
            <a:off x="160338" y="2128838"/>
            <a:ext cx="3481387" cy="584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chemeClr val="bg1"/>
                </a:solidFill>
                <a:latin typeface="楷体" panose="02010609060101010101" pitchFamily="49" charset="-122"/>
                <a:ea typeface="楷体" panose="02010609060101010101" pitchFamily="49" charset="-122"/>
              </a:rPr>
              <a:t>第二部分</a:t>
            </a:r>
            <a:r>
              <a:rPr lang="zh-CN" altLang="en-US" sz="3200" b="1">
                <a:solidFill>
                  <a:srgbClr val="FF0000"/>
                </a:solidFill>
                <a:latin typeface="楷体" panose="02010609060101010101" pitchFamily="49" charset="-122"/>
                <a:ea typeface="楷体" panose="02010609060101010101" pitchFamily="49" charset="-122"/>
              </a:rPr>
              <a:t>（</a:t>
            </a:r>
            <a:r>
              <a:rPr lang="en-US" altLang="zh-CN" sz="3200" b="1">
                <a:solidFill>
                  <a:srgbClr val="FF0000"/>
                </a:solidFill>
                <a:latin typeface="楷体" panose="02010609060101010101" pitchFamily="49" charset="-122"/>
                <a:ea typeface="楷体" panose="02010609060101010101" pitchFamily="49" charset="-122"/>
              </a:rPr>
              <a:t>2</a:t>
            </a:r>
            <a:r>
              <a:rPr lang="zh-CN" altLang="en-US" sz="3200" b="1">
                <a:solidFill>
                  <a:srgbClr val="FF0000"/>
                </a:solidFill>
                <a:latin typeface="楷体" panose="02010609060101010101" pitchFamily="49" charset="-122"/>
                <a:ea typeface="楷体" panose="02010609060101010101" pitchFamily="49" charset="-122"/>
              </a:rPr>
              <a:t>～</a:t>
            </a:r>
            <a:r>
              <a:rPr lang="en-US" altLang="zh-CN" sz="3200" b="1">
                <a:solidFill>
                  <a:srgbClr val="FF0000"/>
                </a:solidFill>
                <a:latin typeface="楷体" panose="02010609060101010101" pitchFamily="49" charset="-122"/>
                <a:ea typeface="楷体" panose="02010609060101010101" pitchFamily="49" charset="-122"/>
              </a:rPr>
              <a:t>8</a:t>
            </a:r>
            <a:r>
              <a:rPr lang="zh-CN" altLang="en-US" sz="3200" b="1">
                <a:solidFill>
                  <a:srgbClr val="FF0000"/>
                </a:solidFill>
                <a:latin typeface="楷体" panose="02010609060101010101" pitchFamily="49" charset="-122"/>
                <a:ea typeface="楷体" panose="02010609060101010101" pitchFamily="49" charset="-122"/>
              </a:rPr>
              <a:t>）</a:t>
            </a:r>
            <a:endParaRPr lang="zh-CN" altLang="en-US" sz="3200">
              <a:solidFill>
                <a:srgbClr val="FF0000"/>
              </a:solidFill>
            </a:endParaRPr>
          </a:p>
        </p:txBody>
      </p:sp>
      <p:sp>
        <p:nvSpPr>
          <p:cNvPr id="29701" name="矩形 10"/>
          <p:cNvSpPr/>
          <p:nvPr/>
        </p:nvSpPr>
        <p:spPr>
          <a:xfrm>
            <a:off x="3187700" y="319088"/>
            <a:ext cx="4241800" cy="42291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39700" lvl="0" indent="0">
              <a:lnSpc>
                <a:spcPct val="120000"/>
              </a:lnSpc>
            </a:pPr>
            <a:r>
              <a:rPr lang="zh-CN" altLang="zh-CN" sz="3200" b="1">
                <a:solidFill>
                  <a:srgbClr val="00B050"/>
                </a:solidFill>
                <a:latin typeface="楷体" panose="02010609060101010101" pitchFamily="49" charset="-122"/>
                <a:ea typeface="楷体" panose="02010609060101010101" pitchFamily="49" charset="-122"/>
              </a:rPr>
              <a:t>先分说后总说，以自己幼时的经历谈</a:t>
            </a:r>
            <a:r>
              <a:rPr lang="zh-CN" altLang="zh-CN" sz="3200" b="1">
                <a:solidFill>
                  <a:srgbClr val="00B050"/>
                </a:solidFill>
                <a:latin typeface="楷体" panose="02010609060101010101" pitchFamily="49" charset="-122"/>
                <a:ea typeface="楷体" panose="02010609060101010101" pitchFamily="49" charset="-122"/>
              </a:rPr>
              <a:t>“</a:t>
            </a:r>
            <a:r>
              <a:rPr lang="zh-CN" altLang="zh-CN" sz="3200" b="1">
                <a:solidFill>
                  <a:srgbClr val="00B050"/>
                </a:solidFill>
                <a:latin typeface="楷体" panose="02010609060101010101" pitchFamily="49" charset="-122"/>
                <a:ea typeface="楷体" panose="02010609060101010101" pitchFamily="49" charset="-122"/>
              </a:rPr>
              <a:t>读书好，多读书</a:t>
            </a:r>
            <a:r>
              <a:rPr lang="zh-CN" altLang="zh-CN" sz="3200" b="1">
                <a:solidFill>
                  <a:srgbClr val="00B050"/>
                </a:solidFill>
                <a:latin typeface="楷体" panose="02010609060101010101" pitchFamily="49" charset="-122"/>
                <a:ea typeface="楷体" panose="02010609060101010101" pitchFamily="49" charset="-122"/>
              </a:rPr>
              <a:t>”</a:t>
            </a:r>
            <a:r>
              <a:rPr lang="zh-CN" altLang="zh-CN" sz="3200" b="1">
                <a:solidFill>
                  <a:srgbClr val="00B050"/>
                </a:solidFill>
                <a:latin typeface="楷体" panose="02010609060101010101" pitchFamily="49" charset="-122"/>
                <a:ea typeface="楷体" panose="02010609060101010101" pitchFamily="49" charset="-122"/>
              </a:rPr>
              <a:t>，说明读书是人生的最大快乐，从读书中能得到做人处世要独立思考的大道理。</a:t>
            </a:r>
            <a:endParaRPr lang="zh-CN" altLang="zh-CN" sz="3200" b="1">
              <a:solidFill>
                <a:srgbClr val="00B05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ipe(left)">
                                      <p:cBhvr>
                                        <p:cTn id="7" dur="500"/>
                                        <p:tgtEl>
                                          <p:spTgt spid="2970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698"/>
                                        </p:tgtEl>
                                        <p:attrNameLst>
                                          <p:attrName>style.visibility</p:attrName>
                                        </p:attrNameLst>
                                      </p:cBhvr>
                                      <p:to>
                                        <p:strVal val="visible"/>
                                      </p:to>
                                    </p:set>
                                    <p:animEffect transition="in" filter="wipe(left)">
                                      <p:cBhvr>
                                        <p:cTn id="10" dur="500"/>
                                        <p:tgtEl>
                                          <p:spTgt spid="2969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9701"/>
                                        </p:tgtEl>
                                        <p:attrNameLst>
                                          <p:attrName>style.visibility</p:attrName>
                                        </p:attrNameLst>
                                      </p:cBhvr>
                                      <p:to>
                                        <p:strVal val="visible"/>
                                      </p:to>
                                    </p:set>
                                    <p:animEffect transition="in" filter="wipe(left)">
                                      <p:cBhvr>
                                        <p:cTn id="15" dur="500"/>
                                        <p:tgtEl>
                                          <p:spTgt spid="2970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9699"/>
                                        </p:tgtEl>
                                        <p:attrNameLst>
                                          <p:attrName>style.visibility</p:attrName>
                                        </p:attrNameLst>
                                      </p:cBhvr>
                                      <p:to>
                                        <p:strVal val="visible"/>
                                      </p:to>
                                    </p:set>
                                    <p:animEffect transition="in" filter="wipe(left)">
                                      <p:cBhvr>
                                        <p:cTn id="18"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9699" grpId="0" animBg="1"/>
      <p:bldP spid="29700" grpId="0"/>
      <p:bldP spid="2970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矩形 1"/>
          <p:cNvSpPr/>
          <p:nvPr/>
        </p:nvSpPr>
        <p:spPr>
          <a:xfrm>
            <a:off x="411163" y="701675"/>
            <a:ext cx="2838450" cy="1258888"/>
          </a:xfrm>
          <a:prstGeom prst="rect">
            <a:avLst/>
          </a:prstGeom>
          <a:solidFill>
            <a:srgbClr val="27506E"/>
          </a:solidFill>
          <a:ln w="28575">
            <a:noFill/>
          </a:ln>
        </p:spPr>
        <p:style>
          <a:lnRef idx="3">
            <a:schemeClr val="lt1"/>
          </a:lnRef>
          <a:fillRef idx="1">
            <a:schemeClr val="accent5"/>
          </a:fillRef>
          <a:effectRef idx="1">
            <a:schemeClr val="accent5"/>
          </a:effectRef>
          <a:fontRef idx="minor">
            <a:schemeClr val="lt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FFFFFF"/>
              </a:solidFill>
              <a:latin typeface="楷体" panose="02010609060101010101" pitchFamily="49" charset="-122"/>
              <a:ea typeface="楷体" panose="02010609060101010101" pitchFamily="49" charset="-122"/>
            </a:endParaRPr>
          </a:p>
        </p:txBody>
      </p:sp>
      <p:sp>
        <p:nvSpPr>
          <p:cNvPr id="30723" name="五边形 2"/>
          <p:cNvSpPr/>
          <p:nvPr/>
        </p:nvSpPr>
        <p:spPr>
          <a:xfrm>
            <a:off x="3271838" y="701675"/>
            <a:ext cx="5362575" cy="1258888"/>
          </a:xfrm>
          <a:prstGeom prst="homePlate">
            <a:avLst>
              <a:gd name="adj" fmla="val 49993"/>
            </a:avLst>
          </a:prstGeom>
          <a:solidFill>
            <a:srgbClr val="FFDEC4"/>
          </a:solidFill>
          <a:ln w="28575">
            <a:solidFill>
              <a:srgbClr val="F69240"/>
            </a:solid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latin typeface="楷体" panose="02010609060101010101" pitchFamily="49" charset="-122"/>
              <a:ea typeface="楷体" panose="02010609060101010101" pitchFamily="49" charset="-122"/>
            </a:endParaRPr>
          </a:p>
        </p:txBody>
      </p:sp>
      <p:sp>
        <p:nvSpPr>
          <p:cNvPr id="30724" name="矩形 3"/>
          <p:cNvSpPr/>
          <p:nvPr/>
        </p:nvSpPr>
        <p:spPr>
          <a:xfrm>
            <a:off x="885825" y="792163"/>
            <a:ext cx="2039938" cy="107791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r>
              <a:rPr lang="zh-CN" altLang="en-US" sz="3200" b="1">
                <a:solidFill>
                  <a:schemeClr val="bg1"/>
                </a:solidFill>
                <a:latin typeface="楷体" panose="02010609060101010101" pitchFamily="49" charset="-122"/>
                <a:ea typeface="楷体" panose="02010609060101010101" pitchFamily="49" charset="-122"/>
              </a:rPr>
              <a:t>第三部分</a:t>
            </a:r>
            <a:endParaRPr lang="en-US" altLang="zh-CN" sz="3200" b="1">
              <a:solidFill>
                <a:schemeClr val="bg1"/>
              </a:solidFill>
              <a:latin typeface="楷体" panose="02010609060101010101" pitchFamily="49" charset="-122"/>
              <a:ea typeface="楷体" panose="02010609060101010101" pitchFamily="49" charset="-122"/>
            </a:endParaRPr>
          </a:p>
          <a:p>
            <a:pPr marL="0" lvl="0" indent="0" algn="ctr"/>
            <a:r>
              <a:rPr lang="zh-CN" altLang="en-US" sz="3200" b="1">
                <a:solidFill>
                  <a:srgbClr val="FF0000"/>
                </a:solidFill>
                <a:latin typeface="楷体" panose="02010609060101010101" pitchFamily="49" charset="-122"/>
                <a:ea typeface="楷体" panose="02010609060101010101" pitchFamily="49" charset="-122"/>
              </a:rPr>
              <a:t>（</a:t>
            </a:r>
            <a:r>
              <a:rPr lang="en-US" altLang="zh-CN" sz="3200" b="1">
                <a:solidFill>
                  <a:srgbClr val="FF0000"/>
                </a:solidFill>
                <a:latin typeface="楷体" panose="02010609060101010101" pitchFamily="49" charset="-122"/>
                <a:ea typeface="楷体" panose="02010609060101010101" pitchFamily="49" charset="-122"/>
              </a:rPr>
              <a:t>9</a:t>
            </a:r>
            <a:r>
              <a:rPr lang="zh-CN" altLang="en-US" sz="3200" b="1">
                <a:solidFill>
                  <a:srgbClr val="FF0000"/>
                </a:solidFill>
                <a:latin typeface="楷体" panose="02010609060101010101" pitchFamily="49" charset="-122"/>
                <a:ea typeface="楷体" panose="02010609060101010101" pitchFamily="49" charset="-122"/>
              </a:rPr>
              <a:t>、</a:t>
            </a:r>
            <a:r>
              <a:rPr lang="en-US" altLang="zh-CN" sz="3200" b="1">
                <a:solidFill>
                  <a:srgbClr val="FF0000"/>
                </a:solidFill>
                <a:latin typeface="楷体" panose="02010609060101010101" pitchFamily="49" charset="-122"/>
                <a:ea typeface="楷体" panose="02010609060101010101" pitchFamily="49" charset="-122"/>
              </a:rPr>
              <a:t>10</a:t>
            </a:r>
            <a:r>
              <a:rPr lang="zh-CN" altLang="en-US" sz="3200" b="1">
                <a:solidFill>
                  <a:srgbClr val="FF0000"/>
                </a:solidFill>
                <a:latin typeface="楷体" panose="02010609060101010101" pitchFamily="49" charset="-122"/>
                <a:ea typeface="楷体" panose="02010609060101010101" pitchFamily="49" charset="-122"/>
              </a:rPr>
              <a:t>）</a:t>
            </a:r>
            <a:endParaRPr lang="zh-CN" altLang="en-US" sz="3200">
              <a:solidFill>
                <a:srgbClr val="FF0000"/>
              </a:solidFill>
            </a:endParaRPr>
          </a:p>
        </p:txBody>
      </p:sp>
      <p:sp>
        <p:nvSpPr>
          <p:cNvPr id="30725" name="矩形 4"/>
          <p:cNvSpPr/>
          <p:nvPr/>
        </p:nvSpPr>
        <p:spPr>
          <a:xfrm>
            <a:off x="3341688" y="701675"/>
            <a:ext cx="4924425" cy="12747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solidFill>
                  <a:srgbClr val="00B050"/>
                </a:solidFill>
                <a:latin typeface="楷体" panose="02010609060101010101" pitchFamily="49" charset="-122"/>
                <a:ea typeface="楷体" panose="02010609060101010101" pitchFamily="49" charset="-122"/>
              </a:rPr>
              <a:t>写自己读书时的体验，重点写</a:t>
            </a:r>
            <a:r>
              <a:rPr lang="zh-CN" altLang="en-US" sz="3200" b="1">
                <a:solidFill>
                  <a:srgbClr val="00B050"/>
                </a:solidFill>
                <a:latin typeface="楷体" panose="02010609060101010101" pitchFamily="49" charset="-122"/>
                <a:ea typeface="楷体" panose="02010609060101010101" pitchFamily="49" charset="-122"/>
              </a:rPr>
              <a:t>“</a:t>
            </a:r>
            <a:r>
              <a:rPr lang="zh-CN" altLang="zh-CN" sz="3200" b="1">
                <a:solidFill>
                  <a:srgbClr val="00B050"/>
                </a:solidFill>
                <a:latin typeface="楷体" panose="02010609060101010101" pitchFamily="49" charset="-122"/>
                <a:ea typeface="楷体" panose="02010609060101010101" pitchFamily="49" charset="-122"/>
              </a:rPr>
              <a:t>读好书</a:t>
            </a:r>
            <a:r>
              <a:rPr lang="zh-CN" altLang="en-US" sz="3200" b="1">
                <a:solidFill>
                  <a:srgbClr val="00B050"/>
                </a:solidFill>
                <a:latin typeface="楷体" panose="02010609060101010101" pitchFamily="49" charset="-122"/>
                <a:ea typeface="楷体" panose="02010609060101010101" pitchFamily="49" charset="-122"/>
              </a:rPr>
              <a:t>”</a:t>
            </a:r>
            <a:r>
              <a:rPr lang="zh-CN" altLang="zh-CN" sz="3200" b="1">
                <a:solidFill>
                  <a:srgbClr val="00B050"/>
                </a:solidFill>
                <a:latin typeface="楷体" panose="02010609060101010101" pitchFamily="49" charset="-122"/>
                <a:ea typeface="楷体" panose="02010609060101010101" pitchFamily="49" charset="-122"/>
              </a:rPr>
              <a:t>的好处。</a:t>
            </a:r>
            <a:endParaRPr lang="zh-CN" altLang="en-US" sz="4800" b="1">
              <a:solidFill>
                <a:srgbClr val="00B050"/>
              </a:solidFill>
              <a:latin typeface="楷体" panose="02010609060101010101" pitchFamily="49" charset="-122"/>
              <a:ea typeface="楷体" panose="02010609060101010101" pitchFamily="49" charset="-122"/>
            </a:endParaRPr>
          </a:p>
        </p:txBody>
      </p:sp>
      <p:sp>
        <p:nvSpPr>
          <p:cNvPr id="30726" name="矩形 5"/>
          <p:cNvSpPr/>
          <p:nvPr/>
        </p:nvSpPr>
        <p:spPr>
          <a:xfrm>
            <a:off x="384175" y="2463800"/>
            <a:ext cx="2865438" cy="1787525"/>
          </a:xfrm>
          <a:prstGeom prst="rect">
            <a:avLst/>
          </a:prstGeom>
          <a:solidFill>
            <a:srgbClr val="27506E"/>
          </a:solidFill>
          <a:ln w="28575">
            <a:noFill/>
          </a:ln>
        </p:spPr>
        <p:style>
          <a:lnRef idx="3">
            <a:schemeClr val="lt1"/>
          </a:lnRef>
          <a:fillRef idx="1">
            <a:schemeClr val="accent5"/>
          </a:fillRef>
          <a:effectRef idx="1">
            <a:schemeClr val="accent5"/>
          </a:effectRef>
          <a:fontRef idx="minor">
            <a:schemeClr val="lt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FFFFFF"/>
              </a:solidFill>
              <a:latin typeface="楷体" panose="02010609060101010101" pitchFamily="49" charset="-122"/>
              <a:ea typeface="楷体" panose="02010609060101010101" pitchFamily="49" charset="-122"/>
            </a:endParaRPr>
          </a:p>
        </p:txBody>
      </p:sp>
      <p:sp>
        <p:nvSpPr>
          <p:cNvPr id="30727" name="五边形 6"/>
          <p:cNvSpPr/>
          <p:nvPr/>
        </p:nvSpPr>
        <p:spPr>
          <a:xfrm>
            <a:off x="3271838" y="2463800"/>
            <a:ext cx="5554662" cy="1787525"/>
          </a:xfrm>
          <a:prstGeom prst="homePlate">
            <a:avLst>
              <a:gd name="adj" fmla="val 50007"/>
            </a:avLst>
          </a:prstGeom>
          <a:solidFill>
            <a:srgbClr val="FFDEC4"/>
          </a:solidFill>
          <a:ln w="28575">
            <a:solidFill>
              <a:srgbClr val="F69240"/>
            </a:solid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latin typeface="楷体" panose="02010609060101010101" pitchFamily="49" charset="-122"/>
              <a:ea typeface="楷体" panose="02010609060101010101" pitchFamily="49" charset="-122"/>
            </a:endParaRPr>
          </a:p>
        </p:txBody>
      </p:sp>
      <p:sp>
        <p:nvSpPr>
          <p:cNvPr id="30728" name="矩形 7"/>
          <p:cNvSpPr/>
          <p:nvPr/>
        </p:nvSpPr>
        <p:spPr>
          <a:xfrm>
            <a:off x="730250" y="2835275"/>
            <a:ext cx="2247900" cy="107632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r>
              <a:rPr lang="zh-CN" altLang="en-US" sz="3200" b="1">
                <a:solidFill>
                  <a:schemeClr val="bg1"/>
                </a:solidFill>
                <a:latin typeface="楷体" panose="02010609060101010101" pitchFamily="49" charset="-122"/>
                <a:ea typeface="楷体" panose="02010609060101010101" pitchFamily="49" charset="-122"/>
              </a:rPr>
              <a:t>第四部分</a:t>
            </a:r>
            <a:endParaRPr lang="en-US" altLang="zh-CN" sz="3200" b="1">
              <a:solidFill>
                <a:schemeClr val="bg1"/>
              </a:solidFill>
              <a:latin typeface="楷体" panose="02010609060101010101" pitchFamily="49" charset="-122"/>
              <a:ea typeface="楷体" panose="02010609060101010101" pitchFamily="49" charset="-122"/>
            </a:endParaRPr>
          </a:p>
          <a:p>
            <a:pPr marL="0" lvl="0" indent="0" algn="ctr"/>
            <a:r>
              <a:rPr lang="zh-CN" altLang="en-US" sz="3200" b="1">
                <a:solidFill>
                  <a:srgbClr val="FF0000"/>
                </a:solidFill>
                <a:latin typeface="楷体" panose="02010609060101010101" pitchFamily="49" charset="-122"/>
                <a:ea typeface="楷体" panose="02010609060101010101" pitchFamily="49" charset="-122"/>
              </a:rPr>
              <a:t>（</a:t>
            </a:r>
            <a:r>
              <a:rPr lang="en-US" altLang="zh-CN" sz="3200" b="1">
                <a:solidFill>
                  <a:srgbClr val="FF0000"/>
                </a:solidFill>
                <a:latin typeface="楷体" panose="02010609060101010101" pitchFamily="49" charset="-122"/>
                <a:ea typeface="楷体" panose="02010609060101010101" pitchFamily="49" charset="-122"/>
              </a:rPr>
              <a:t>11</a:t>
            </a:r>
            <a:r>
              <a:rPr lang="zh-CN" altLang="en-US" sz="3200" b="1">
                <a:solidFill>
                  <a:srgbClr val="FF0000"/>
                </a:solidFill>
                <a:latin typeface="楷体" panose="02010609060101010101" pitchFamily="49" charset="-122"/>
                <a:ea typeface="楷体" panose="02010609060101010101" pitchFamily="49" charset="-122"/>
              </a:rPr>
              <a:t>、</a:t>
            </a:r>
            <a:r>
              <a:rPr lang="en-US" altLang="zh-CN" sz="3200" b="1">
                <a:solidFill>
                  <a:srgbClr val="FF0000"/>
                </a:solidFill>
                <a:latin typeface="楷体" panose="02010609060101010101" pitchFamily="49" charset="-122"/>
                <a:ea typeface="楷体" panose="02010609060101010101" pitchFamily="49" charset="-122"/>
              </a:rPr>
              <a:t>12</a:t>
            </a:r>
            <a:r>
              <a:rPr lang="zh-CN" altLang="en-US" sz="3200" b="1">
                <a:solidFill>
                  <a:srgbClr val="FF0000"/>
                </a:solidFill>
                <a:latin typeface="楷体" panose="02010609060101010101" pitchFamily="49" charset="-122"/>
                <a:ea typeface="楷体" panose="02010609060101010101" pitchFamily="49" charset="-122"/>
              </a:rPr>
              <a:t>）</a:t>
            </a:r>
            <a:endParaRPr lang="zh-CN" altLang="en-US" sz="3200">
              <a:solidFill>
                <a:srgbClr val="FF0000"/>
              </a:solidFill>
            </a:endParaRPr>
          </a:p>
        </p:txBody>
      </p:sp>
      <p:sp>
        <p:nvSpPr>
          <p:cNvPr id="30729" name="矩形 8"/>
          <p:cNvSpPr/>
          <p:nvPr/>
        </p:nvSpPr>
        <p:spPr>
          <a:xfrm>
            <a:off x="3341688" y="2463800"/>
            <a:ext cx="5229225" cy="1787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zh-CN" altLang="zh-CN" sz="3200" b="1">
                <a:solidFill>
                  <a:srgbClr val="00B050"/>
                </a:solidFill>
                <a:latin typeface="楷体" panose="02010609060101010101" pitchFamily="49" charset="-122"/>
                <a:ea typeface="楷体" panose="02010609060101010101" pitchFamily="49" charset="-122"/>
              </a:rPr>
              <a:t>写作者对儿童读书的希望，概括全文的主要内容：读书好，多读书，读好书。</a:t>
            </a:r>
            <a:endParaRPr lang="zh-CN" altLang="en-US" sz="3200" b="1">
              <a:solidFill>
                <a:srgbClr val="00B05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wipe(left)">
                                      <p:cBhvr>
                                        <p:cTn id="7" dur="500"/>
                                        <p:tgtEl>
                                          <p:spTgt spid="307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0722"/>
                                        </p:tgtEl>
                                        <p:attrNameLst>
                                          <p:attrName>style.visibility</p:attrName>
                                        </p:attrNameLst>
                                      </p:cBhvr>
                                      <p:to>
                                        <p:strVal val="visible"/>
                                      </p:to>
                                    </p:set>
                                    <p:animEffect transition="in" filter="wipe(left)">
                                      <p:cBhvr>
                                        <p:cTn id="10" dur="500"/>
                                        <p:tgtEl>
                                          <p:spTgt spid="307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0725"/>
                                        </p:tgtEl>
                                        <p:attrNameLst>
                                          <p:attrName>style.visibility</p:attrName>
                                        </p:attrNameLst>
                                      </p:cBhvr>
                                      <p:to>
                                        <p:strVal val="visible"/>
                                      </p:to>
                                    </p:set>
                                    <p:animEffect transition="in" filter="wipe(left)">
                                      <p:cBhvr>
                                        <p:cTn id="15" dur="500"/>
                                        <p:tgtEl>
                                          <p:spTgt spid="307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0723"/>
                                        </p:tgtEl>
                                        <p:attrNameLst>
                                          <p:attrName>style.visibility</p:attrName>
                                        </p:attrNameLst>
                                      </p:cBhvr>
                                      <p:to>
                                        <p:strVal val="visible"/>
                                      </p:to>
                                    </p:set>
                                    <p:animEffect transition="in" filter="wipe(left)">
                                      <p:cBhvr>
                                        <p:cTn id="18" dur="500"/>
                                        <p:tgtEl>
                                          <p:spTgt spid="307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0728"/>
                                        </p:tgtEl>
                                        <p:attrNameLst>
                                          <p:attrName>style.visibility</p:attrName>
                                        </p:attrNameLst>
                                      </p:cBhvr>
                                      <p:to>
                                        <p:strVal val="visible"/>
                                      </p:to>
                                    </p:set>
                                    <p:animEffect transition="in" filter="wipe(left)">
                                      <p:cBhvr>
                                        <p:cTn id="23" dur="500"/>
                                        <p:tgtEl>
                                          <p:spTgt spid="3072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0726"/>
                                        </p:tgtEl>
                                        <p:attrNameLst>
                                          <p:attrName>style.visibility</p:attrName>
                                        </p:attrNameLst>
                                      </p:cBhvr>
                                      <p:to>
                                        <p:strVal val="visible"/>
                                      </p:to>
                                    </p:set>
                                    <p:animEffect transition="in" filter="wipe(left)">
                                      <p:cBhvr>
                                        <p:cTn id="26" dur="500"/>
                                        <p:tgtEl>
                                          <p:spTgt spid="307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0729"/>
                                        </p:tgtEl>
                                        <p:attrNameLst>
                                          <p:attrName>style.visibility</p:attrName>
                                        </p:attrNameLst>
                                      </p:cBhvr>
                                      <p:to>
                                        <p:strVal val="visible"/>
                                      </p:to>
                                    </p:set>
                                    <p:animEffect transition="in" filter="wipe(left)">
                                      <p:cBhvr>
                                        <p:cTn id="31" dur="500"/>
                                        <p:tgtEl>
                                          <p:spTgt spid="3072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0727"/>
                                        </p:tgtEl>
                                        <p:attrNameLst>
                                          <p:attrName>style.visibility</p:attrName>
                                        </p:attrNameLst>
                                      </p:cBhvr>
                                      <p:to>
                                        <p:strVal val="visible"/>
                                      </p:to>
                                    </p:set>
                                    <p:animEffect transition="in" filter="wipe(left)">
                                      <p:cBhvr>
                                        <p:cTn id="34" dur="500"/>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animBg="1"/>
      <p:bldP spid="30724" grpId="0"/>
      <p:bldP spid="30725" grpId="0"/>
      <p:bldP spid="30726" grpId="0" animBg="1"/>
      <p:bldP spid="30727" grpId="0" animBg="1"/>
      <p:bldP spid="30728" grpId="0"/>
      <p:bldP spid="307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11"/>
          <p:cNvSpPr/>
          <p:nvPr/>
        </p:nvSpPr>
        <p:spPr>
          <a:xfrm>
            <a:off x="877888" y="1739900"/>
            <a:ext cx="4362450" cy="19224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pPr>
            <a:r>
              <a:rPr lang="zh-CN" altLang="en-US" sz="3200" b="1">
                <a:latin typeface="宋体" panose="02010600030101010101" pitchFamily="2" charset="-122"/>
              </a:rPr>
              <a:t>    细读课文，找出不理解的地方，</a:t>
            </a:r>
            <a:r>
              <a:rPr lang="zh-CN" altLang="zh-CN" sz="3200" b="1">
                <a:latin typeface="宋体" panose="02010600030101010101" pitchFamily="2" charset="-122"/>
              </a:rPr>
              <a:t>然后交流回答。</a:t>
            </a:r>
            <a:endParaRPr lang="zh-CN" altLang="zh-CN" sz="2800" b="1">
              <a:latin typeface="宋体" panose="02010600030101010101" pitchFamily="2" charset="-122"/>
              <a:ea typeface="Times New Roman" panose="02020603050405020304" pitchFamily="18" charset="0"/>
            </a:endParaRPr>
          </a:p>
        </p:txBody>
      </p:sp>
      <p:pic>
        <p:nvPicPr>
          <p:cNvPr id="31747" name="图片 13"/>
          <p:cNvPicPr>
            <a:picLocks noChangeAspect="1"/>
          </p:cNvPicPr>
          <p:nvPr/>
        </p:nvPicPr>
        <p:blipFill>
          <a:blip r:embed="rId1"/>
          <a:stretch>
            <a:fillRect/>
          </a:stretch>
        </p:blipFill>
        <p:spPr>
          <a:xfrm>
            <a:off x="5432425" y="1644650"/>
            <a:ext cx="2981325" cy="2114550"/>
          </a:xfrm>
          <a:prstGeom prst="rect">
            <a:avLst/>
          </a:prstGeom>
          <a:noFill/>
          <a:ln>
            <a:noFill/>
            <a:miter lim="800000"/>
            <a:headEnd/>
            <a:tailEnd/>
          </a:ln>
        </p:spPr>
      </p:pic>
      <p:sp>
        <p:nvSpPr>
          <p:cNvPr id="31748" name="文本框 14"/>
          <p:cNvSpPr txBox="1"/>
          <p:nvPr/>
        </p:nvSpPr>
        <p:spPr bwMode="auto">
          <a:xfrm>
            <a:off x="3690154" y="179094"/>
            <a:ext cx="1827190" cy="584200"/>
          </a:xfrm>
          <a:prstGeom prst="rect">
            <a:avLst/>
          </a:prstGeom>
          <a:noFill/>
        </p:spPr>
        <p:txBody>
          <a:bodyPr>
            <a:spAutoFit/>
          </a:bodyPr>
          <a:lstStyle>
            <a:defPPr>
              <a:defRPr lang="zh-CN"/>
            </a:defPPr>
            <a:lvl1pPr>
              <a:defRPr sz="3200" b="1">
                <a:solidFill>
                  <a:srgbClr val="27506E"/>
                </a:solidFill>
                <a:effectLst>
                  <a:innerShdw blurRad="63500" dist="50800" dir="16200000">
                    <a:prstClr val="black">
                      <a:alpha val="50000"/>
                    </a:prstClr>
                  </a:innerShdw>
                </a:effectLst>
                <a:latin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赏析课文</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randombar(horizontal)">
                                      <p:cBhvr>
                                        <p:cTn id="7"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1"/>
          <p:cNvSpPr/>
          <p:nvPr/>
        </p:nvSpPr>
        <p:spPr>
          <a:xfrm>
            <a:off x="346075" y="204788"/>
            <a:ext cx="7729538" cy="12747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395605" lvl="0" indent="-457200">
              <a:lnSpc>
                <a:spcPct val="120000"/>
              </a:lnSpc>
            </a:pPr>
            <a:r>
              <a:rPr lang="en-US" altLang="zh-CN" sz="3200" b="1">
                <a:latin typeface="楷体" panose="02010609060101010101" pitchFamily="49" charset="-122"/>
                <a:ea typeface="楷体" panose="02010609060101010101" pitchFamily="49" charset="-122"/>
              </a:rPr>
              <a:t>1.</a:t>
            </a:r>
            <a:r>
              <a:rPr lang="zh-CN"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宴桃园豪杰三结义，斩黄巾英雄首立功</a:t>
            </a:r>
            <a:r>
              <a:rPr lang="zh-CN"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是什么意思？</a:t>
            </a:r>
            <a:endParaRPr lang="en-US" altLang="zh-CN" sz="3200" b="1">
              <a:latin typeface="楷体" panose="02010609060101010101" pitchFamily="49" charset="-122"/>
              <a:ea typeface="楷体" panose="02010609060101010101" pitchFamily="49" charset="-122"/>
            </a:endParaRPr>
          </a:p>
        </p:txBody>
      </p:sp>
      <p:sp>
        <p:nvSpPr>
          <p:cNvPr id="32771" name="矩形 2"/>
          <p:cNvSpPr/>
          <p:nvPr/>
        </p:nvSpPr>
        <p:spPr>
          <a:xfrm>
            <a:off x="696913" y="1400175"/>
            <a:ext cx="7891462" cy="12747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39700" lvl="0" indent="0">
              <a:lnSpc>
                <a:spcPct val="120000"/>
              </a:lnSpc>
            </a:pPr>
            <a:r>
              <a:rPr lang="en-US" altLang="zh-CN" sz="3200" b="1">
                <a:solidFill>
                  <a:srgbClr val="00B050"/>
                </a:solidFill>
                <a:latin typeface="楷体" panose="02010609060101010101" pitchFamily="49" charset="-122"/>
                <a:ea typeface="楷体" panose="02010609060101010101" pitchFamily="49" charset="-122"/>
              </a:rPr>
              <a:t>    </a:t>
            </a:r>
            <a:r>
              <a:rPr lang="zh-CN" altLang="zh-CN" sz="3200" b="1">
                <a:solidFill>
                  <a:srgbClr val="457190"/>
                </a:solidFill>
                <a:latin typeface="楷体" panose="02010609060101010101" pitchFamily="49" charset="-122"/>
                <a:ea typeface="楷体" panose="02010609060101010101" pitchFamily="49" charset="-122"/>
              </a:rPr>
              <a:t>前者说刘关张在桃园结拜，后者说三人在剿灭黄巾军起义中首次立功。</a:t>
            </a:r>
            <a:endParaRPr lang="zh-CN" altLang="zh-CN" sz="3200" b="1">
              <a:solidFill>
                <a:srgbClr val="457190"/>
              </a:solidFill>
              <a:latin typeface="楷体" panose="02010609060101010101" pitchFamily="49" charset="-122"/>
              <a:ea typeface="楷体" panose="02010609060101010101" pitchFamily="49" charset="-122"/>
            </a:endParaRPr>
          </a:p>
        </p:txBody>
      </p:sp>
      <p:sp>
        <p:nvSpPr>
          <p:cNvPr id="32772" name="矩形 3"/>
          <p:cNvSpPr/>
          <p:nvPr/>
        </p:nvSpPr>
        <p:spPr>
          <a:xfrm>
            <a:off x="346075" y="2593975"/>
            <a:ext cx="6275388"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368300" lvl="0" indent="-228600">
              <a:lnSpc>
                <a:spcPct val="120000"/>
              </a:lnSpc>
            </a:pPr>
            <a:r>
              <a:rPr lang="en-US" altLang="zh-CN" sz="3200" b="1">
                <a:latin typeface="楷体" panose="02010609060101010101" pitchFamily="49" charset="-122"/>
                <a:ea typeface="楷体" panose="02010609060101010101" pitchFamily="49" charset="-122"/>
              </a:rPr>
              <a:t>2.</a:t>
            </a:r>
            <a:r>
              <a:rPr lang="zh-CN"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分久必合</a:t>
            </a:r>
            <a:r>
              <a:rPr lang="zh-CN"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的意思是什么？</a:t>
            </a:r>
            <a:endParaRPr lang="zh-CN" altLang="zh-CN" sz="3200" b="1">
              <a:latin typeface="楷体" panose="02010609060101010101" pitchFamily="49" charset="-122"/>
              <a:ea typeface="楷体" panose="02010609060101010101" pitchFamily="49" charset="-122"/>
            </a:endParaRPr>
          </a:p>
        </p:txBody>
      </p:sp>
      <p:sp>
        <p:nvSpPr>
          <p:cNvPr id="32773" name="矩形 4"/>
          <p:cNvSpPr/>
          <p:nvPr/>
        </p:nvSpPr>
        <p:spPr>
          <a:xfrm>
            <a:off x="696913" y="3152775"/>
            <a:ext cx="7791450" cy="12747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en-US" altLang="zh-CN" sz="3200" b="1">
                <a:solidFill>
                  <a:srgbClr val="00B050"/>
                </a:solidFill>
                <a:latin typeface="楷体" panose="02010609060101010101" pitchFamily="49" charset="-122"/>
                <a:ea typeface="楷体" panose="02010609060101010101" pitchFamily="49" charset="-122"/>
              </a:rPr>
              <a:t>    </a:t>
            </a:r>
            <a:r>
              <a:rPr lang="zh-CN" altLang="zh-CN" sz="3200" b="1">
                <a:solidFill>
                  <a:srgbClr val="457190"/>
                </a:solidFill>
                <a:latin typeface="楷体" panose="02010609060101010101" pitchFamily="49" charset="-122"/>
                <a:ea typeface="楷体" panose="02010609060101010101" pitchFamily="49" charset="-122"/>
              </a:rPr>
              <a:t>这是指魏</a:t>
            </a:r>
            <a:r>
              <a:rPr lang="zh-CN" altLang="en-US"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蜀</a:t>
            </a:r>
            <a:r>
              <a:rPr lang="zh-CN" altLang="en-US"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吴三国分足鼎立几十年后，魏国最终统一了三国。</a:t>
            </a:r>
            <a:endParaRPr lang="zh-CN" altLang="en-US" sz="3200" b="1">
              <a:solidFill>
                <a:srgbClr val="45719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randombar(horizontal)">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randombar(horizontal)">
                                      <p:cBhvr>
                                        <p:cTn id="12" dur="500"/>
                                        <p:tgtEl>
                                          <p:spTgt spid="3277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2772"/>
                                        </p:tgtEl>
                                        <p:attrNameLst>
                                          <p:attrName>style.visibility</p:attrName>
                                        </p:attrNameLst>
                                      </p:cBhvr>
                                      <p:to>
                                        <p:strVal val="visible"/>
                                      </p:to>
                                    </p:set>
                                    <p:animEffect transition="in" filter="randombar(horizontal)">
                                      <p:cBhvr>
                                        <p:cTn id="17" dur="500"/>
                                        <p:tgtEl>
                                          <p:spTgt spid="3277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2773"/>
                                        </p:tgtEl>
                                        <p:attrNameLst>
                                          <p:attrName>style.visibility</p:attrName>
                                        </p:attrNameLst>
                                      </p:cBhvr>
                                      <p:to>
                                        <p:strVal val="visible"/>
                                      </p:to>
                                    </p:set>
                                    <p:animEffect transition="in" filter="randombar(horizontal)">
                                      <p:cBhvr>
                                        <p:cTn id="22"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32772" grpId="0"/>
      <p:bldP spid="3277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1"/>
          <p:cNvSpPr/>
          <p:nvPr/>
        </p:nvSpPr>
        <p:spPr>
          <a:xfrm>
            <a:off x="892175" y="869950"/>
            <a:ext cx="7359650" cy="1274763"/>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lnSpc>
                <a:spcPct val="120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齐读课文第</a:t>
            </a:r>
            <a:r>
              <a:rPr lang="en-US" altLang="zh-CN" sz="3200" b="1" spc="0">
                <a:latin typeface="宋体" panose="02010600030101010101" pitchFamily="2" charset="-122"/>
                <a:ea typeface="Times New Roman" panose="02020603050405020304" pitchFamily="18" charset="0"/>
              </a:rPr>
              <a:t>1</a:t>
            </a:r>
            <a:r>
              <a:rPr lang="zh-CN" altLang="zh-CN" sz="3200" b="1" spc="0">
                <a:latin typeface="宋体" panose="02010600030101010101" pitchFamily="2" charset="-122"/>
                <a:ea typeface="Times New Roman" panose="02020603050405020304" pitchFamily="18" charset="0"/>
              </a:rPr>
              <a:t>自然段，思考：文章开篇的这句话有怎样的表达效果？</a:t>
            </a:r>
            <a:endParaRPr lang="zh-CN" altLang="en-US" sz="3200" b="1">
              <a:latin typeface="宋体" panose="02010600030101010101" pitchFamily="2" charset="-122"/>
            </a:endParaRPr>
          </a:p>
        </p:txBody>
      </p:sp>
      <p:sp>
        <p:nvSpPr>
          <p:cNvPr id="33795" name="矩形 3"/>
          <p:cNvSpPr/>
          <p:nvPr/>
        </p:nvSpPr>
        <p:spPr>
          <a:xfrm>
            <a:off x="892175" y="2222500"/>
            <a:ext cx="7359650" cy="18653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en-US" altLang="zh-CN" sz="3200" b="1">
                <a:solidFill>
                  <a:srgbClr val="457190"/>
                </a:solidFill>
                <a:latin typeface="楷体" panose="02010609060101010101" pitchFamily="49" charset="-122"/>
                <a:ea typeface="楷体" panose="02010609060101010101" pitchFamily="49" charset="-122"/>
              </a:rPr>
              <a:t>    </a:t>
            </a:r>
            <a:r>
              <a:rPr lang="zh-CN" altLang="zh-CN" sz="3200" b="1">
                <a:solidFill>
                  <a:srgbClr val="457190"/>
                </a:solidFill>
                <a:latin typeface="楷体" panose="02010609060101010101" pitchFamily="49" charset="-122"/>
                <a:ea typeface="楷体" panose="02010609060101010101" pitchFamily="49" charset="-122"/>
              </a:rPr>
              <a:t>短短一句话，让我们感受到了作者那强烈的情感，足见作者对读书有多么浓厚的兴趣和深切的体会。</a:t>
            </a:r>
            <a:endParaRPr lang="zh-CN" altLang="en-US" sz="3200" b="1">
              <a:solidFill>
                <a:srgbClr val="45719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randombar(horizontal)">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randombar(horizontal)">
                                      <p:cBhvr>
                                        <p:cTn id="12"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1"/>
          <p:cNvSpPr/>
          <p:nvPr/>
        </p:nvSpPr>
        <p:spPr>
          <a:xfrm>
            <a:off x="481013" y="496888"/>
            <a:ext cx="7072312" cy="715962"/>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lnSpc>
                <a:spcPct val="150000"/>
              </a:lnSpc>
            </a:pPr>
            <a:r>
              <a:rPr lang="zh-CN" altLang="zh-CN" sz="3200" b="1" spc="0">
                <a:latin typeface="宋体" panose="02010600030101010101" pitchFamily="2" charset="-122"/>
                <a:ea typeface="Times New Roman" panose="02020603050405020304" pitchFamily="18" charset="0"/>
              </a:rPr>
              <a:t>默读课文第</a:t>
            </a:r>
            <a:r>
              <a:rPr lang="en-US" altLang="zh-CN" sz="3200" b="1" spc="0">
                <a:latin typeface="宋体" panose="02010600030101010101" pitchFamily="2" charset="-122"/>
                <a:ea typeface="Times New Roman" panose="02020603050405020304" pitchFamily="18" charset="0"/>
              </a:rPr>
              <a:t>2</a:t>
            </a:r>
            <a:r>
              <a:rPr lang="zh-CN" altLang="en-US" sz="3200" b="1" spc="0">
                <a:latin typeface="宋体" panose="02010600030101010101" pitchFamily="2" charset="-122"/>
                <a:ea typeface="Times New Roman" panose="02020603050405020304" pitchFamily="18" charset="0"/>
              </a:rPr>
              <a:t>～</a:t>
            </a:r>
            <a:r>
              <a:rPr lang="en-US" altLang="zh-CN" sz="3200" b="1" spc="0">
                <a:latin typeface="宋体" panose="02010600030101010101" pitchFamily="2" charset="-122"/>
                <a:ea typeface="Times New Roman" panose="02020603050405020304" pitchFamily="18" charset="0"/>
              </a:rPr>
              <a:t>9</a:t>
            </a:r>
            <a:r>
              <a:rPr lang="zh-CN" altLang="zh-CN" sz="3200" b="1" spc="0">
                <a:latin typeface="宋体" panose="02010600030101010101" pitchFamily="2" charset="-122"/>
                <a:ea typeface="Times New Roman" panose="02020603050405020304" pitchFamily="18" charset="0"/>
              </a:rPr>
              <a:t>自然段，回答问题：</a:t>
            </a:r>
            <a:endParaRPr lang="zh-CN" altLang="zh-CN" sz="2800" b="1">
              <a:latin typeface="宋体" panose="02010600030101010101" pitchFamily="2" charset="-122"/>
              <a:ea typeface="Times New Roman" panose="02020603050405020304" pitchFamily="18" charset="0"/>
            </a:endParaRPr>
          </a:p>
        </p:txBody>
      </p:sp>
      <p:sp>
        <p:nvSpPr>
          <p:cNvPr id="34819" name="矩形 2"/>
          <p:cNvSpPr/>
          <p:nvPr/>
        </p:nvSpPr>
        <p:spPr>
          <a:xfrm>
            <a:off x="481013" y="1379538"/>
            <a:ext cx="9058275" cy="715962"/>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hangingPunct="0">
              <a:lnSpc>
                <a:spcPct val="150000"/>
              </a:lnSpc>
              <a:buFont typeface="Wingdings" panose="05000000000000000000" pitchFamily="2" charset="2"/>
              <a:buChar char="Ø"/>
            </a:pPr>
            <a:r>
              <a:rPr lang="zh-CN" altLang="zh-CN" sz="3200" b="1" spc="0">
                <a:latin typeface="宋体" panose="02010600030101010101" pitchFamily="2" charset="-122"/>
                <a:ea typeface="Times New Roman" panose="02020603050405020304" pitchFamily="18" charset="0"/>
              </a:rPr>
              <a:t>作者是从哪几个方面具体写</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读书好</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的？</a:t>
            </a:r>
            <a:endParaRPr lang="zh-CN" altLang="zh-CN" sz="2800" b="1">
              <a:latin typeface="宋体" panose="02010600030101010101" pitchFamily="2" charset="-122"/>
              <a:ea typeface="Times New Roman" panose="02020603050405020304" pitchFamily="18" charset="0"/>
            </a:endParaRPr>
          </a:p>
        </p:txBody>
      </p:sp>
      <p:sp>
        <p:nvSpPr>
          <p:cNvPr id="34820" name="矩形 3"/>
          <p:cNvSpPr/>
          <p:nvPr/>
        </p:nvSpPr>
        <p:spPr>
          <a:xfrm>
            <a:off x="552450" y="2257425"/>
            <a:ext cx="7816850" cy="20129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28600">
              <a:lnSpc>
                <a:spcPct val="130000"/>
              </a:lnSpc>
            </a:pPr>
            <a:r>
              <a:rPr lang="en-US" altLang="zh-CN" sz="3200" b="1">
                <a:solidFill>
                  <a:srgbClr val="457190"/>
                </a:solidFill>
                <a:latin typeface="楷体" panose="02010609060101010101" pitchFamily="49" charset="-122"/>
                <a:ea typeface="楷体" panose="02010609060101010101" pitchFamily="49" charset="-122"/>
              </a:rPr>
              <a:t>     1.</a:t>
            </a:r>
            <a:r>
              <a:rPr lang="zh-CN" altLang="zh-CN" sz="3200" b="1">
                <a:solidFill>
                  <a:srgbClr val="457190"/>
                </a:solidFill>
                <a:latin typeface="楷体" panose="02010609060101010101" pitchFamily="49" charset="-122"/>
                <a:ea typeface="楷体" panose="02010609060101010101" pitchFamily="49" charset="-122"/>
              </a:rPr>
              <a:t>书中生动的故事情节和人物形象能激起读者的各种情感，让读者</a:t>
            </a:r>
            <a:r>
              <a:rPr lang="zh-CN" altLang="zh-CN" sz="3200" b="1">
                <a:solidFill>
                  <a:srgbClr val="FF0000"/>
                </a:solidFill>
                <a:latin typeface="楷体" panose="02010609060101010101" pitchFamily="49" charset="-122"/>
                <a:ea typeface="楷体" panose="02010609060101010101" pitchFamily="49" charset="-122"/>
              </a:rPr>
              <a:t>获得多种美的享受</a:t>
            </a:r>
            <a:r>
              <a:rPr lang="zh-CN" altLang="en-US" sz="3200" b="1">
                <a:solidFill>
                  <a:srgbClr val="457190"/>
                </a:solidFill>
                <a:latin typeface="楷体" panose="02010609060101010101" pitchFamily="49" charset="-122"/>
                <a:ea typeface="楷体" panose="02010609060101010101" pitchFamily="49" charset="-122"/>
              </a:rPr>
              <a:t>。</a:t>
            </a:r>
            <a:endParaRPr lang="zh-CN" altLang="zh-CN" sz="3200" b="1">
              <a:solidFill>
                <a:srgbClr val="45719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randombar(horizontal)">
                                      <p:cBhvr>
                                        <p:cTn id="7" dur="500"/>
                                        <p:tgtEl>
                                          <p:spTgt spid="348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4820"/>
                                        </p:tgtEl>
                                        <p:attrNameLst>
                                          <p:attrName>style.visibility</p:attrName>
                                        </p:attrNameLst>
                                      </p:cBhvr>
                                      <p:to>
                                        <p:strVal val="visible"/>
                                      </p:to>
                                    </p:set>
                                    <p:animEffect transition="in" filter="randombar(horizontal)">
                                      <p:cBhvr>
                                        <p:cTn id="12"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1"/>
          <p:cNvSpPr/>
          <p:nvPr/>
        </p:nvSpPr>
        <p:spPr>
          <a:xfrm>
            <a:off x="155575" y="782638"/>
            <a:ext cx="8334375" cy="3559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79400" lvl="0" indent="0" hangingPunct="1">
              <a:lnSpc>
                <a:spcPct val="120000"/>
              </a:lnSpc>
            </a:pPr>
            <a:r>
              <a:rPr lang="en-US" altLang="zh-CN" sz="3200" b="1">
                <a:solidFill>
                  <a:srgbClr val="457190"/>
                </a:solidFill>
                <a:latin typeface="楷体" panose="02010609060101010101" pitchFamily="49" charset="-122"/>
                <a:ea typeface="楷体" panose="02010609060101010101" pitchFamily="49" charset="-122"/>
              </a:rPr>
              <a:t>    </a:t>
            </a:r>
            <a:r>
              <a:rPr lang="zh-CN" altLang="zh-CN" sz="3200" b="1">
                <a:solidFill>
                  <a:srgbClr val="457190"/>
                </a:solidFill>
                <a:latin typeface="楷体" panose="02010609060101010101" pitchFamily="49" charset="-122"/>
                <a:ea typeface="楷体" panose="02010609060101010101" pitchFamily="49" charset="-122"/>
              </a:rPr>
              <a:t>例如：《三国演义》让作者感到</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津津有味</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好听极了</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，还</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含泪上床</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哭了一场</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；《水浒传》让作者</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尤其欣赏</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；《红楼梦》让作者</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尝到</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满纸荒唐言，一把辛酸泪</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所包含的一个</a:t>
            </a:r>
            <a:r>
              <a:rPr lang="zh-CN" altLang="en-US" sz="3200" b="1">
                <a:solidFill>
                  <a:srgbClr val="457190"/>
                </a:solidFill>
                <a:latin typeface="楷体" panose="02010609060101010101" pitchFamily="49" charset="-122"/>
                <a:ea typeface="楷体" panose="02010609060101010101" pitchFamily="49" charset="-122"/>
              </a:rPr>
              <a:t>朝代和</a:t>
            </a:r>
            <a:r>
              <a:rPr lang="zh-CN" altLang="zh-CN" sz="3200" b="1">
                <a:solidFill>
                  <a:srgbClr val="457190"/>
                </a:solidFill>
                <a:latin typeface="楷体" panose="02010609060101010101" pitchFamily="49" charset="-122"/>
                <a:ea typeface="楷体" panose="02010609060101010101" pitchFamily="49" charset="-122"/>
              </a:rPr>
              <a:t>家庭兴亡盛衰的滋味</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a:t>
            </a:r>
            <a:r>
              <a:rPr lang="en-US" altLang="zh-CN" sz="3200" b="1">
                <a:solidFill>
                  <a:srgbClr val="457190"/>
                </a:solidFill>
                <a:latin typeface="楷体" panose="02010609060101010101" pitchFamily="49" charset="-122"/>
                <a:ea typeface="楷体" panose="02010609060101010101" pitchFamily="49" charset="-122"/>
              </a:rPr>
              <a:t> </a:t>
            </a:r>
            <a:endParaRPr lang="zh-CN" altLang="zh-CN" sz="3200" b="1">
              <a:solidFill>
                <a:srgbClr val="45719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218" name="椭圆 5"/>
          <p:cNvSpPr/>
          <p:nvPr/>
        </p:nvSpPr>
        <p:spPr>
          <a:xfrm>
            <a:off x="2111375" y="1912938"/>
            <a:ext cx="720725" cy="720725"/>
          </a:xfrm>
          <a:prstGeom prst="ellipse">
            <a:avLst/>
          </a:prstGeom>
          <a:solidFill>
            <a:srgbClr val="02A0E9"/>
          </a:solidFill>
          <a:ln>
            <a:noFill/>
          </a:ln>
        </p:spPr>
        <p:style>
          <a:lnRef idx="1">
            <a:schemeClr val="accent3"/>
          </a:lnRef>
          <a:fillRef idx="2">
            <a:schemeClr val="accent3"/>
          </a:fillRef>
          <a:effectRef idx="1">
            <a:schemeClr val="accent3"/>
          </a:effectRef>
          <a:fontRef idx="minor">
            <a:schemeClr val="dk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000000"/>
              </a:solidFill>
              <a:latin typeface="Calibri" panose="020F0502020204030204" pitchFamily="34" charset="0"/>
            </a:endParaRPr>
          </a:p>
        </p:txBody>
      </p:sp>
      <p:sp>
        <p:nvSpPr>
          <p:cNvPr id="9219" name="标题 1"/>
          <p:cNvSpPr txBox="1"/>
          <p:nvPr/>
        </p:nvSpPr>
        <p:spPr>
          <a:xfrm>
            <a:off x="893763" y="1871663"/>
            <a:ext cx="5153025" cy="769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en-US" altLang="zh-CN" sz="4400" b="1">
                <a:solidFill>
                  <a:schemeClr val="bg1"/>
                </a:solidFill>
                <a:latin typeface="楷体" panose="02010609060101010101" pitchFamily="49" charset="-122"/>
                <a:ea typeface="楷体" panose="02010609060101010101" pitchFamily="49" charset="-122"/>
              </a:rPr>
              <a:t>26</a:t>
            </a:r>
            <a:r>
              <a:rPr lang="en-US" altLang="zh-CN" sz="4400" b="1">
                <a:latin typeface="楷体" panose="02010609060101010101" pitchFamily="49" charset="-122"/>
                <a:ea typeface="楷体" panose="02010609060101010101" pitchFamily="49" charset="-122"/>
              </a:rPr>
              <a:t> </a:t>
            </a:r>
            <a:r>
              <a:rPr lang="zh-CN" altLang="en-US" sz="4400" b="1">
                <a:latin typeface="楷体" panose="02010609060101010101" pitchFamily="49" charset="-122"/>
                <a:ea typeface="楷体" panose="02010609060101010101" pitchFamily="49" charset="-122"/>
              </a:rPr>
              <a:t>忆</a:t>
            </a:r>
            <a:r>
              <a:rPr lang="zh-CN" altLang="zh-CN" sz="4400" b="1">
                <a:latin typeface="楷体" panose="02010609060101010101" pitchFamily="49" charset="-122"/>
                <a:ea typeface="楷体" panose="02010609060101010101" pitchFamily="49" charset="-122"/>
              </a:rPr>
              <a:t>读书</a:t>
            </a:r>
            <a:endParaRPr lang="zh-CN" altLang="en-US" sz="8800" b="1">
              <a:latin typeface="楷体" panose="02010609060101010101" pitchFamily="49" charset="-122"/>
              <a:ea typeface="楷体" panose="02010609060101010101" pitchFamily="49" charset="-122"/>
            </a:endParaRPr>
          </a:p>
        </p:txBody>
      </p:sp>
      <p:pic>
        <p:nvPicPr>
          <p:cNvPr id="9220" name="图片 1"/>
          <p:cNvPicPr>
            <a:picLocks noChangeAspect="1"/>
          </p:cNvPicPr>
          <p:nvPr/>
        </p:nvPicPr>
        <p:blipFill>
          <a:blip r:embed="rId2"/>
          <a:stretch>
            <a:fillRect/>
          </a:stretch>
        </p:blipFill>
        <p:spPr>
          <a:xfrm>
            <a:off x="76200" y="4478338"/>
            <a:ext cx="3908425" cy="463550"/>
          </a:xfrm>
          <a:prstGeom prst="rect">
            <a:avLst/>
          </a:prstGeom>
          <a:noFill/>
          <a:ln>
            <a:noFill/>
            <a:miter lim="800000"/>
            <a:headEnd/>
            <a:tailEnd/>
          </a:ln>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1"/>
          <p:cNvSpPr/>
          <p:nvPr/>
        </p:nvSpPr>
        <p:spPr>
          <a:xfrm>
            <a:off x="361950" y="849313"/>
            <a:ext cx="8275638" cy="2968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79400" lvl="0" indent="0">
              <a:lnSpc>
                <a:spcPct val="120000"/>
              </a:lnSpc>
            </a:pPr>
            <a:r>
              <a:rPr lang="en-US" altLang="zh-CN" sz="3200" b="1">
                <a:solidFill>
                  <a:srgbClr val="457190"/>
                </a:solidFill>
                <a:latin typeface="楷体" panose="02010609060101010101" pitchFamily="49" charset="-122"/>
                <a:ea typeface="楷体" panose="02010609060101010101" pitchFamily="49" charset="-122"/>
              </a:rPr>
              <a:t>    2.</a:t>
            </a:r>
            <a:r>
              <a:rPr lang="zh-CN" altLang="zh-CN" sz="3200" b="1">
                <a:solidFill>
                  <a:srgbClr val="FF0000"/>
                </a:solidFill>
                <a:latin typeface="楷体" panose="02010609060101010101" pitchFamily="49" charset="-122"/>
                <a:ea typeface="楷体" panose="02010609060101010101" pitchFamily="49" charset="-122"/>
              </a:rPr>
              <a:t>读书能扩大知识面</a:t>
            </a:r>
            <a:r>
              <a:rPr lang="zh-CN" altLang="zh-CN" sz="3200" b="1">
                <a:solidFill>
                  <a:srgbClr val="457190"/>
                </a:solidFill>
                <a:latin typeface="楷体" panose="02010609060101010101" pitchFamily="49" charset="-122"/>
                <a:ea typeface="楷体" panose="02010609060101010101" pitchFamily="49" charset="-122"/>
              </a:rPr>
              <a:t>。例如：读《三国演义》《水浒传》，让人了解到三国时代的</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天下大势</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，了解到宋代</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官逼民反</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的历史状况</a:t>
            </a:r>
            <a:r>
              <a:rPr lang="zh-CN" altLang="en-US"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读《红楼梦》可以</a:t>
            </a:r>
            <a:r>
              <a:rPr lang="zh-CN" altLang="en-US" sz="3200" b="1">
                <a:solidFill>
                  <a:srgbClr val="457190"/>
                </a:solidFill>
                <a:latin typeface="楷体" panose="02010609060101010101" pitchFamily="49" charset="-122"/>
                <a:ea typeface="楷体" panose="02010609060101010101" pitchFamily="49" charset="-122"/>
              </a:rPr>
              <a:t>让人尝到</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一个</a:t>
            </a:r>
            <a:r>
              <a:rPr lang="zh-CN" altLang="en-US" sz="3200" b="1">
                <a:solidFill>
                  <a:srgbClr val="457190"/>
                </a:solidFill>
                <a:latin typeface="楷体" panose="02010609060101010101" pitchFamily="49" charset="-122"/>
                <a:ea typeface="楷体" panose="02010609060101010101" pitchFamily="49" charset="-122"/>
              </a:rPr>
              <a:t>朝代和</a:t>
            </a:r>
            <a:r>
              <a:rPr lang="zh-CN" altLang="zh-CN" sz="3200" b="1">
                <a:solidFill>
                  <a:srgbClr val="457190"/>
                </a:solidFill>
                <a:latin typeface="楷体" panose="02010609060101010101" pitchFamily="49" charset="-122"/>
                <a:ea typeface="楷体" panose="02010609060101010101" pitchFamily="49" charset="-122"/>
              </a:rPr>
              <a:t>家庭兴亡盛衰</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的</a:t>
            </a:r>
            <a:r>
              <a:rPr lang="zh-CN" altLang="en-US" sz="3200" b="1">
                <a:solidFill>
                  <a:srgbClr val="457190"/>
                </a:solidFill>
                <a:latin typeface="楷体" panose="02010609060101010101" pitchFamily="49" charset="-122"/>
                <a:ea typeface="楷体" panose="02010609060101010101" pitchFamily="49" charset="-122"/>
              </a:rPr>
              <a:t>滋味</a:t>
            </a:r>
            <a:r>
              <a:rPr lang="zh-CN" altLang="zh-CN" sz="3200" b="1">
                <a:solidFill>
                  <a:srgbClr val="457190"/>
                </a:solidFill>
                <a:latin typeface="楷体" panose="02010609060101010101" pitchFamily="49" charset="-122"/>
                <a:ea typeface="楷体" panose="02010609060101010101" pitchFamily="49" charset="-122"/>
              </a:rPr>
              <a:t>。</a:t>
            </a:r>
            <a:r>
              <a:rPr lang="en-US" altLang="zh-CN" sz="3200" b="1">
                <a:solidFill>
                  <a:srgbClr val="457190"/>
                </a:solidFill>
                <a:latin typeface="楷体" panose="02010609060101010101" pitchFamily="49" charset="-122"/>
                <a:ea typeface="楷体" panose="02010609060101010101" pitchFamily="49" charset="-122"/>
              </a:rPr>
              <a:t> </a:t>
            </a:r>
            <a:endParaRPr lang="zh-CN" altLang="zh-CN" sz="3200" b="1">
              <a:solidFill>
                <a:srgbClr val="45719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1"/>
          <p:cNvSpPr/>
          <p:nvPr/>
        </p:nvSpPr>
        <p:spPr>
          <a:xfrm>
            <a:off x="423863" y="604838"/>
            <a:ext cx="7675562" cy="24558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79400" lvl="0" indent="0">
              <a:lnSpc>
                <a:spcPct val="120000"/>
              </a:lnSpc>
            </a:pPr>
            <a:r>
              <a:rPr lang="en-US" altLang="zh-CN" sz="3200" b="1">
                <a:solidFill>
                  <a:srgbClr val="457190"/>
                </a:solidFill>
                <a:latin typeface="楷体" panose="02010609060101010101" pitchFamily="49" charset="-122"/>
                <a:ea typeface="楷体" panose="02010609060101010101" pitchFamily="49" charset="-122"/>
              </a:rPr>
              <a:t>    3.</a:t>
            </a:r>
            <a:r>
              <a:rPr lang="zh-CN" altLang="zh-CN" sz="3200" b="1">
                <a:solidFill>
                  <a:srgbClr val="457190"/>
                </a:solidFill>
                <a:latin typeface="楷体" panose="02010609060101010101" pitchFamily="49" charset="-122"/>
                <a:ea typeface="楷体" panose="02010609060101010101" pitchFamily="49" charset="-122"/>
              </a:rPr>
              <a:t>读书有助于</a:t>
            </a:r>
            <a:r>
              <a:rPr lang="zh-CN" altLang="zh-CN" sz="3200" b="1">
                <a:solidFill>
                  <a:srgbClr val="FF0000"/>
                </a:solidFill>
                <a:latin typeface="楷体" panose="02010609060101010101" pitchFamily="49" charset="-122"/>
                <a:ea typeface="楷体" panose="02010609060101010101" pitchFamily="49" charset="-122"/>
              </a:rPr>
              <a:t>提高人的品德修养</a:t>
            </a:r>
            <a:r>
              <a:rPr lang="zh-CN" altLang="zh-CN" sz="3200" b="1">
                <a:solidFill>
                  <a:srgbClr val="457190"/>
                </a:solidFill>
                <a:latin typeface="楷体" panose="02010609060101010101" pitchFamily="49" charset="-122"/>
                <a:ea typeface="楷体" panose="02010609060101010101" pitchFamily="49" charset="-122"/>
              </a:rPr>
              <a:t>。正如作者在文中</a:t>
            </a:r>
            <a:r>
              <a:rPr lang="zh-CN" altLang="en-US" sz="3200" b="1">
                <a:solidFill>
                  <a:srgbClr val="457190"/>
                </a:solidFill>
                <a:latin typeface="楷体" panose="02010609060101010101" pitchFamily="49" charset="-122"/>
                <a:ea typeface="楷体" panose="02010609060101010101" pitchFamily="49" charset="-122"/>
              </a:rPr>
              <a:t>所写</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a:t>
            </a:r>
            <a:r>
              <a:rPr lang="zh-CN" altLang="zh-CN" sz="3200" b="1">
                <a:solidFill>
                  <a:srgbClr val="457190"/>
                </a:solidFill>
                <a:latin typeface="楷体" panose="02010609060101010101" pitchFamily="49" charset="-122"/>
                <a:ea typeface="楷体" panose="02010609060101010101" pitchFamily="49" charset="-122"/>
              </a:rPr>
              <a:t>从读书中我还得到了做人处世要独立思考的大道理，这都是从修身课本中得不到的。</a:t>
            </a:r>
            <a:r>
              <a:rPr lang="zh-CN" altLang="zh-CN" sz="3200" b="1">
                <a:solidFill>
                  <a:srgbClr val="457190"/>
                </a:solidFill>
                <a:latin typeface="楷体" panose="02010609060101010101" pitchFamily="49" charset="-122"/>
                <a:ea typeface="楷体" panose="02010609060101010101" pitchFamily="49" charset="-122"/>
              </a:rPr>
              <a:t>”</a:t>
            </a:r>
            <a:endParaRPr lang="zh-CN" altLang="zh-CN" sz="3200" b="1">
              <a:solidFill>
                <a:srgbClr val="457190"/>
              </a:solidFill>
              <a:latin typeface="楷体" panose="02010609060101010101" pitchFamily="49" charset="-122"/>
              <a:ea typeface="楷体" panose="02010609060101010101" pitchFamily="49" charset="-122"/>
            </a:endParaRPr>
          </a:p>
        </p:txBody>
      </p:sp>
      <p:pic>
        <p:nvPicPr>
          <p:cNvPr id="37891" name="图片 2"/>
          <p:cNvPicPr>
            <a:picLocks noChangeAspect="1"/>
          </p:cNvPicPr>
          <p:nvPr/>
        </p:nvPicPr>
        <p:blipFill>
          <a:blip r:embed="rId1"/>
          <a:stretch>
            <a:fillRect/>
          </a:stretch>
        </p:blipFill>
        <p:spPr>
          <a:xfrm>
            <a:off x="6813550" y="2481263"/>
            <a:ext cx="1835150" cy="1592262"/>
          </a:xfrm>
          <a:prstGeom prst="rect">
            <a:avLst/>
          </a:prstGeom>
          <a:noFill/>
          <a:ln>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1"/>
          <p:cNvSpPr/>
          <p:nvPr/>
        </p:nvSpPr>
        <p:spPr>
          <a:xfrm>
            <a:off x="544513" y="1073150"/>
            <a:ext cx="6826250" cy="830263"/>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hangingPunct="0">
              <a:lnSpc>
                <a:spcPct val="150000"/>
              </a:lnSpc>
              <a:buFont typeface="Wingdings" panose="05000000000000000000" pitchFamily="2" charset="2"/>
              <a:buChar char="Ø"/>
            </a:pPr>
            <a:r>
              <a:rPr lang="zh-CN" altLang="zh-CN" sz="3200" b="1" spc="0">
                <a:latin typeface="宋体" panose="02010600030101010101" pitchFamily="2" charset="-122"/>
                <a:ea typeface="Times New Roman" panose="02020603050405020304" pitchFamily="18" charset="0"/>
              </a:rPr>
              <a:t>全文哪些句段是写</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多读书</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的？</a:t>
            </a:r>
            <a:endParaRPr lang="zh-CN" altLang="zh-CN" sz="2800" b="1">
              <a:latin typeface="宋体" panose="02010600030101010101" pitchFamily="2" charset="-122"/>
              <a:ea typeface="Times New Roman" panose="02020603050405020304" pitchFamily="18" charset="0"/>
            </a:endParaRPr>
          </a:p>
        </p:txBody>
      </p:sp>
      <p:sp>
        <p:nvSpPr>
          <p:cNvPr id="38915" name="矩形 2"/>
          <p:cNvSpPr/>
          <p:nvPr/>
        </p:nvSpPr>
        <p:spPr>
          <a:xfrm>
            <a:off x="915988" y="1984375"/>
            <a:ext cx="7218362" cy="1195388"/>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lnSpc>
                <a:spcPct val="120000"/>
              </a:lnSpc>
            </a:pPr>
            <a:r>
              <a:rPr lang="en-US" altLang="zh-CN" sz="3200" b="1" spc="0">
                <a:solidFill>
                  <a:srgbClr val="457190"/>
                </a:solidFill>
                <a:latin typeface="楷体" panose="02010609060101010101" pitchFamily="49" charset="-122"/>
                <a:ea typeface="楷体" panose="02010609060101010101" pitchFamily="49" charset="-122"/>
              </a:rPr>
              <a:t>    </a:t>
            </a:r>
            <a:r>
              <a:rPr lang="zh-CN" altLang="zh-CN" sz="3200" b="1" spc="0">
                <a:solidFill>
                  <a:srgbClr val="457190"/>
                </a:solidFill>
                <a:latin typeface="楷体" panose="02010609060101010101" pitchFamily="49" charset="-122"/>
                <a:ea typeface="楷体" panose="02010609060101010101" pitchFamily="49" charset="-122"/>
              </a:rPr>
              <a:t>第</a:t>
            </a:r>
            <a:r>
              <a:rPr lang="en-US" altLang="zh-CN" sz="3200" b="1" spc="0">
                <a:solidFill>
                  <a:srgbClr val="457190"/>
                </a:solidFill>
                <a:latin typeface="宋体" panose="02010600030101010101" pitchFamily="2" charset="-122"/>
                <a:ea typeface="Times New Roman" panose="02020603050405020304" pitchFamily="18" charset="0"/>
              </a:rPr>
              <a:t>2</a:t>
            </a:r>
            <a:r>
              <a:rPr lang="zh-CN" altLang="zh-CN" sz="3200" b="1" spc="0">
                <a:solidFill>
                  <a:srgbClr val="457190"/>
                </a:solidFill>
                <a:latin typeface="楷体" panose="02010609060101010101" pitchFamily="49" charset="-122"/>
                <a:ea typeface="楷体" panose="02010609060101010101" pitchFamily="49" charset="-122"/>
              </a:rPr>
              <a:t>自然段到第</a:t>
            </a:r>
            <a:r>
              <a:rPr lang="en-US" altLang="zh-CN" sz="3200" b="1" spc="0">
                <a:solidFill>
                  <a:srgbClr val="457190"/>
                </a:solidFill>
                <a:latin typeface="宋体" panose="02010600030101010101" pitchFamily="2" charset="-122"/>
                <a:ea typeface="Times New Roman" panose="02020603050405020304" pitchFamily="18" charset="0"/>
              </a:rPr>
              <a:t>8</a:t>
            </a:r>
            <a:r>
              <a:rPr lang="zh-CN" altLang="zh-CN" sz="3200" b="1" spc="0">
                <a:solidFill>
                  <a:srgbClr val="457190"/>
                </a:solidFill>
                <a:latin typeface="楷体" panose="02010609060101010101" pitchFamily="49" charset="-122"/>
                <a:ea typeface="楷体" panose="02010609060101010101" pitchFamily="49" charset="-122"/>
              </a:rPr>
              <a:t>自然段都是在讲作者读书的经历。</a:t>
            </a:r>
            <a:endParaRPr lang="zh-CN" altLang="en-US" sz="3200" b="1">
              <a:solidFill>
                <a:srgbClr val="45719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randombar(horizontal)">
                                      <p:cBhvr>
                                        <p:cTn id="7" dur="5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8915"/>
                                        </p:tgtEl>
                                        <p:attrNameLst>
                                          <p:attrName>style.visibility</p:attrName>
                                        </p:attrNameLst>
                                      </p:cBhvr>
                                      <p:to>
                                        <p:strVal val="visible"/>
                                      </p:to>
                                    </p:set>
                                    <p:animEffect transition="in" filter="randombar(horizontal)">
                                      <p:cBhvr>
                                        <p:cTn id="12"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3"/>
          <p:cNvSpPr/>
          <p:nvPr/>
        </p:nvSpPr>
        <p:spPr>
          <a:xfrm>
            <a:off x="968375" y="128588"/>
            <a:ext cx="6002338" cy="830262"/>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hangingPunct="0">
              <a:lnSpc>
                <a:spcPct val="150000"/>
              </a:lnSpc>
              <a:buFont typeface="Wingdings" panose="05000000000000000000" pitchFamily="2" charset="2"/>
              <a:buChar char="Ø"/>
            </a:pPr>
            <a:r>
              <a:rPr lang="zh-CN" altLang="zh-CN" sz="3200" b="1" spc="0">
                <a:latin typeface="宋体" panose="02010600030101010101" pitchFamily="2" charset="-122"/>
                <a:ea typeface="Times New Roman" panose="02020603050405020304" pitchFamily="18" charset="0"/>
              </a:rPr>
              <a:t>作者是怎样写</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读好书</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的？</a:t>
            </a:r>
            <a:endParaRPr lang="zh-CN" altLang="zh-CN" sz="2800" b="1">
              <a:latin typeface="宋体" panose="02010600030101010101" pitchFamily="2" charset="-122"/>
              <a:ea typeface="Times New Roman" panose="02020603050405020304" pitchFamily="18" charset="0"/>
            </a:endParaRPr>
          </a:p>
        </p:txBody>
      </p:sp>
      <p:sp>
        <p:nvSpPr>
          <p:cNvPr id="39939" name="矩形 5"/>
          <p:cNvSpPr/>
          <p:nvPr/>
        </p:nvSpPr>
        <p:spPr>
          <a:xfrm>
            <a:off x="968375" y="958850"/>
            <a:ext cx="7377113" cy="30464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en-US" altLang="zh-CN" sz="3200" b="1">
                <a:solidFill>
                  <a:srgbClr val="457190"/>
                </a:solidFill>
                <a:latin typeface="楷体" panose="02010609060101010101" pitchFamily="49" charset="-122"/>
                <a:ea typeface="楷体" panose="02010609060101010101" pitchFamily="49" charset="-122"/>
              </a:rPr>
              <a:t>    </a:t>
            </a:r>
            <a:r>
              <a:rPr lang="zh-CN" altLang="zh-CN" sz="3200" b="1">
                <a:solidFill>
                  <a:srgbClr val="457190"/>
                </a:solidFill>
                <a:latin typeface="楷体" panose="02010609060101010101" pitchFamily="49" charset="-122"/>
                <a:ea typeface="楷体" panose="02010609060101010101" pitchFamily="49" charset="-122"/>
              </a:rPr>
              <a:t>同时，书看多了，我也会</a:t>
            </a:r>
            <a:r>
              <a:rPr lang="zh-CN" altLang="zh-CN" sz="3200" b="1">
                <a:solidFill>
                  <a:srgbClr val="FF0000"/>
                </a:solidFill>
                <a:latin typeface="楷体" panose="02010609060101010101" pitchFamily="49" charset="-122"/>
                <a:ea typeface="楷体" panose="02010609060101010101" pitchFamily="49" charset="-122"/>
              </a:rPr>
              <a:t>挑选、比较</a:t>
            </a:r>
            <a:r>
              <a:rPr lang="zh-CN" altLang="zh-CN" sz="3200" b="1">
                <a:solidFill>
                  <a:srgbClr val="457190"/>
                </a:solidFill>
                <a:latin typeface="楷体" panose="02010609060101010101" pitchFamily="49" charset="-122"/>
                <a:ea typeface="楷体" panose="02010609060101010101" pitchFamily="49" charset="-122"/>
              </a:rPr>
              <a:t>，比如说看了精彩的《西游记》就会丢下烦琐的《封神榜》，看了人物栩栩如生的《水浒传》就不会看索然无味的《荡寇志》。</a:t>
            </a:r>
            <a:endParaRPr lang="zh-CN" altLang="en-US" sz="3200" b="1">
              <a:solidFill>
                <a:srgbClr val="45719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randombar(horizontal)">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randombar(horizontal)">
                                      <p:cBhvr>
                                        <p:cTn id="12"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11"/>
          <p:cNvSpPr/>
          <p:nvPr/>
        </p:nvSpPr>
        <p:spPr>
          <a:xfrm>
            <a:off x="381000" y="1020763"/>
            <a:ext cx="8531225" cy="58578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a:buFont typeface="Wingdings" panose="05000000000000000000" pitchFamily="2" charset="2"/>
              <a:buChar char="Ø"/>
            </a:pPr>
            <a:r>
              <a:rPr lang="zh-CN" altLang="zh-CN" sz="3200" b="1"/>
              <a:t>通读全文，找出哪些语句体现了作者爱书。</a:t>
            </a:r>
            <a:endParaRPr lang="zh-CN" altLang="en-US" sz="3200" b="1"/>
          </a:p>
        </p:txBody>
      </p:sp>
      <p:sp>
        <p:nvSpPr>
          <p:cNvPr id="40963" name="矩形 12"/>
          <p:cNvSpPr/>
          <p:nvPr/>
        </p:nvSpPr>
        <p:spPr>
          <a:xfrm>
            <a:off x="944563" y="1574800"/>
            <a:ext cx="7404100" cy="12747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en-US" altLang="zh-CN" sz="3200" b="1">
                <a:solidFill>
                  <a:srgbClr val="84020D"/>
                </a:solidFill>
                <a:latin typeface="楷体" panose="02010609060101010101" pitchFamily="49" charset="-122"/>
                <a:ea typeface="楷体" panose="02010609060101010101" pitchFamily="49" charset="-122"/>
              </a:rPr>
              <a:t>    1.</a:t>
            </a:r>
            <a:r>
              <a:rPr lang="zh-CN" altLang="zh-CN" sz="3200" b="1">
                <a:solidFill>
                  <a:srgbClr val="84020D"/>
                </a:solidFill>
                <a:latin typeface="楷体" panose="02010609060101010101" pitchFamily="49" charset="-122"/>
                <a:ea typeface="楷体" panose="02010609060101010101" pitchFamily="49" charset="-122"/>
              </a:rPr>
              <a:t>……</a:t>
            </a:r>
            <a:r>
              <a:rPr lang="zh-CN" altLang="zh-CN" sz="3200" b="1">
                <a:solidFill>
                  <a:srgbClr val="84020D"/>
                </a:solidFill>
                <a:latin typeface="楷体" panose="02010609060101010101" pitchFamily="49" charset="-122"/>
                <a:ea typeface="楷体" panose="02010609060101010101" pitchFamily="49" charset="-122"/>
              </a:rPr>
              <a:t>我只好带着对故事下文的无限期待，在母亲的催促下含泪上床。</a:t>
            </a:r>
            <a:r>
              <a:rPr lang="en-US" altLang="zh-CN" sz="3200" b="1">
                <a:solidFill>
                  <a:srgbClr val="84020D"/>
                </a:solidFill>
                <a:latin typeface="楷体" panose="02010609060101010101" pitchFamily="49" charset="-122"/>
                <a:ea typeface="楷体" panose="02010609060101010101" pitchFamily="49" charset="-122"/>
              </a:rPr>
              <a:t> </a:t>
            </a:r>
            <a:endParaRPr lang="zh-CN" altLang="zh-CN" sz="3200" b="1">
              <a:solidFill>
                <a:srgbClr val="84020D"/>
              </a:solidFill>
              <a:latin typeface="楷体" panose="02010609060101010101" pitchFamily="49" charset="-122"/>
              <a:ea typeface="楷体" panose="02010609060101010101" pitchFamily="49" charset="-122"/>
            </a:endParaRPr>
          </a:p>
        </p:txBody>
      </p:sp>
      <p:sp>
        <p:nvSpPr>
          <p:cNvPr id="40964" name="矩形 13"/>
          <p:cNvSpPr/>
          <p:nvPr/>
        </p:nvSpPr>
        <p:spPr>
          <a:xfrm>
            <a:off x="944563" y="2981325"/>
            <a:ext cx="7404100" cy="1195388"/>
          </a:xfrm>
          <a:prstGeom prst="rect">
            <a:avLst/>
          </a:prstGeom>
          <a:solidFill>
            <a:srgbClr val="27506E"/>
          </a:solid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lnSpc>
                <a:spcPct val="120000"/>
              </a:lnSpc>
            </a:pPr>
            <a:r>
              <a:rPr lang="en-US" altLang="zh-CN" sz="3200" b="1" spc="0">
                <a:latin typeface="宋体" panose="02010600030101010101" pitchFamily="2" charset="-122"/>
                <a:ea typeface="Times New Roman" panose="02020603050405020304" pitchFamily="18" charset="0"/>
              </a:rPr>
              <a:t>    </a:t>
            </a:r>
            <a:r>
              <a:rPr lang="zh-CN" altLang="zh-CN" sz="3200" b="1" spc="0">
                <a:solidFill>
                  <a:schemeClr val="bg1"/>
                </a:solidFill>
                <a:latin typeface="宋体" panose="02010600030101010101" pitchFamily="2" charset="-122"/>
                <a:ea typeface="Times New Roman" panose="02020603050405020304" pitchFamily="18" charset="0"/>
              </a:rPr>
              <a:t>通过表情和动作的描写，表现了作者对故事恋恋不舍却又无可奈何的心情。</a:t>
            </a:r>
            <a:endParaRPr lang="zh-CN" altLang="en-US" sz="3200" b="1">
              <a:solidFill>
                <a:schemeClr val="bg1"/>
              </a:solidFill>
              <a:latin typeface="宋体" panose="02010600030101010101" pitchFamily="2" charset="-122"/>
            </a:endParaRPr>
          </a:p>
        </p:txBody>
      </p:sp>
      <p:sp>
        <p:nvSpPr>
          <p:cNvPr id="40965" name="文本框 14"/>
          <p:cNvSpPr txBox="1"/>
          <p:nvPr/>
        </p:nvSpPr>
        <p:spPr bwMode="auto">
          <a:xfrm>
            <a:off x="3733017" y="185636"/>
            <a:ext cx="1827190" cy="584200"/>
          </a:xfrm>
          <a:prstGeom prst="rect">
            <a:avLst/>
          </a:prstGeom>
          <a:noFill/>
        </p:spPr>
        <p:txBody>
          <a:bodyPr>
            <a:spAutoFit/>
          </a:bodyPr>
          <a:lstStyle>
            <a:defPPr>
              <a:defRPr lang="zh-CN"/>
            </a:defPPr>
            <a:lvl1pPr>
              <a:defRPr sz="3200" b="1">
                <a:solidFill>
                  <a:srgbClr val="27506E"/>
                </a:solidFill>
                <a:effectLst>
                  <a:innerShdw blurRad="63500" dist="50800" dir="16200000">
                    <a:prstClr val="black">
                      <a:alpha val="50000"/>
                    </a:prstClr>
                  </a:innerShdw>
                </a:effectLst>
                <a:latin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语言赏析</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randombar(horizontal)">
                                      <p:cBhvr>
                                        <p:cTn id="7" dur="500"/>
                                        <p:tgtEl>
                                          <p:spTgt spid="4096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0964"/>
                                        </p:tgtEl>
                                        <p:attrNameLst>
                                          <p:attrName>style.visibility</p:attrName>
                                        </p:attrNameLst>
                                      </p:cBhvr>
                                      <p:to>
                                        <p:strVal val="visible"/>
                                      </p:to>
                                    </p:set>
                                    <p:animEffect transition="in" filter="randombar(horizontal)">
                                      <p:cBhvr>
                                        <p:cTn id="12"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1"/>
          <p:cNvSpPr/>
          <p:nvPr/>
        </p:nvSpPr>
        <p:spPr>
          <a:xfrm>
            <a:off x="385763" y="200025"/>
            <a:ext cx="8636000" cy="30480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en-US" altLang="zh-CN" sz="3200" b="1">
                <a:solidFill>
                  <a:srgbClr val="84020D"/>
                </a:solidFill>
                <a:latin typeface="楷体" panose="02010609060101010101" pitchFamily="49" charset="-122"/>
                <a:ea typeface="楷体" panose="02010609060101010101" pitchFamily="49" charset="-122"/>
              </a:rPr>
              <a:t>    2.</a:t>
            </a:r>
            <a:r>
              <a:rPr lang="zh-CN" altLang="zh-CN" sz="3200" b="1">
                <a:solidFill>
                  <a:srgbClr val="84020D"/>
                </a:solidFill>
                <a:latin typeface="楷体" panose="02010609060101010101" pitchFamily="49" charset="-122"/>
                <a:ea typeface="楷体" panose="02010609060101010101" pitchFamily="49" charset="-122"/>
              </a:rPr>
              <a:t>我第一次读《三国演义》，读到关</a:t>
            </a:r>
            <a:endParaRPr lang="en-US" altLang="zh-CN" sz="3200" b="1">
              <a:solidFill>
                <a:srgbClr val="84020D"/>
              </a:solidFill>
              <a:latin typeface="楷体" panose="02010609060101010101" pitchFamily="49" charset="-122"/>
              <a:ea typeface="楷体" panose="02010609060101010101" pitchFamily="49" charset="-122"/>
            </a:endParaRPr>
          </a:p>
          <a:p>
            <a:pPr marL="0" lvl="0" indent="0" eaLnBrk="1" hangingPunct="1">
              <a:lnSpc>
                <a:spcPct val="120000"/>
              </a:lnSpc>
            </a:pPr>
            <a:r>
              <a:rPr lang="zh-CN" altLang="zh-CN" sz="3200" b="1">
                <a:solidFill>
                  <a:srgbClr val="84020D"/>
                </a:solidFill>
                <a:latin typeface="楷体" panose="02010609060101010101" pitchFamily="49" charset="-122"/>
                <a:ea typeface="楷体" panose="02010609060101010101" pitchFamily="49" charset="-122"/>
              </a:rPr>
              <a:t>羽死了，哭了一场，便把书丢下了。第二次再读时，到诸葛亮死了，又哭了一场，又把书丢下了。后来忘了是什么时候才把全书读到</a:t>
            </a:r>
            <a:r>
              <a:rPr lang="zh-CN" altLang="zh-CN" sz="3200" b="1">
                <a:solidFill>
                  <a:srgbClr val="84020D"/>
                </a:solidFill>
                <a:latin typeface="楷体" panose="02010609060101010101" pitchFamily="49" charset="-122"/>
                <a:ea typeface="楷体" panose="02010609060101010101" pitchFamily="49" charset="-122"/>
              </a:rPr>
              <a:t>“</a:t>
            </a:r>
            <a:r>
              <a:rPr lang="zh-CN" altLang="zh-CN" sz="3200" b="1">
                <a:solidFill>
                  <a:srgbClr val="84020D"/>
                </a:solidFill>
                <a:latin typeface="楷体" panose="02010609060101010101" pitchFamily="49" charset="-122"/>
                <a:ea typeface="楷体" panose="02010609060101010101" pitchFamily="49" charset="-122"/>
              </a:rPr>
              <a:t>分久必合</a:t>
            </a:r>
            <a:r>
              <a:rPr lang="zh-CN" altLang="zh-CN" sz="3200" b="1">
                <a:solidFill>
                  <a:srgbClr val="84020D"/>
                </a:solidFill>
                <a:latin typeface="楷体" panose="02010609060101010101" pitchFamily="49" charset="-122"/>
                <a:ea typeface="楷体" panose="02010609060101010101" pitchFamily="49" charset="-122"/>
              </a:rPr>
              <a:t>”</a:t>
            </a:r>
            <a:r>
              <a:rPr lang="zh-CN" altLang="zh-CN" sz="3200" b="1">
                <a:solidFill>
                  <a:srgbClr val="84020D"/>
                </a:solidFill>
                <a:latin typeface="楷体" panose="02010609060101010101" pitchFamily="49" charset="-122"/>
                <a:ea typeface="楷体" panose="02010609060101010101" pitchFamily="49" charset="-122"/>
              </a:rPr>
              <a:t>的结局。</a:t>
            </a:r>
            <a:endParaRPr lang="zh-CN" altLang="zh-CN" sz="3200" b="1">
              <a:solidFill>
                <a:srgbClr val="84020D"/>
              </a:solidFill>
              <a:latin typeface="楷体" panose="02010609060101010101" pitchFamily="49" charset="-122"/>
              <a:ea typeface="楷体" panose="02010609060101010101" pitchFamily="49" charset="-122"/>
            </a:endParaRPr>
          </a:p>
        </p:txBody>
      </p:sp>
      <p:sp>
        <p:nvSpPr>
          <p:cNvPr id="41987" name="矩形 2"/>
          <p:cNvSpPr/>
          <p:nvPr/>
        </p:nvSpPr>
        <p:spPr>
          <a:xfrm>
            <a:off x="1044575" y="3248025"/>
            <a:ext cx="7027863" cy="1196975"/>
          </a:xfrm>
          <a:prstGeom prst="rect">
            <a:avLst/>
          </a:prstGeom>
          <a:solidFill>
            <a:srgbClr val="27506E"/>
          </a:solid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lnSpc>
                <a:spcPct val="120000"/>
              </a:lnSpc>
            </a:pPr>
            <a:r>
              <a:rPr lang="en-US" altLang="zh-CN" sz="3200" b="1" spc="0">
                <a:solidFill>
                  <a:schemeClr val="bg1"/>
                </a:solidFill>
                <a:latin typeface="宋体" panose="02010600030101010101" pitchFamily="2" charset="-122"/>
                <a:ea typeface="Times New Roman" panose="02020603050405020304" pitchFamily="18" charset="0"/>
              </a:rPr>
              <a:t>    </a:t>
            </a:r>
            <a:r>
              <a:rPr lang="zh-CN" altLang="zh-CN" sz="3200" b="1" spc="0">
                <a:solidFill>
                  <a:schemeClr val="bg1"/>
                </a:solidFill>
                <a:latin typeface="宋体" panose="02010600030101010101" pitchFamily="2" charset="-122"/>
                <a:ea typeface="Times New Roman" panose="02020603050405020304" pitchFamily="18" charset="0"/>
              </a:rPr>
              <a:t>“</a:t>
            </a:r>
            <a:r>
              <a:rPr lang="zh-CN" altLang="zh-CN" sz="3200" b="1" spc="0">
                <a:solidFill>
                  <a:schemeClr val="bg1"/>
                </a:solidFill>
                <a:latin typeface="宋体" panose="02010600030101010101" pitchFamily="2" charset="-122"/>
                <a:ea typeface="Times New Roman" panose="02020603050405020304" pitchFamily="18" charset="0"/>
              </a:rPr>
              <a:t>我</a:t>
            </a:r>
            <a:r>
              <a:rPr lang="zh-CN" altLang="zh-CN" sz="3200" b="1" spc="0">
                <a:solidFill>
                  <a:schemeClr val="bg1"/>
                </a:solidFill>
                <a:latin typeface="宋体" panose="02010600030101010101" pitchFamily="2" charset="-122"/>
                <a:ea typeface="Times New Roman" panose="02020603050405020304" pitchFamily="18" charset="0"/>
              </a:rPr>
              <a:t>”</a:t>
            </a:r>
            <a:r>
              <a:rPr lang="zh-CN" altLang="zh-CN" sz="3200" b="1">
                <a:solidFill>
                  <a:schemeClr val="bg1"/>
                </a:solidFill>
                <a:latin typeface="宋体" panose="02010600030101010101" pitchFamily="2" charset="-122"/>
                <a:ea typeface="Times New Roman" panose="02020603050405020304" pitchFamily="18" charset="0"/>
              </a:rPr>
              <a:t>是性情中人，第</a:t>
            </a:r>
            <a:r>
              <a:rPr lang="en-US" altLang="zh-CN" sz="3200" b="1">
                <a:solidFill>
                  <a:schemeClr val="bg1"/>
                </a:solidFill>
                <a:latin typeface="宋体" panose="02010600030101010101" pitchFamily="2" charset="-122"/>
                <a:ea typeface="Times New Roman" panose="02020603050405020304" pitchFamily="18" charset="0"/>
              </a:rPr>
              <a:t>2</a:t>
            </a:r>
            <a:r>
              <a:rPr lang="zh-CN" altLang="zh-CN" sz="3200" b="1">
                <a:solidFill>
                  <a:schemeClr val="bg1"/>
                </a:solidFill>
                <a:latin typeface="宋体" panose="02010600030101010101" pitchFamily="2" charset="-122"/>
                <a:ea typeface="Times New Roman" panose="02020603050405020304" pitchFamily="18" charset="0"/>
              </a:rPr>
              <a:t>句话的描写突出了</a:t>
            </a:r>
            <a:r>
              <a:rPr lang="zh-CN" altLang="zh-CN" sz="3200" b="1">
                <a:solidFill>
                  <a:schemeClr val="bg1"/>
                </a:solidFill>
                <a:latin typeface="宋体" panose="02010600030101010101" pitchFamily="2" charset="-122"/>
                <a:ea typeface="Times New Roman" panose="02020603050405020304" pitchFamily="18" charset="0"/>
              </a:rPr>
              <a:t>“</a:t>
            </a:r>
            <a:r>
              <a:rPr lang="zh-CN" altLang="zh-CN" sz="3200" b="1">
                <a:solidFill>
                  <a:schemeClr val="bg1"/>
                </a:solidFill>
                <a:latin typeface="宋体" panose="02010600030101010101" pitchFamily="2" charset="-122"/>
                <a:ea typeface="Times New Roman" panose="02020603050405020304" pitchFamily="18" charset="0"/>
              </a:rPr>
              <a:t>我</a:t>
            </a:r>
            <a:r>
              <a:rPr lang="zh-CN" altLang="zh-CN" sz="3200" b="1">
                <a:solidFill>
                  <a:schemeClr val="bg1"/>
                </a:solidFill>
                <a:latin typeface="宋体" panose="02010600030101010101" pitchFamily="2" charset="-122"/>
                <a:ea typeface="Times New Roman" panose="02020603050405020304" pitchFamily="18" charset="0"/>
              </a:rPr>
              <a:t>”</a:t>
            </a:r>
            <a:r>
              <a:rPr lang="zh-CN" altLang="zh-CN" sz="3200" b="1">
                <a:solidFill>
                  <a:schemeClr val="bg1"/>
                </a:solidFill>
                <a:latin typeface="宋体" panose="02010600030101010101" pitchFamily="2" charset="-122"/>
                <a:ea typeface="Times New Roman" panose="02020603050405020304" pitchFamily="18" charset="0"/>
              </a:rPr>
              <a:t>读书的投入。</a:t>
            </a:r>
            <a:endParaRPr lang="zh-CN" altLang="en-US" sz="3200" b="1">
              <a:solidFill>
                <a:schemeClr val="bg1"/>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randombar(horizontal)">
                                      <p:cBhvr>
                                        <p:cTn id="7" dur="5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randombar(horizontal)">
                                      <p:cBhvr>
                                        <p:cTn id="12" dur="5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1"/>
          <p:cNvSpPr/>
          <p:nvPr/>
        </p:nvSpPr>
        <p:spPr>
          <a:xfrm>
            <a:off x="655638" y="620713"/>
            <a:ext cx="7767637" cy="24558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en-US" altLang="zh-CN" sz="3200" b="1">
                <a:solidFill>
                  <a:srgbClr val="84020D"/>
                </a:solidFill>
                <a:latin typeface="楷体" panose="02010609060101010101" pitchFamily="49" charset="-122"/>
                <a:ea typeface="楷体" panose="02010609060101010101" pitchFamily="49" charset="-122"/>
              </a:rPr>
              <a:t>    3.</a:t>
            </a:r>
            <a:r>
              <a:rPr lang="zh-CN" altLang="zh-CN" sz="3200" b="1">
                <a:solidFill>
                  <a:srgbClr val="84020D"/>
                </a:solidFill>
                <a:latin typeface="楷体" panose="02010609060101010101" pitchFamily="49" charset="-122"/>
                <a:ea typeface="楷体" panose="02010609060101010101" pitchFamily="49" charset="-122"/>
              </a:rPr>
              <a:t>我永远感到读书是我生命中最大的快乐！从读书中我还得到了做人处世要独立思考的大道理，这都是从修身课本中得不到的。</a:t>
            </a:r>
            <a:endParaRPr lang="zh-CN" altLang="zh-CN" sz="3200" b="1">
              <a:solidFill>
                <a:srgbClr val="84020D"/>
              </a:solidFill>
              <a:latin typeface="楷体" panose="02010609060101010101" pitchFamily="49" charset="-122"/>
              <a:ea typeface="楷体" panose="02010609060101010101" pitchFamily="49" charset="-122"/>
            </a:endParaRPr>
          </a:p>
        </p:txBody>
      </p:sp>
      <p:sp>
        <p:nvSpPr>
          <p:cNvPr id="43011" name="矩形 2"/>
          <p:cNvSpPr>
            <a:spLocks noChangeArrowheads="1"/>
          </p:cNvSpPr>
          <p:nvPr/>
        </p:nvSpPr>
        <p:spPr bwMode="auto">
          <a:xfrm>
            <a:off x="2593975" y="3265488"/>
            <a:ext cx="3892550" cy="682625"/>
          </a:xfrm>
          <a:prstGeom prst="rect">
            <a:avLst/>
          </a:prstGeom>
          <a:solidFill>
            <a:srgbClr val="27506E"/>
          </a:solid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lnSpc>
                <a:spcPct val="120000"/>
              </a:lnSpc>
            </a:pPr>
            <a:r>
              <a:rPr lang="zh-CN" altLang="zh-CN" sz="3200" b="1" spc="0">
                <a:solidFill>
                  <a:schemeClr val="bg1"/>
                </a:solidFill>
                <a:latin typeface="宋体" panose="02010600030101010101" pitchFamily="2" charset="-122"/>
                <a:ea typeface="Times New Roman" panose="02020603050405020304" pitchFamily="18" charset="0"/>
              </a:rPr>
              <a:t>点明了读书的好处。</a:t>
            </a:r>
            <a:endParaRPr lang="zh-CN" altLang="en-US" sz="3200" b="1">
              <a:solidFill>
                <a:schemeClr val="bg1"/>
              </a:solidFill>
              <a:latin typeface="宋体" panose="02010600030101010101" pitchFamily="2" charset="-122"/>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randombar(horizontal)">
                                      <p:cBhvr>
                                        <p:cTn id="7" dur="500"/>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3011"/>
                                        </p:tgtEl>
                                        <p:attrNameLst>
                                          <p:attrName>style.visibility</p:attrName>
                                        </p:attrNameLst>
                                      </p:cBhvr>
                                      <p:to>
                                        <p:strVal val="visible"/>
                                      </p:to>
                                    </p:set>
                                    <p:animEffect transition="in" filter="randombar(horizontal)">
                                      <p:cBhvr>
                                        <p:cTn id="12" dur="5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11"/>
          <p:cNvSpPr/>
          <p:nvPr/>
        </p:nvSpPr>
        <p:spPr>
          <a:xfrm>
            <a:off x="890588" y="1409700"/>
            <a:ext cx="7600950" cy="682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zh-CN" sz="3200" b="1">
                <a:solidFill>
                  <a:srgbClr val="84020D"/>
                </a:solidFill>
                <a:latin typeface="楷体" panose="02010609060101010101" pitchFamily="49" charset="-122"/>
                <a:ea typeface="楷体" panose="02010609060101010101" pitchFamily="49" charset="-122"/>
              </a:rPr>
              <a:t>我永远感到读书是我生命中最大的快乐！</a:t>
            </a:r>
            <a:endParaRPr lang="zh-CN" altLang="en-US" sz="3200" b="1">
              <a:solidFill>
                <a:srgbClr val="84020D"/>
              </a:solidFill>
              <a:latin typeface="楷体" panose="02010609060101010101" pitchFamily="49" charset="-122"/>
              <a:ea typeface="楷体" panose="02010609060101010101" pitchFamily="49" charset="-122"/>
            </a:endParaRPr>
          </a:p>
        </p:txBody>
      </p:sp>
      <p:sp>
        <p:nvSpPr>
          <p:cNvPr id="44035" name="矩形 12"/>
          <p:cNvSpPr/>
          <p:nvPr/>
        </p:nvSpPr>
        <p:spPr>
          <a:xfrm>
            <a:off x="890588" y="2187575"/>
            <a:ext cx="7313612" cy="2012950"/>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lnSpc>
                <a:spcPct val="130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结合自己的读书经历，</a:t>
            </a:r>
            <a:r>
              <a:rPr lang="zh-CN" altLang="en-US" sz="3200" b="1" spc="0">
                <a:latin typeface="宋体" panose="02010600030101010101" pitchFamily="2" charset="-122"/>
                <a:ea typeface="Times New Roman" panose="02020603050405020304" pitchFamily="18" charset="0"/>
              </a:rPr>
              <a:t>先</a:t>
            </a:r>
            <a:r>
              <a:rPr lang="zh-CN" altLang="zh-CN" sz="3200" b="1" spc="0">
                <a:latin typeface="宋体" panose="02010600030101010101" pitchFamily="2" charset="-122"/>
                <a:ea typeface="Times New Roman" panose="02020603050405020304" pitchFamily="18" charset="0"/>
              </a:rPr>
              <a:t>在小组间讨论一下你对这句话的理解和体会，然后在全班交流。</a:t>
            </a:r>
            <a:endParaRPr lang="zh-CN" altLang="en-US" sz="3200" b="1">
              <a:latin typeface="宋体" panose="02010600030101010101" pitchFamily="2" charset="-122"/>
            </a:endParaRPr>
          </a:p>
        </p:txBody>
      </p:sp>
      <p:sp>
        <p:nvSpPr>
          <p:cNvPr id="44036" name="文本框 13"/>
          <p:cNvSpPr txBox="1"/>
          <p:nvPr/>
        </p:nvSpPr>
        <p:spPr bwMode="auto">
          <a:xfrm>
            <a:off x="3706029" y="174534"/>
            <a:ext cx="1827190" cy="584200"/>
          </a:xfrm>
          <a:prstGeom prst="rect">
            <a:avLst/>
          </a:prstGeom>
          <a:noFill/>
        </p:spPr>
        <p:txBody>
          <a:bodyPr>
            <a:spAutoFit/>
          </a:bodyPr>
          <a:lstStyle>
            <a:defPPr>
              <a:defRPr lang="zh-CN"/>
            </a:defPPr>
            <a:lvl1pPr>
              <a:defRPr sz="3200" b="1">
                <a:solidFill>
                  <a:srgbClr val="27506E"/>
                </a:solidFill>
                <a:effectLst>
                  <a:innerShdw blurRad="63500" dist="50800" dir="16200000">
                    <a:prstClr val="black">
                      <a:alpha val="50000"/>
                    </a:prstClr>
                  </a:innerShdw>
                </a:effectLst>
                <a:latin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联系实际</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randombar(horizont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4035"/>
                                        </p:tgtEl>
                                        <p:attrNameLst>
                                          <p:attrName>style.visibility</p:attrName>
                                        </p:attrNameLst>
                                      </p:cBhvr>
                                      <p:to>
                                        <p:strVal val="visible"/>
                                      </p:to>
                                    </p:set>
                                    <p:animEffect transition="in" filter="randombar(horizontal)">
                                      <p:cBhvr>
                                        <p:cTn id="12" dur="5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矩形 1"/>
          <p:cNvSpPr/>
          <p:nvPr/>
        </p:nvSpPr>
        <p:spPr>
          <a:xfrm>
            <a:off x="298450" y="139700"/>
            <a:ext cx="8731250" cy="42291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20000"/>
              </a:lnSpc>
            </a:pP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这句话体现了冰心奶奶非常喜爱读书，</a:t>
            </a:r>
            <a:endParaRPr lang="en-US" altLang="zh-CN" sz="3200" b="1">
              <a:latin typeface="楷体" panose="02010609060101010101" pitchFamily="49" charset="-122"/>
              <a:ea typeface="楷体" panose="02010609060101010101" pitchFamily="49" charset="-122"/>
            </a:endParaRPr>
          </a:p>
          <a:p>
            <a:pPr marL="0" lvl="0" indent="0">
              <a:lnSpc>
                <a:spcPct val="120000"/>
              </a:lnSpc>
            </a:pPr>
            <a:r>
              <a:rPr lang="zh-CN" altLang="zh-CN" sz="3200" b="1">
                <a:latin typeface="楷体" panose="02010609060101010101" pitchFamily="49" charset="-122"/>
                <a:ea typeface="楷体" panose="02010609060101010101" pitchFamily="49" charset="-122"/>
              </a:rPr>
              <a:t>同时也说明了她这一生通过读书积累下了很多的知识。从这句话中我体会到了冰心奶奶把她这一生的大部分时光都用在了读书和写作上，体现了她对读书那孜孜不倦的精神。在以后的学习生活中，我也一定会多读书，读好书，让书成为我生命中最重要的伙伴。</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17"/>
          <p:cNvSpPr/>
          <p:nvPr/>
        </p:nvSpPr>
        <p:spPr>
          <a:xfrm>
            <a:off x="806450" y="1427163"/>
            <a:ext cx="7732713" cy="24558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读</a:t>
            </a:r>
            <a:r>
              <a:rPr lang="zh-CN" altLang="zh-CN" sz="3200" b="1">
                <a:latin typeface="楷体" panose="02010609060101010101" pitchFamily="49" charset="-122"/>
                <a:ea typeface="楷体" panose="02010609060101010101" pitchFamily="49" charset="-122"/>
              </a:rPr>
              <a:t>书的确是一件快乐的事。书能让人增长知识，能教会我们怎样做人，怎样孝敬父母，怎样尊敬师长，怎样与同学友好相处；它还会告诉我们要有一颗善良的心</a:t>
            </a:r>
            <a:r>
              <a:rPr lang="zh-CN" altLang="en-US" sz="3200" b="1">
                <a:latin typeface="楷体" panose="02010609060101010101" pitchFamily="49" charset="-122"/>
                <a:ea typeface="楷体" panose="02010609060101010101" pitchFamily="49" charset="-122"/>
              </a:rPr>
              <a:t>。</a:t>
            </a:r>
            <a:endParaRPr lang="en-US" altLang="zh-CN" sz="3200" b="1">
              <a:latin typeface="楷体" panose="02010609060101010101" pitchFamily="49" charset="-122"/>
              <a:ea typeface="楷体" panose="02010609060101010101" pitchFamily="49" charset="-122"/>
            </a:endParaRPr>
          </a:p>
        </p:txBody>
      </p:sp>
      <p:sp>
        <p:nvSpPr>
          <p:cNvPr id="46083" name="文本框 17"/>
          <p:cNvSpPr txBox="1"/>
          <p:nvPr/>
        </p:nvSpPr>
        <p:spPr bwMode="auto">
          <a:xfrm>
            <a:off x="3683010" y="188289"/>
            <a:ext cx="1827190" cy="584200"/>
          </a:xfrm>
          <a:prstGeom prst="rect">
            <a:avLst/>
          </a:prstGeom>
          <a:noFill/>
        </p:spPr>
        <p:txBody>
          <a:bodyPr>
            <a:spAutoFit/>
          </a:bodyPr>
          <a:lstStyle>
            <a:defPPr>
              <a:defRPr lang="zh-CN"/>
            </a:defPPr>
            <a:lvl1pPr>
              <a:defRPr sz="3200" b="1">
                <a:solidFill>
                  <a:srgbClr val="27506E"/>
                </a:solidFill>
                <a:effectLst>
                  <a:innerShdw blurRad="63500" dist="50800" dir="16200000">
                    <a:prstClr val="black">
                      <a:alpha val="50000"/>
                    </a:prstClr>
                  </a:innerShdw>
                </a:effectLst>
                <a:latin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课文小结</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2"/>
          <p:cNvSpPr/>
          <p:nvPr/>
        </p:nvSpPr>
        <p:spPr>
          <a:xfrm>
            <a:off x="3752850" y="190500"/>
            <a:ext cx="1833563" cy="584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27506E"/>
                </a:solidFill>
              </a:rPr>
              <a:t>作者简介</a:t>
            </a:r>
            <a:endParaRPr lang="zh-CN" altLang="en-US" sz="3200" b="1">
              <a:solidFill>
                <a:srgbClr val="27506E"/>
              </a:solidFill>
            </a:endParaRPr>
          </a:p>
        </p:txBody>
      </p:sp>
      <p:sp>
        <p:nvSpPr>
          <p:cNvPr id="10243" name="矩形 4"/>
          <p:cNvSpPr/>
          <p:nvPr/>
        </p:nvSpPr>
        <p:spPr>
          <a:xfrm>
            <a:off x="444500" y="890588"/>
            <a:ext cx="8450263" cy="3949700"/>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39700" lvl="0" indent="0" eaLnBrk="1" hangingPunct="0">
              <a:lnSpc>
                <a:spcPct val="114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冰心（</a:t>
            </a:r>
            <a:r>
              <a:rPr lang="en-US" altLang="zh-CN" sz="3200" b="1" spc="0">
                <a:latin typeface="宋体" panose="02010600030101010101" pitchFamily="2" charset="-122"/>
                <a:ea typeface="Times New Roman" panose="02020603050405020304" pitchFamily="18" charset="0"/>
              </a:rPr>
              <a:t>1900</a:t>
            </a:r>
            <a:r>
              <a:rPr lang="en-US" altLang="zh-CN" sz="3200" b="1" spc="0">
                <a:latin typeface="宋体" panose="02010600030101010101" pitchFamily="2" charset="-122"/>
                <a:ea typeface="Times New Roman" panose="02020603050405020304" pitchFamily="18" charset="0"/>
              </a:rPr>
              <a:t>—</a:t>
            </a:r>
            <a:r>
              <a:rPr lang="en-US" altLang="zh-CN" sz="3200" b="1" spc="0">
                <a:latin typeface="宋体" panose="02010600030101010101" pitchFamily="2" charset="-122"/>
                <a:ea typeface="Times New Roman" panose="02020603050405020304" pitchFamily="18" charset="0"/>
              </a:rPr>
              <a:t>1999</a:t>
            </a:r>
            <a:r>
              <a:rPr lang="zh-CN" altLang="zh-CN" sz="3200" b="1">
                <a:latin typeface="宋体" panose="02010600030101010101" pitchFamily="2" charset="-122"/>
                <a:ea typeface="Times New Roman" panose="02020603050405020304" pitchFamily="18" charset="0"/>
              </a:rPr>
              <a:t>），女，原名谢婉莹，福建长乐人，中国诗人，现代作家、翻译家、儿童文学作家、社会活动家、散文家。</a:t>
            </a:r>
            <a:r>
              <a:rPr lang="en-US" altLang="zh-CN" sz="3200" b="1">
                <a:latin typeface="宋体" panose="02010600030101010101" pitchFamily="2" charset="-122"/>
                <a:ea typeface="Times New Roman" panose="02020603050405020304" pitchFamily="18" charset="0"/>
              </a:rPr>
              <a:t> </a:t>
            </a:r>
            <a:endParaRPr lang="zh-CN" altLang="zh-CN" sz="3200" b="1">
              <a:latin typeface="宋体" panose="02010600030101010101" pitchFamily="2" charset="-122"/>
              <a:ea typeface="Times New Roman" panose="02020603050405020304" pitchFamily="18" charset="0"/>
            </a:endParaRPr>
          </a:p>
          <a:p>
            <a:pPr marL="0" lvl="0" indent="0" eaLnBrk="1" hangingPunct="0">
              <a:lnSpc>
                <a:spcPct val="114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代表作：《寄小读者》《再寄小读者》《繁星》《春水》等。</a:t>
            </a:r>
            <a:endParaRPr lang="zh-CN" altLang="zh-CN" sz="3200" b="1">
              <a:latin typeface="宋体" panose="02010600030101010101" pitchFamily="2" charset="-122"/>
              <a:ea typeface="Times New Roman" panose="02020603050405020304" pitchFamily="18" charset="0"/>
            </a:endParaRPr>
          </a:p>
          <a:p>
            <a:pPr marL="0" lvl="0" indent="0" eaLnBrk="1" hangingPunct="0">
              <a:lnSpc>
                <a:spcPct val="114000"/>
              </a:lnSpc>
            </a:pPr>
            <a:r>
              <a:rPr lang="en-US" altLang="zh-CN" sz="3200" b="1" spc="0">
                <a:latin typeface="宋体" panose="02010600030101010101" pitchFamily="2" charset="-122"/>
                <a:ea typeface="Times New Roman" panose="02020603050405020304" pitchFamily="18" charset="0"/>
              </a:rPr>
              <a:t>    1999</a:t>
            </a:r>
            <a:r>
              <a:rPr lang="zh-CN" altLang="zh-CN" sz="3200" b="1" spc="0">
                <a:latin typeface="宋体" panose="02010600030101010101" pitchFamily="2" charset="-122"/>
                <a:ea typeface="Times New Roman" panose="02020603050405020304" pitchFamily="18" charset="0"/>
              </a:rPr>
              <a:t>年</a:t>
            </a:r>
            <a:r>
              <a:rPr lang="en-US" altLang="zh-CN" sz="3200" b="1" spc="0">
                <a:latin typeface="宋体" panose="02010600030101010101" pitchFamily="2" charset="-122"/>
                <a:ea typeface="Times New Roman" panose="02020603050405020304" pitchFamily="18" charset="0"/>
              </a:rPr>
              <a:t>2</a:t>
            </a:r>
            <a:r>
              <a:rPr lang="zh-CN" altLang="zh-CN" sz="3200" b="1" spc="0">
                <a:latin typeface="宋体" panose="02010600030101010101" pitchFamily="2" charset="-122"/>
                <a:ea typeface="Times New Roman" panose="02020603050405020304" pitchFamily="18" charset="0"/>
              </a:rPr>
              <a:t>月</a:t>
            </a:r>
            <a:r>
              <a:rPr lang="en-US" altLang="zh-CN" sz="3200" b="1" spc="0">
                <a:latin typeface="宋体" panose="02010600030101010101" pitchFamily="2" charset="-122"/>
                <a:ea typeface="Times New Roman" panose="02020603050405020304" pitchFamily="18" charset="0"/>
              </a:rPr>
              <a:t>28</a:t>
            </a:r>
            <a:r>
              <a:rPr lang="zh-CN" altLang="zh-CN" sz="3200" b="1" spc="0">
                <a:latin typeface="宋体" panose="02010600030101010101" pitchFamily="2" charset="-122"/>
                <a:ea typeface="Times New Roman" panose="02020603050405020304" pitchFamily="18" charset="0"/>
              </a:rPr>
              <a:t>日冰心在北京医院逝世，享年</a:t>
            </a:r>
            <a:r>
              <a:rPr lang="en-US" altLang="zh-CN" sz="3200" b="1" spc="0">
                <a:latin typeface="宋体" panose="02010600030101010101" pitchFamily="2" charset="-122"/>
                <a:ea typeface="Times New Roman" panose="02020603050405020304" pitchFamily="18" charset="0"/>
              </a:rPr>
              <a:t>99</a:t>
            </a:r>
            <a:r>
              <a:rPr lang="zh-CN" altLang="zh-CN" sz="3200" b="1" spc="0">
                <a:latin typeface="宋体" panose="02010600030101010101" pitchFamily="2" charset="-122"/>
                <a:ea typeface="Times New Roman" panose="02020603050405020304" pitchFamily="18" charset="0"/>
              </a:rPr>
              <a:t>岁，被称为</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世纪老人</a:t>
            </a:r>
            <a:r>
              <a:rPr lang="zh-CN" altLang="zh-CN" sz="3200" b="1">
                <a:latin typeface="宋体" panose="02010600030101010101" pitchFamily="2" charset="-122"/>
                <a:ea typeface="Times New Roman" panose="02020603050405020304" pitchFamily="18" charset="0"/>
              </a:rPr>
              <a:t>”</a:t>
            </a:r>
            <a:r>
              <a:rPr lang="zh-CN" altLang="zh-CN" sz="3200" b="1">
                <a:latin typeface="宋体" panose="02010600030101010101" pitchFamily="2" charset="-122"/>
                <a:ea typeface="Times New Roman" panose="02020603050405020304" pitchFamily="18" charset="0"/>
              </a:rPr>
              <a:t>。</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randombar(horizontal)">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1"/>
          <p:cNvSpPr/>
          <p:nvPr/>
        </p:nvSpPr>
        <p:spPr>
          <a:xfrm>
            <a:off x="642938" y="1028700"/>
            <a:ext cx="7858125" cy="24558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39700" lvl="0" indent="0">
              <a:lnSpc>
                <a:spcPct val="120000"/>
              </a:lnSpc>
            </a:pP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书真的像一位知识渊博的老师，使我们领略到无穷的乐趣。正如高尔基所说：热爱书吧</a:t>
            </a:r>
            <a:r>
              <a:rPr lang="zh-CN" altLang="zh-CN" sz="3200" b="1">
                <a:latin typeface="楷体" panose="02010609060101010101" pitchFamily="49" charset="-122"/>
                <a:ea typeface="楷体" panose="02010609060101010101" pitchFamily="49" charset="-122"/>
              </a:rPr>
              <a:t>——</a:t>
            </a:r>
            <a:r>
              <a:rPr lang="zh-CN" altLang="zh-CN" sz="3200" b="1">
                <a:latin typeface="楷体" panose="02010609060101010101" pitchFamily="49" charset="-122"/>
                <a:ea typeface="楷体" panose="02010609060101010101" pitchFamily="49" charset="-122"/>
              </a:rPr>
              <a:t>它是知识的源泉！希望大家都能做到：读书好，多读书，读好书。</a:t>
            </a:r>
            <a:endParaRPr lang="zh-CN" altLang="zh-CN" sz="2800" b="1">
              <a:latin typeface="楷体" panose="02010609060101010101" pitchFamily="49" charset="-122"/>
              <a:ea typeface="楷体" panose="02010609060101010101" pitchFamily="49"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11"/>
          <p:cNvSpPr/>
          <p:nvPr/>
        </p:nvSpPr>
        <p:spPr>
          <a:xfrm>
            <a:off x="1363663" y="1416050"/>
            <a:ext cx="6704012" cy="24558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a:lnSpc>
                <a:spcPct val="120000"/>
              </a:lnSpc>
              <a:buFont typeface="Times New Roman" panose="02020603050405020304" pitchFamily="18" charset="0"/>
              <a:buAutoNum type="arabicPeriod"/>
            </a:pPr>
            <a:r>
              <a:rPr lang="zh-CN" altLang="zh-CN" sz="3200" b="1">
                <a:latin typeface="楷体" panose="02010609060101010101" pitchFamily="49" charset="-122"/>
                <a:ea typeface="楷体" panose="02010609060101010101" pitchFamily="49" charset="-122"/>
              </a:rPr>
              <a:t>把自己读过的两本类似的书做比较，写一篇小随笔。</a:t>
            </a:r>
            <a:endParaRPr lang="zh-CN" altLang="zh-CN" sz="3200" b="1">
              <a:latin typeface="楷体" panose="02010609060101010101" pitchFamily="49" charset="-122"/>
              <a:ea typeface="楷体" panose="02010609060101010101" pitchFamily="49" charset="-122"/>
            </a:endParaRPr>
          </a:p>
          <a:p>
            <a:pPr marL="514350" lvl="0" indent="-514350">
              <a:lnSpc>
                <a:spcPct val="120000"/>
              </a:lnSpc>
              <a:buFont typeface="Times New Roman" panose="02020603050405020304" pitchFamily="18" charset="0"/>
              <a:buAutoNum type="arabicPeriod"/>
            </a:pPr>
            <a:r>
              <a:rPr lang="zh-CN" altLang="zh-CN" sz="3200" b="1">
                <a:latin typeface="楷体" panose="02010609060101010101" pitchFamily="49" charset="-122"/>
                <a:ea typeface="楷体" panose="02010609060101010101" pitchFamily="49" charset="-122"/>
              </a:rPr>
              <a:t>完成课后习题第三题，说明自己的观点。</a:t>
            </a:r>
            <a:endParaRPr lang="zh-CN" altLang="zh-CN" sz="3200" b="1">
              <a:latin typeface="楷体" panose="02010609060101010101" pitchFamily="49" charset="-122"/>
              <a:ea typeface="楷体" panose="02010609060101010101" pitchFamily="49" charset="-122"/>
            </a:endParaRPr>
          </a:p>
        </p:txBody>
      </p:sp>
      <p:sp>
        <p:nvSpPr>
          <p:cNvPr id="48131" name="文本框 12"/>
          <p:cNvSpPr txBox="1"/>
          <p:nvPr/>
        </p:nvSpPr>
        <p:spPr bwMode="auto">
          <a:xfrm>
            <a:off x="3722754" y="188658"/>
            <a:ext cx="1827190" cy="584200"/>
          </a:xfrm>
          <a:prstGeom prst="rect">
            <a:avLst/>
          </a:prstGeom>
          <a:noFill/>
        </p:spPr>
        <p:txBody>
          <a:bodyPr>
            <a:spAutoFit/>
          </a:bodyPr>
          <a:lstStyle>
            <a:defPPr>
              <a:defRPr lang="zh-CN"/>
            </a:defPPr>
            <a:lvl1pPr>
              <a:defRPr sz="3200" b="1">
                <a:solidFill>
                  <a:srgbClr val="27506E"/>
                </a:solidFill>
                <a:effectLst>
                  <a:innerShdw blurRad="63500" dist="50800" dir="16200000">
                    <a:prstClr val="black">
                      <a:alpha val="50000"/>
                    </a:prstClr>
                  </a:innerShdw>
                </a:effectLst>
                <a:latin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rPr>
              <a:t>布置作业</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Group 245"/>
          <p:cNvPicPr/>
          <p:nvPr/>
        </p:nvPicPr>
        <p:blipFill>
          <a:blip r:embed="rId1"/>
          <a:stretch>
            <a:fillRect/>
          </a:stretch>
        </p:blipFill>
        <p:spPr>
          <a:xfrm>
            <a:off x="304800" y="238125"/>
            <a:ext cx="444500" cy="414338"/>
          </a:xfrm>
          <a:prstGeom prst="rect">
            <a:avLst/>
          </a:prstGeom>
          <a:noFill/>
          <a:ln>
            <a:miter lim="800000"/>
            <a:headEnd/>
            <a:tailEnd/>
          </a:ln>
        </p:spPr>
      </p:pic>
      <p:sp>
        <p:nvSpPr>
          <p:cNvPr id="49155" name="文本框 12"/>
          <p:cNvSpPr txBox="1"/>
          <p:nvPr/>
        </p:nvSpPr>
        <p:spPr bwMode="auto">
          <a:xfrm>
            <a:off x="757260" y="134806"/>
            <a:ext cx="1827190" cy="584200"/>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rPr>
              <a:t>板书设计</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endParaRPr>
          </a:p>
        </p:txBody>
      </p:sp>
      <p:sp>
        <p:nvSpPr>
          <p:cNvPr id="49156" name="文本框 13"/>
          <p:cNvSpPr txBox="1"/>
          <p:nvPr/>
        </p:nvSpPr>
        <p:spPr>
          <a:xfrm>
            <a:off x="336550" y="1971675"/>
            <a:ext cx="563563" cy="14763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忆读书</a:t>
            </a:r>
            <a:endParaRPr lang="zh-CN" altLang="en-US" sz="3000" b="1">
              <a:latin typeface="楷体" panose="02010609060101010101" pitchFamily="49" charset="-122"/>
              <a:ea typeface="楷体" panose="02010609060101010101" pitchFamily="49" charset="-122"/>
            </a:endParaRPr>
          </a:p>
        </p:txBody>
      </p:sp>
      <p:sp>
        <p:nvSpPr>
          <p:cNvPr id="49157" name="左大括号 14"/>
          <p:cNvSpPr/>
          <p:nvPr/>
        </p:nvSpPr>
        <p:spPr>
          <a:xfrm>
            <a:off x="912813" y="1019175"/>
            <a:ext cx="203200" cy="3421063"/>
          </a:xfrm>
          <a:prstGeom prst="leftBrace">
            <a:avLst>
              <a:gd name="adj1" fmla="val 71475"/>
              <a:gd name="adj2" fmla="val 50000"/>
            </a:avLst>
          </a:prstGeom>
          <a:noFill/>
          <a:ln w="12700">
            <a:solidFill>
              <a:schemeClr val="tx1"/>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latin typeface="Calibri" panose="020F0502020204030204" pitchFamily="34" charset="0"/>
            </a:endParaRPr>
          </a:p>
        </p:txBody>
      </p:sp>
      <p:sp>
        <p:nvSpPr>
          <p:cNvPr id="49158" name="文本框 15"/>
          <p:cNvSpPr txBox="1"/>
          <p:nvPr/>
        </p:nvSpPr>
        <p:spPr>
          <a:xfrm>
            <a:off x="1093788" y="650875"/>
            <a:ext cx="1731962" cy="5540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提及读书</a:t>
            </a:r>
            <a:endParaRPr lang="zh-CN" altLang="en-US" sz="3000" b="1">
              <a:latin typeface="楷体" panose="02010609060101010101" pitchFamily="49" charset="-122"/>
              <a:ea typeface="楷体" panose="02010609060101010101" pitchFamily="49" charset="-122"/>
            </a:endParaRPr>
          </a:p>
        </p:txBody>
      </p:sp>
      <p:sp>
        <p:nvSpPr>
          <p:cNvPr id="49159" name="文本框 16"/>
          <p:cNvSpPr txBox="1"/>
          <p:nvPr/>
        </p:nvSpPr>
        <p:spPr>
          <a:xfrm>
            <a:off x="1073150" y="1758950"/>
            <a:ext cx="1733550" cy="5540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读书经历</a:t>
            </a:r>
            <a:endParaRPr lang="zh-CN" altLang="en-US" sz="3000" b="1">
              <a:latin typeface="楷体" panose="02010609060101010101" pitchFamily="49" charset="-122"/>
              <a:ea typeface="楷体" panose="02010609060101010101" pitchFamily="49" charset="-122"/>
            </a:endParaRPr>
          </a:p>
        </p:txBody>
      </p:sp>
      <p:sp>
        <p:nvSpPr>
          <p:cNvPr id="49160" name="文本框 17"/>
          <p:cNvSpPr txBox="1"/>
          <p:nvPr/>
        </p:nvSpPr>
        <p:spPr>
          <a:xfrm>
            <a:off x="1060450" y="2992438"/>
            <a:ext cx="1731963" cy="5540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读书体会</a:t>
            </a:r>
            <a:endParaRPr lang="zh-CN" altLang="en-US" sz="3000" b="1">
              <a:latin typeface="楷体" panose="02010609060101010101" pitchFamily="49" charset="-122"/>
              <a:ea typeface="楷体" panose="02010609060101010101" pitchFamily="49" charset="-122"/>
            </a:endParaRPr>
          </a:p>
        </p:txBody>
      </p:sp>
      <p:sp>
        <p:nvSpPr>
          <p:cNvPr id="49161" name="文本框 18"/>
          <p:cNvSpPr txBox="1"/>
          <p:nvPr/>
        </p:nvSpPr>
        <p:spPr>
          <a:xfrm>
            <a:off x="1073150" y="3802063"/>
            <a:ext cx="1733550" cy="5540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提出希望</a:t>
            </a:r>
            <a:endParaRPr lang="zh-CN" altLang="en-US" sz="3000" b="1">
              <a:latin typeface="楷体" panose="02010609060101010101" pitchFamily="49" charset="-122"/>
              <a:ea typeface="楷体" panose="02010609060101010101" pitchFamily="49" charset="-122"/>
            </a:endParaRPr>
          </a:p>
        </p:txBody>
      </p:sp>
      <p:sp>
        <p:nvSpPr>
          <p:cNvPr id="49162" name="左大括号 19"/>
          <p:cNvSpPr/>
          <p:nvPr/>
        </p:nvSpPr>
        <p:spPr>
          <a:xfrm>
            <a:off x="2730500" y="1401763"/>
            <a:ext cx="247650" cy="1328737"/>
          </a:xfrm>
          <a:prstGeom prst="leftBrace">
            <a:avLst>
              <a:gd name="adj1" fmla="val 71514"/>
              <a:gd name="adj2" fmla="val 50000"/>
            </a:avLst>
          </a:prstGeom>
          <a:noFill/>
          <a:ln w="12700">
            <a:solidFill>
              <a:schemeClr val="tx1"/>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latin typeface="Calibri" panose="020F0502020204030204" pitchFamily="34" charset="0"/>
            </a:endParaRPr>
          </a:p>
        </p:txBody>
      </p:sp>
      <p:sp>
        <p:nvSpPr>
          <p:cNvPr id="49163" name="文本框 20"/>
          <p:cNvSpPr txBox="1"/>
          <p:nvPr/>
        </p:nvSpPr>
        <p:spPr>
          <a:xfrm>
            <a:off x="2925763" y="1123950"/>
            <a:ext cx="1035050" cy="5540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七岁</a:t>
            </a:r>
            <a:endParaRPr lang="zh-CN" altLang="en-US" sz="3000" b="1">
              <a:latin typeface="楷体" panose="02010609060101010101" pitchFamily="49" charset="-122"/>
              <a:ea typeface="楷体" panose="02010609060101010101" pitchFamily="49" charset="-122"/>
            </a:endParaRPr>
          </a:p>
        </p:txBody>
      </p:sp>
      <p:sp>
        <p:nvSpPr>
          <p:cNvPr id="49164" name="文本框 21"/>
          <p:cNvSpPr txBox="1"/>
          <p:nvPr/>
        </p:nvSpPr>
        <p:spPr>
          <a:xfrm>
            <a:off x="2889250" y="1714500"/>
            <a:ext cx="1035050" cy="5540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后来</a:t>
            </a:r>
            <a:endParaRPr lang="zh-CN" altLang="en-US" sz="3000" b="1">
              <a:latin typeface="楷体" panose="02010609060101010101" pitchFamily="49" charset="-122"/>
              <a:ea typeface="楷体" panose="02010609060101010101" pitchFamily="49" charset="-122"/>
            </a:endParaRPr>
          </a:p>
        </p:txBody>
      </p:sp>
      <p:sp>
        <p:nvSpPr>
          <p:cNvPr id="49165" name="文本框 22"/>
          <p:cNvSpPr txBox="1"/>
          <p:nvPr/>
        </p:nvSpPr>
        <p:spPr>
          <a:xfrm>
            <a:off x="2913063" y="2343150"/>
            <a:ext cx="1757362" cy="5540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十二三岁</a:t>
            </a:r>
            <a:endParaRPr lang="zh-CN" altLang="en-US" sz="3000" b="1">
              <a:latin typeface="楷体" panose="02010609060101010101" pitchFamily="49" charset="-122"/>
              <a:ea typeface="楷体" panose="02010609060101010101" pitchFamily="49" charset="-122"/>
            </a:endParaRPr>
          </a:p>
        </p:txBody>
      </p:sp>
      <p:cxnSp>
        <p:nvCxnSpPr>
          <p:cNvPr id="49166" name="直接箭头连接符 23"/>
          <p:cNvCxnSpPr/>
          <p:nvPr/>
        </p:nvCxnSpPr>
        <p:spPr>
          <a:xfrm flipV="1">
            <a:off x="3790950" y="1374775"/>
            <a:ext cx="471488" cy="11113"/>
          </a:xfrm>
          <a:prstGeom prst="line">
            <a:avLst/>
          </a:prstGeom>
          <a:noFill/>
          <a:ln w="28575">
            <a:solidFill>
              <a:srgbClr val="70AD47"/>
            </a:solidFill>
            <a:miter lim="800000"/>
            <a:tailEnd type="triangle"/>
          </a:ln>
        </p:spPr>
      </p:cxnSp>
      <p:sp>
        <p:nvSpPr>
          <p:cNvPr id="49167" name="文本框 24"/>
          <p:cNvSpPr txBox="1"/>
          <p:nvPr/>
        </p:nvSpPr>
        <p:spPr>
          <a:xfrm>
            <a:off x="4262438" y="1109663"/>
            <a:ext cx="2936875" cy="5540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en-US" altLang="zh-CN" sz="3000" b="1">
                <a:latin typeface="楷体" panose="02010609060101010101" pitchFamily="49" charset="-122"/>
                <a:ea typeface="楷体" panose="02010609060101010101" pitchFamily="49" charset="-122"/>
              </a:rPr>
              <a:t>《</a:t>
            </a:r>
            <a:r>
              <a:rPr lang="zh-CN" altLang="en-US" sz="3000" b="1">
                <a:latin typeface="楷体" panose="02010609060101010101" pitchFamily="49" charset="-122"/>
                <a:ea typeface="楷体" panose="02010609060101010101" pitchFamily="49" charset="-122"/>
              </a:rPr>
              <a:t>三国演义</a:t>
            </a:r>
            <a:r>
              <a:rPr lang="en-US" altLang="zh-CN" sz="3000" b="1">
                <a:latin typeface="楷体" panose="02010609060101010101" pitchFamily="49" charset="-122"/>
                <a:ea typeface="楷体" panose="02010609060101010101" pitchFamily="49" charset="-122"/>
              </a:rPr>
              <a:t>》</a:t>
            </a:r>
            <a:endParaRPr lang="zh-CN" altLang="en-US" sz="3000" b="1">
              <a:latin typeface="楷体" panose="02010609060101010101" pitchFamily="49" charset="-122"/>
              <a:ea typeface="楷体" panose="02010609060101010101" pitchFamily="49" charset="-122"/>
            </a:endParaRPr>
          </a:p>
        </p:txBody>
      </p:sp>
      <p:sp>
        <p:nvSpPr>
          <p:cNvPr id="49168" name="文本框 25"/>
          <p:cNvSpPr txBox="1"/>
          <p:nvPr/>
        </p:nvSpPr>
        <p:spPr>
          <a:xfrm>
            <a:off x="4195763" y="1663700"/>
            <a:ext cx="2489200" cy="5524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en-US" altLang="zh-CN" sz="3000" b="1">
                <a:latin typeface="楷体" panose="02010609060101010101" pitchFamily="49" charset="-122"/>
                <a:ea typeface="楷体" panose="02010609060101010101" pitchFamily="49" charset="-122"/>
              </a:rPr>
              <a:t>《</a:t>
            </a:r>
            <a:r>
              <a:rPr lang="zh-CN" altLang="en-US" sz="3000" b="1">
                <a:latin typeface="楷体" panose="02010609060101010101" pitchFamily="49" charset="-122"/>
                <a:ea typeface="楷体" panose="02010609060101010101" pitchFamily="49" charset="-122"/>
              </a:rPr>
              <a:t>水浒传</a:t>
            </a:r>
            <a:r>
              <a:rPr lang="en-US" altLang="zh-CN" sz="3000" b="1">
                <a:latin typeface="楷体" panose="02010609060101010101" pitchFamily="49" charset="-122"/>
                <a:ea typeface="楷体" panose="02010609060101010101" pitchFamily="49" charset="-122"/>
              </a:rPr>
              <a:t>》</a:t>
            </a:r>
            <a:endParaRPr lang="zh-CN" altLang="en-US" sz="3000" b="1">
              <a:latin typeface="楷体" panose="02010609060101010101" pitchFamily="49" charset="-122"/>
              <a:ea typeface="楷体" panose="02010609060101010101" pitchFamily="49" charset="-122"/>
            </a:endParaRPr>
          </a:p>
        </p:txBody>
      </p:sp>
      <p:cxnSp>
        <p:nvCxnSpPr>
          <p:cNvPr id="49169" name="直接箭头连接符 26"/>
          <p:cNvCxnSpPr/>
          <p:nvPr/>
        </p:nvCxnSpPr>
        <p:spPr>
          <a:xfrm flipV="1">
            <a:off x="3790950" y="1963738"/>
            <a:ext cx="471488" cy="12700"/>
          </a:xfrm>
          <a:prstGeom prst="line">
            <a:avLst/>
          </a:prstGeom>
          <a:noFill/>
          <a:ln w="28575">
            <a:solidFill>
              <a:srgbClr val="70AD47"/>
            </a:solidFill>
            <a:miter lim="800000"/>
            <a:tailEnd type="triangle"/>
          </a:ln>
        </p:spPr>
      </p:cxnSp>
      <p:sp>
        <p:nvSpPr>
          <p:cNvPr id="49170" name="文本框 27"/>
          <p:cNvSpPr txBox="1"/>
          <p:nvPr/>
        </p:nvSpPr>
        <p:spPr>
          <a:xfrm>
            <a:off x="3160713" y="3792538"/>
            <a:ext cx="4740275" cy="5540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读书好，多读书，读好书</a:t>
            </a:r>
            <a:endParaRPr lang="zh-CN" altLang="en-US" sz="3000" b="1">
              <a:latin typeface="楷体" panose="02010609060101010101" pitchFamily="49" charset="-122"/>
              <a:ea typeface="楷体" panose="02010609060101010101" pitchFamily="49" charset="-122"/>
            </a:endParaRPr>
          </a:p>
        </p:txBody>
      </p:sp>
      <p:sp>
        <p:nvSpPr>
          <p:cNvPr id="49171" name="文本框 28"/>
          <p:cNvSpPr txBox="1"/>
          <p:nvPr/>
        </p:nvSpPr>
        <p:spPr>
          <a:xfrm>
            <a:off x="5030788" y="2305050"/>
            <a:ext cx="2530475" cy="5540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en-US" altLang="zh-CN" sz="3000" b="1">
                <a:latin typeface="楷体" panose="02010609060101010101" pitchFamily="49" charset="-122"/>
                <a:ea typeface="楷体" panose="02010609060101010101" pitchFamily="49" charset="-122"/>
              </a:rPr>
              <a:t>《</a:t>
            </a:r>
            <a:r>
              <a:rPr lang="zh-CN" altLang="en-US" sz="3000" b="1">
                <a:latin typeface="楷体" panose="02010609060101010101" pitchFamily="49" charset="-122"/>
                <a:ea typeface="楷体" panose="02010609060101010101" pitchFamily="49" charset="-122"/>
              </a:rPr>
              <a:t>红楼梦</a:t>
            </a:r>
            <a:r>
              <a:rPr lang="en-US" altLang="zh-CN" sz="3000" b="1">
                <a:latin typeface="楷体" panose="02010609060101010101" pitchFamily="49" charset="-122"/>
                <a:ea typeface="楷体" panose="02010609060101010101" pitchFamily="49" charset="-122"/>
              </a:rPr>
              <a:t>》</a:t>
            </a:r>
            <a:endParaRPr lang="zh-CN" altLang="en-US" sz="3000" b="1">
              <a:latin typeface="楷体" panose="02010609060101010101" pitchFamily="49" charset="-122"/>
              <a:ea typeface="楷体" panose="02010609060101010101" pitchFamily="49" charset="-122"/>
            </a:endParaRPr>
          </a:p>
        </p:txBody>
      </p:sp>
      <p:cxnSp>
        <p:nvCxnSpPr>
          <p:cNvPr id="49172" name="直接箭头连接符 29"/>
          <p:cNvCxnSpPr/>
          <p:nvPr/>
        </p:nvCxnSpPr>
        <p:spPr>
          <a:xfrm flipV="1">
            <a:off x="4616450" y="2628900"/>
            <a:ext cx="471488" cy="12700"/>
          </a:xfrm>
          <a:prstGeom prst="line">
            <a:avLst/>
          </a:prstGeom>
          <a:noFill/>
          <a:ln w="28575">
            <a:solidFill>
              <a:srgbClr val="70AD47"/>
            </a:solidFill>
            <a:miter lim="800000"/>
            <a:tailEnd type="triangle"/>
          </a:ln>
        </p:spPr>
      </p:cxnSp>
      <p:sp>
        <p:nvSpPr>
          <p:cNvPr id="49173" name="文本框 30"/>
          <p:cNvSpPr txBox="1"/>
          <p:nvPr/>
        </p:nvSpPr>
        <p:spPr>
          <a:xfrm>
            <a:off x="3201988" y="2830513"/>
            <a:ext cx="4284662" cy="10144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收获快乐、获取知识、提高能力</a:t>
            </a:r>
            <a:endParaRPr lang="zh-CN" altLang="en-US" sz="3000" b="1">
              <a:latin typeface="楷体" panose="02010609060101010101" pitchFamily="49" charset="-122"/>
              <a:ea typeface="楷体" panose="02010609060101010101" pitchFamily="49" charset="-122"/>
            </a:endParaRPr>
          </a:p>
        </p:txBody>
      </p:sp>
      <p:cxnSp>
        <p:nvCxnSpPr>
          <p:cNvPr id="49174" name="直接箭头连接符 31"/>
          <p:cNvCxnSpPr/>
          <p:nvPr/>
        </p:nvCxnSpPr>
        <p:spPr>
          <a:xfrm flipV="1">
            <a:off x="2728913" y="3306763"/>
            <a:ext cx="473075" cy="11112"/>
          </a:xfrm>
          <a:prstGeom prst="line">
            <a:avLst/>
          </a:prstGeom>
          <a:noFill/>
          <a:ln w="28575">
            <a:solidFill>
              <a:srgbClr val="70AD47"/>
            </a:solidFill>
            <a:miter lim="800000"/>
            <a:tailEnd type="triangle"/>
          </a:ln>
        </p:spPr>
      </p:cxnSp>
      <p:cxnSp>
        <p:nvCxnSpPr>
          <p:cNvPr id="49175" name="直接箭头连接符 32"/>
          <p:cNvCxnSpPr/>
          <p:nvPr/>
        </p:nvCxnSpPr>
        <p:spPr>
          <a:xfrm flipV="1">
            <a:off x="2730500" y="4073525"/>
            <a:ext cx="471488" cy="12700"/>
          </a:xfrm>
          <a:prstGeom prst="line">
            <a:avLst/>
          </a:prstGeom>
          <a:noFill/>
          <a:ln w="28575">
            <a:solidFill>
              <a:srgbClr val="70AD47"/>
            </a:solidFill>
            <a:miter lim="800000"/>
            <a:tailEnd type="triangle"/>
          </a:ln>
        </p:spPr>
      </p:cxnSp>
      <p:sp>
        <p:nvSpPr>
          <p:cNvPr id="49176" name="右大括号 33"/>
          <p:cNvSpPr/>
          <p:nvPr/>
        </p:nvSpPr>
        <p:spPr>
          <a:xfrm>
            <a:off x="7562850" y="804863"/>
            <a:ext cx="261938" cy="3735387"/>
          </a:xfrm>
          <a:prstGeom prst="rightBrace">
            <a:avLst>
              <a:gd name="adj1" fmla="val 78301"/>
              <a:gd name="adj2" fmla="val 50000"/>
            </a:avLst>
          </a:prstGeom>
          <a:noFill/>
          <a:ln w="12700">
            <a:solidFill>
              <a:schemeClr val="tx1"/>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latin typeface="Calibri" panose="020F0502020204030204" pitchFamily="34" charset="0"/>
            </a:endParaRPr>
          </a:p>
        </p:txBody>
      </p:sp>
      <p:sp>
        <p:nvSpPr>
          <p:cNvPr id="49177" name="文本框 34"/>
          <p:cNvSpPr txBox="1"/>
          <p:nvPr/>
        </p:nvSpPr>
        <p:spPr>
          <a:xfrm>
            <a:off x="7777163" y="1817688"/>
            <a:ext cx="1169987" cy="1709737"/>
          </a:xfrm>
          <a:prstGeom prst="rect">
            <a:avLst/>
          </a:prstGeom>
          <a:noFill/>
          <a:ln>
            <a:noFill/>
            <a:miter lim="800000"/>
          </a:ln>
        </p:spPr>
        <p:txBody>
          <a:bodyPr vert="eaVert"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楷体" panose="02010609060101010101" pitchFamily="49" charset="-122"/>
                <a:ea typeface="楷体" panose="02010609060101010101" pitchFamily="49" charset="-122"/>
              </a:rPr>
              <a:t>其乐无穷</a:t>
            </a:r>
            <a:endParaRPr lang="en-US" altLang="zh-CN" sz="3200" b="1">
              <a:latin typeface="楷体" panose="02010609060101010101" pitchFamily="49" charset="-122"/>
              <a:ea typeface="楷体" panose="02010609060101010101" pitchFamily="49" charset="-122"/>
            </a:endParaRPr>
          </a:p>
          <a:p>
            <a:pPr marL="0" lvl="0" indent="0"/>
            <a:r>
              <a:rPr lang="zh-CN" altLang="en-US" sz="3200" b="1">
                <a:latin typeface="楷体" panose="02010609060101010101" pitchFamily="49" charset="-122"/>
                <a:ea typeface="楷体" panose="02010609060101010101" pitchFamily="49" charset="-122"/>
              </a:rPr>
              <a:t>读书得法</a:t>
            </a:r>
            <a:endParaRPr lang="en-US" altLang="zh-CN" sz="3200" b="1">
              <a:latin typeface="楷体" panose="02010609060101010101" pitchFamily="49" charset="-122"/>
              <a:ea typeface="楷体" panose="02010609060101010101" pitchFamily="49" charset="-122"/>
            </a:endParaRPr>
          </a:p>
        </p:txBody>
      </p:sp>
      <p:cxnSp>
        <p:nvCxnSpPr>
          <p:cNvPr id="49178" name="直接箭头连接符 35"/>
          <p:cNvCxnSpPr/>
          <p:nvPr/>
        </p:nvCxnSpPr>
        <p:spPr>
          <a:xfrm flipV="1">
            <a:off x="2871788" y="895350"/>
            <a:ext cx="471487" cy="11113"/>
          </a:xfrm>
          <a:prstGeom prst="line">
            <a:avLst/>
          </a:prstGeom>
          <a:noFill/>
          <a:ln w="28575">
            <a:solidFill>
              <a:srgbClr val="70AD47"/>
            </a:solidFill>
            <a:miter lim="800000"/>
            <a:tailEnd type="triangle"/>
          </a:ln>
        </p:spPr>
      </p:cxnSp>
      <p:sp>
        <p:nvSpPr>
          <p:cNvPr id="49179" name="文本框 36"/>
          <p:cNvSpPr txBox="1"/>
          <p:nvPr/>
        </p:nvSpPr>
        <p:spPr>
          <a:xfrm>
            <a:off x="3343275" y="630238"/>
            <a:ext cx="2936875" cy="5540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000" b="1">
                <a:latin typeface="楷体" panose="02010609060101010101" pitchFamily="49" charset="-122"/>
                <a:ea typeface="楷体" panose="02010609060101010101" pitchFamily="49" charset="-122"/>
              </a:rPr>
              <a:t>滔滔不绝</a:t>
            </a:r>
            <a:endParaRPr lang="zh-CN" altLang="en-US" sz="30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wipe(down)">
                                      <p:cBhvr>
                                        <p:cTn id="7" dur="500"/>
                                        <p:tgtEl>
                                          <p:spTgt spid="4915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9157"/>
                                        </p:tgtEl>
                                        <p:attrNameLst>
                                          <p:attrName>style.visibility</p:attrName>
                                        </p:attrNameLst>
                                      </p:cBhvr>
                                      <p:to>
                                        <p:strVal val="visible"/>
                                      </p:to>
                                    </p:set>
                                    <p:animEffect transition="in" filter="wipe(down)">
                                      <p:cBhvr>
                                        <p:cTn id="10" dur="500"/>
                                        <p:tgtEl>
                                          <p:spTgt spid="4915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9158"/>
                                        </p:tgtEl>
                                        <p:attrNameLst>
                                          <p:attrName>style.visibility</p:attrName>
                                        </p:attrNameLst>
                                      </p:cBhvr>
                                      <p:to>
                                        <p:strVal val="visible"/>
                                      </p:to>
                                    </p:set>
                                    <p:animEffect transition="in" filter="randombar(horizontal)">
                                      <p:cBhvr>
                                        <p:cTn id="15" dur="500"/>
                                        <p:tgtEl>
                                          <p:spTgt spid="4915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9178"/>
                                        </p:tgtEl>
                                        <p:attrNameLst>
                                          <p:attrName>style.visibility</p:attrName>
                                        </p:attrNameLst>
                                      </p:cBhvr>
                                      <p:to>
                                        <p:strVal val="visible"/>
                                      </p:to>
                                    </p:set>
                                    <p:animEffect transition="in" filter="wipe(left)">
                                      <p:cBhvr>
                                        <p:cTn id="20" dur="500"/>
                                        <p:tgtEl>
                                          <p:spTgt spid="4917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49179"/>
                                        </p:tgtEl>
                                        <p:attrNameLst>
                                          <p:attrName>style.visibility</p:attrName>
                                        </p:attrNameLst>
                                      </p:cBhvr>
                                      <p:to>
                                        <p:strVal val="visible"/>
                                      </p:to>
                                    </p:set>
                                    <p:animEffect transition="in" filter="randombar(horizontal)">
                                      <p:cBhvr>
                                        <p:cTn id="25" dur="500"/>
                                        <p:tgtEl>
                                          <p:spTgt spid="4917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49159"/>
                                        </p:tgtEl>
                                        <p:attrNameLst>
                                          <p:attrName>style.visibility</p:attrName>
                                        </p:attrNameLst>
                                      </p:cBhvr>
                                      <p:to>
                                        <p:strVal val="visible"/>
                                      </p:to>
                                    </p:set>
                                    <p:animEffect transition="in" filter="wipe(down)">
                                      <p:cBhvr>
                                        <p:cTn id="30" dur="500"/>
                                        <p:tgtEl>
                                          <p:spTgt spid="4915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9162"/>
                                        </p:tgtEl>
                                        <p:attrNameLst>
                                          <p:attrName>style.visibility</p:attrName>
                                        </p:attrNameLst>
                                      </p:cBhvr>
                                      <p:to>
                                        <p:strVal val="visible"/>
                                      </p:to>
                                    </p:set>
                                    <p:animEffect transition="in" filter="wipe(down)">
                                      <p:cBhvr>
                                        <p:cTn id="33" dur="500"/>
                                        <p:tgtEl>
                                          <p:spTgt spid="4916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49163"/>
                                        </p:tgtEl>
                                        <p:attrNameLst>
                                          <p:attrName>style.visibility</p:attrName>
                                        </p:attrNameLst>
                                      </p:cBhvr>
                                      <p:to>
                                        <p:strVal val="visible"/>
                                      </p:to>
                                    </p:set>
                                    <p:animEffect transition="in" filter="randombar(horizontal)">
                                      <p:cBhvr>
                                        <p:cTn id="38" dur="500"/>
                                        <p:tgtEl>
                                          <p:spTgt spid="4916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9166"/>
                                        </p:tgtEl>
                                        <p:attrNameLst>
                                          <p:attrName>style.visibility</p:attrName>
                                        </p:attrNameLst>
                                      </p:cBhvr>
                                      <p:to>
                                        <p:strVal val="visible"/>
                                      </p:to>
                                    </p:set>
                                    <p:animEffect transition="in" filter="wipe(left)">
                                      <p:cBhvr>
                                        <p:cTn id="43" dur="500"/>
                                        <p:tgtEl>
                                          <p:spTgt spid="49166"/>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49167"/>
                                        </p:tgtEl>
                                        <p:attrNameLst>
                                          <p:attrName>style.visibility</p:attrName>
                                        </p:attrNameLst>
                                      </p:cBhvr>
                                      <p:to>
                                        <p:strVal val="visible"/>
                                      </p:to>
                                    </p:set>
                                    <p:animEffect transition="in" filter="randombar(horizontal)">
                                      <p:cBhvr>
                                        <p:cTn id="48" dur="500"/>
                                        <p:tgtEl>
                                          <p:spTgt spid="49167"/>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49164"/>
                                        </p:tgtEl>
                                        <p:attrNameLst>
                                          <p:attrName>style.visibility</p:attrName>
                                        </p:attrNameLst>
                                      </p:cBhvr>
                                      <p:to>
                                        <p:strVal val="visible"/>
                                      </p:to>
                                    </p:set>
                                    <p:animEffect transition="in" filter="randombar(horizontal)">
                                      <p:cBhvr>
                                        <p:cTn id="53" dur="500"/>
                                        <p:tgtEl>
                                          <p:spTgt spid="4916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49169"/>
                                        </p:tgtEl>
                                        <p:attrNameLst>
                                          <p:attrName>style.visibility</p:attrName>
                                        </p:attrNameLst>
                                      </p:cBhvr>
                                      <p:to>
                                        <p:strVal val="visible"/>
                                      </p:to>
                                    </p:set>
                                    <p:animEffect transition="in" filter="wipe(left)">
                                      <p:cBhvr>
                                        <p:cTn id="58" dur="500"/>
                                        <p:tgtEl>
                                          <p:spTgt spid="49169"/>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49168"/>
                                        </p:tgtEl>
                                        <p:attrNameLst>
                                          <p:attrName>style.visibility</p:attrName>
                                        </p:attrNameLst>
                                      </p:cBhvr>
                                      <p:to>
                                        <p:strVal val="visible"/>
                                      </p:to>
                                    </p:set>
                                    <p:animEffect transition="in" filter="randombar(horizontal)">
                                      <p:cBhvr>
                                        <p:cTn id="63" dur="500"/>
                                        <p:tgtEl>
                                          <p:spTgt spid="49168"/>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49165"/>
                                        </p:tgtEl>
                                        <p:attrNameLst>
                                          <p:attrName>style.visibility</p:attrName>
                                        </p:attrNameLst>
                                      </p:cBhvr>
                                      <p:to>
                                        <p:strVal val="visible"/>
                                      </p:to>
                                    </p:set>
                                    <p:animEffect transition="in" filter="randombar(horizontal)">
                                      <p:cBhvr>
                                        <p:cTn id="68" dur="500"/>
                                        <p:tgtEl>
                                          <p:spTgt spid="4916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49172"/>
                                        </p:tgtEl>
                                        <p:attrNameLst>
                                          <p:attrName>style.visibility</p:attrName>
                                        </p:attrNameLst>
                                      </p:cBhvr>
                                      <p:to>
                                        <p:strVal val="visible"/>
                                      </p:to>
                                    </p:set>
                                    <p:animEffect transition="in" filter="wipe(left)">
                                      <p:cBhvr>
                                        <p:cTn id="73" dur="500"/>
                                        <p:tgtEl>
                                          <p:spTgt spid="49172"/>
                                        </p:tgtEl>
                                      </p:cBhvr>
                                    </p:animEffect>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grpId="0" nodeType="clickEffect">
                                  <p:stCondLst>
                                    <p:cond delay="0"/>
                                  </p:stCondLst>
                                  <p:childTnLst>
                                    <p:set>
                                      <p:cBhvr>
                                        <p:cTn id="77" dur="1" fill="hold">
                                          <p:stCondLst>
                                            <p:cond delay="0"/>
                                          </p:stCondLst>
                                        </p:cTn>
                                        <p:tgtEl>
                                          <p:spTgt spid="49171"/>
                                        </p:tgtEl>
                                        <p:attrNameLst>
                                          <p:attrName>style.visibility</p:attrName>
                                        </p:attrNameLst>
                                      </p:cBhvr>
                                      <p:to>
                                        <p:strVal val="visible"/>
                                      </p:to>
                                    </p:set>
                                    <p:animEffect transition="in" filter="randombar(horizontal)">
                                      <p:cBhvr>
                                        <p:cTn id="78" dur="500"/>
                                        <p:tgtEl>
                                          <p:spTgt spid="49171"/>
                                        </p:tgtEl>
                                      </p:cBhvr>
                                    </p:animEffect>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grpId="0" nodeType="clickEffect">
                                  <p:stCondLst>
                                    <p:cond delay="0"/>
                                  </p:stCondLst>
                                  <p:childTnLst>
                                    <p:set>
                                      <p:cBhvr>
                                        <p:cTn id="82" dur="1" fill="hold">
                                          <p:stCondLst>
                                            <p:cond delay="0"/>
                                          </p:stCondLst>
                                        </p:cTn>
                                        <p:tgtEl>
                                          <p:spTgt spid="49160"/>
                                        </p:tgtEl>
                                        <p:attrNameLst>
                                          <p:attrName>style.visibility</p:attrName>
                                        </p:attrNameLst>
                                      </p:cBhvr>
                                      <p:to>
                                        <p:strVal val="visible"/>
                                      </p:to>
                                    </p:set>
                                    <p:animEffect transition="in" filter="randombar(horizontal)">
                                      <p:cBhvr>
                                        <p:cTn id="83" dur="500"/>
                                        <p:tgtEl>
                                          <p:spTgt spid="4916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49174"/>
                                        </p:tgtEl>
                                        <p:attrNameLst>
                                          <p:attrName>style.visibility</p:attrName>
                                        </p:attrNameLst>
                                      </p:cBhvr>
                                      <p:to>
                                        <p:strVal val="visible"/>
                                      </p:to>
                                    </p:set>
                                    <p:animEffect transition="in" filter="wipe(left)">
                                      <p:cBhvr>
                                        <p:cTn id="88" dur="500"/>
                                        <p:tgtEl>
                                          <p:spTgt spid="49174"/>
                                        </p:tgtEl>
                                      </p:cBhvr>
                                    </p:animEffec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grpId="0" nodeType="clickEffect">
                                  <p:stCondLst>
                                    <p:cond delay="0"/>
                                  </p:stCondLst>
                                  <p:childTnLst>
                                    <p:set>
                                      <p:cBhvr>
                                        <p:cTn id="92" dur="1" fill="hold">
                                          <p:stCondLst>
                                            <p:cond delay="0"/>
                                          </p:stCondLst>
                                        </p:cTn>
                                        <p:tgtEl>
                                          <p:spTgt spid="49173"/>
                                        </p:tgtEl>
                                        <p:attrNameLst>
                                          <p:attrName>style.visibility</p:attrName>
                                        </p:attrNameLst>
                                      </p:cBhvr>
                                      <p:to>
                                        <p:strVal val="visible"/>
                                      </p:to>
                                    </p:set>
                                    <p:animEffect transition="in" filter="randombar(horizontal)">
                                      <p:cBhvr>
                                        <p:cTn id="93" dur="500"/>
                                        <p:tgtEl>
                                          <p:spTgt spid="49173"/>
                                        </p:tgtEl>
                                      </p:cBhvr>
                                    </p:animEffect>
                                  </p:childTnLst>
                                </p:cTn>
                              </p:par>
                            </p:childTnLst>
                          </p:cTn>
                        </p:par>
                      </p:childTnLst>
                    </p:cTn>
                  </p:par>
                  <p:par>
                    <p:cTn id="94" fill="hold">
                      <p:stCondLst>
                        <p:cond delay="indefinite"/>
                      </p:stCondLst>
                      <p:childTnLst>
                        <p:par>
                          <p:cTn id="95" fill="hold">
                            <p:stCondLst>
                              <p:cond delay="0"/>
                            </p:stCondLst>
                            <p:childTnLst>
                              <p:par>
                                <p:cTn id="96" presetID="14" presetClass="entr" presetSubtype="10" fill="hold" grpId="0" nodeType="clickEffect">
                                  <p:stCondLst>
                                    <p:cond delay="0"/>
                                  </p:stCondLst>
                                  <p:childTnLst>
                                    <p:set>
                                      <p:cBhvr>
                                        <p:cTn id="97" dur="1" fill="hold">
                                          <p:stCondLst>
                                            <p:cond delay="0"/>
                                          </p:stCondLst>
                                        </p:cTn>
                                        <p:tgtEl>
                                          <p:spTgt spid="49161"/>
                                        </p:tgtEl>
                                        <p:attrNameLst>
                                          <p:attrName>style.visibility</p:attrName>
                                        </p:attrNameLst>
                                      </p:cBhvr>
                                      <p:to>
                                        <p:strVal val="visible"/>
                                      </p:to>
                                    </p:set>
                                    <p:animEffect transition="in" filter="randombar(horizontal)">
                                      <p:cBhvr>
                                        <p:cTn id="98" dur="500"/>
                                        <p:tgtEl>
                                          <p:spTgt spid="4916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49175"/>
                                        </p:tgtEl>
                                        <p:attrNameLst>
                                          <p:attrName>style.visibility</p:attrName>
                                        </p:attrNameLst>
                                      </p:cBhvr>
                                      <p:to>
                                        <p:strVal val="visible"/>
                                      </p:to>
                                    </p:set>
                                    <p:animEffect transition="in" filter="wipe(left)">
                                      <p:cBhvr>
                                        <p:cTn id="103" dur="500"/>
                                        <p:tgtEl>
                                          <p:spTgt spid="49175"/>
                                        </p:tgtEl>
                                      </p:cBhvr>
                                    </p:animEffect>
                                  </p:childTnLst>
                                </p:cTn>
                              </p:par>
                            </p:childTnLst>
                          </p:cTn>
                        </p:par>
                      </p:childTnLst>
                    </p:cTn>
                  </p:par>
                  <p:par>
                    <p:cTn id="104" fill="hold">
                      <p:stCondLst>
                        <p:cond delay="indefinite"/>
                      </p:stCondLst>
                      <p:childTnLst>
                        <p:par>
                          <p:cTn id="105" fill="hold">
                            <p:stCondLst>
                              <p:cond delay="0"/>
                            </p:stCondLst>
                            <p:childTnLst>
                              <p:par>
                                <p:cTn id="106" presetID="14" presetClass="entr" presetSubtype="10" fill="hold" grpId="0" nodeType="clickEffect">
                                  <p:stCondLst>
                                    <p:cond delay="0"/>
                                  </p:stCondLst>
                                  <p:childTnLst>
                                    <p:set>
                                      <p:cBhvr>
                                        <p:cTn id="107" dur="1" fill="hold">
                                          <p:stCondLst>
                                            <p:cond delay="0"/>
                                          </p:stCondLst>
                                        </p:cTn>
                                        <p:tgtEl>
                                          <p:spTgt spid="49170"/>
                                        </p:tgtEl>
                                        <p:attrNameLst>
                                          <p:attrName>style.visibility</p:attrName>
                                        </p:attrNameLst>
                                      </p:cBhvr>
                                      <p:to>
                                        <p:strVal val="visible"/>
                                      </p:to>
                                    </p:set>
                                    <p:animEffect transition="in" filter="randombar(horizontal)">
                                      <p:cBhvr>
                                        <p:cTn id="108" dur="500"/>
                                        <p:tgtEl>
                                          <p:spTgt spid="4917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49176"/>
                                        </p:tgtEl>
                                        <p:attrNameLst>
                                          <p:attrName>style.visibility</p:attrName>
                                        </p:attrNameLst>
                                      </p:cBhvr>
                                      <p:to>
                                        <p:strVal val="visible"/>
                                      </p:to>
                                    </p:set>
                                    <p:animEffect transition="in" filter="wipe(down)">
                                      <p:cBhvr>
                                        <p:cTn id="113" dur="500"/>
                                        <p:tgtEl>
                                          <p:spTgt spid="49176"/>
                                        </p:tgtEl>
                                      </p:cBhvr>
                                    </p:animEffect>
                                  </p:childTnLst>
                                </p:cTn>
                              </p:par>
                            </p:childTnLst>
                          </p:cTn>
                        </p:par>
                      </p:childTnLst>
                    </p:cTn>
                  </p:par>
                  <p:par>
                    <p:cTn id="114" fill="hold">
                      <p:stCondLst>
                        <p:cond delay="indefinite"/>
                      </p:stCondLst>
                      <p:childTnLst>
                        <p:par>
                          <p:cTn id="115" fill="hold">
                            <p:stCondLst>
                              <p:cond delay="0"/>
                            </p:stCondLst>
                            <p:childTnLst>
                              <p:par>
                                <p:cTn id="116" presetID="53" presetClass="entr" presetSubtype="16" fill="hold" grpId="0" nodeType="clickEffect">
                                  <p:stCondLst>
                                    <p:cond delay="0"/>
                                  </p:stCondLst>
                                  <p:childTnLst>
                                    <p:set>
                                      <p:cBhvr>
                                        <p:cTn id="117" dur="1" fill="hold">
                                          <p:stCondLst>
                                            <p:cond delay="0"/>
                                          </p:stCondLst>
                                        </p:cTn>
                                        <p:tgtEl>
                                          <p:spTgt spid="49177"/>
                                        </p:tgtEl>
                                        <p:attrNameLst>
                                          <p:attrName>style.visibility</p:attrName>
                                        </p:attrNameLst>
                                      </p:cBhvr>
                                      <p:to>
                                        <p:strVal val="visible"/>
                                      </p:to>
                                    </p:set>
                                    <p:anim calcmode="lin" valueType="num">
                                      <p:cBhvr>
                                        <p:cTn id="118" dur="500" fill="hold"/>
                                        <p:tgtEl>
                                          <p:spTgt spid="49177"/>
                                        </p:tgtEl>
                                        <p:attrNameLst>
                                          <p:attrName>ppt_w</p:attrName>
                                        </p:attrNameLst>
                                      </p:cBhvr>
                                      <p:tavLst>
                                        <p:tav tm="0">
                                          <p:val>
                                            <p:fltVal val="0"/>
                                          </p:val>
                                        </p:tav>
                                        <p:tav tm="100000">
                                          <p:val>
                                            <p:strVal val="#ppt_w"/>
                                          </p:val>
                                        </p:tav>
                                      </p:tavLst>
                                    </p:anim>
                                    <p:anim calcmode="lin" valueType="num">
                                      <p:cBhvr>
                                        <p:cTn id="119" dur="500" fill="hold"/>
                                        <p:tgtEl>
                                          <p:spTgt spid="49177"/>
                                        </p:tgtEl>
                                        <p:attrNameLst>
                                          <p:attrName>ppt_h</p:attrName>
                                        </p:attrNameLst>
                                      </p:cBhvr>
                                      <p:tavLst>
                                        <p:tav tm="0">
                                          <p:val>
                                            <p:fltVal val="0"/>
                                          </p:val>
                                        </p:tav>
                                        <p:tav tm="100000">
                                          <p:val>
                                            <p:strVal val="#ppt_h"/>
                                          </p:val>
                                        </p:tav>
                                      </p:tavLst>
                                    </p:anim>
                                    <p:animEffect transition="in" filter="fade">
                                      <p:cBhvr>
                                        <p:cTn id="120" dur="500"/>
                                        <p:tgtEl>
                                          <p:spTgt spid="49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7" grpId="0" animBg="1"/>
      <p:bldP spid="49158" grpId="0"/>
      <p:bldP spid="49159" grpId="0"/>
      <p:bldP spid="49160" grpId="0"/>
      <p:bldP spid="49161" grpId="0"/>
      <p:bldP spid="49162" grpId="0" animBg="1"/>
      <p:bldP spid="49163" grpId="0"/>
      <p:bldP spid="49164" grpId="0"/>
      <p:bldP spid="49165" grpId="0"/>
      <p:bldP spid="49167" grpId="0"/>
      <p:bldP spid="49168" grpId="0"/>
      <p:bldP spid="49170" grpId="0"/>
      <p:bldP spid="49171" grpId="0"/>
      <p:bldP spid="49173" grpId="0"/>
      <p:bldP spid="49176" grpId="0" animBg="1"/>
      <p:bldP spid="49177" grpId="0"/>
      <p:bldP spid="4917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1"/>
          <p:cNvSpPr/>
          <p:nvPr/>
        </p:nvSpPr>
        <p:spPr>
          <a:xfrm>
            <a:off x="936625" y="1592263"/>
            <a:ext cx="6886575" cy="1920875"/>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lnSpc>
                <a:spcPct val="130000"/>
              </a:lnSpc>
            </a:pPr>
            <a:r>
              <a:rPr lang="en-US" altLang="zh-CN" sz="3200" b="1" spc="0">
                <a:latin typeface="宋体" panose="02010600030101010101" pitchFamily="2" charset="-122"/>
                <a:ea typeface="Times New Roman" panose="02020603050405020304" pitchFamily="18" charset="0"/>
              </a:rPr>
              <a:t>    </a:t>
            </a:r>
            <a:r>
              <a:rPr lang="zh-CN" altLang="zh-CN" sz="3200" b="1" spc="0">
                <a:latin typeface="宋体" panose="02010600030101010101" pitchFamily="2" charset="-122"/>
                <a:ea typeface="Times New Roman" panose="02020603050405020304" pitchFamily="18" charset="0"/>
              </a:rPr>
              <a:t>快速默读课文，把生字词圈画出来，并试着给课文分段落。</a:t>
            </a:r>
            <a:endParaRPr lang="en-US" altLang="zh-CN" sz="3200" b="1">
              <a:latin typeface="宋体" panose="02010600030101010101" pitchFamily="2" charset="-122"/>
              <a:ea typeface="Times New Roman" panose="02020603050405020304" pitchFamily="18" charset="0"/>
            </a:endParaRPr>
          </a:p>
          <a:p>
            <a:pPr marL="0" lvl="0" indent="0" eaLnBrk="1" hangingPunct="0">
              <a:lnSpc>
                <a:spcPct val="130000"/>
              </a:lnSpc>
            </a:pPr>
            <a:r>
              <a:rPr lang="en-US" altLang="zh-CN" sz="3200" b="1" spc="0">
                <a:latin typeface="宋体" panose="02010600030101010101" pitchFamily="2" charset="-122"/>
                <a:ea typeface="Times New Roman" panose="02020603050405020304" pitchFamily="18" charset="0"/>
              </a:rPr>
              <a:t>    </a:t>
            </a:r>
            <a:r>
              <a:rPr lang="zh-CN" altLang="en-US" sz="3200" b="1" spc="0">
                <a:latin typeface="宋体" panose="02010600030101010101" pitchFamily="2" charset="-122"/>
                <a:ea typeface="Times New Roman" panose="02020603050405020304" pitchFamily="18" charset="0"/>
              </a:rPr>
              <a:t>本课一共</a:t>
            </a:r>
            <a:r>
              <a:rPr lang="en-US" altLang="zh-CN" sz="3200" b="1" spc="0">
                <a:latin typeface="宋体" panose="02010600030101010101" pitchFamily="2" charset="-122"/>
                <a:ea typeface="Times New Roman" panose="02020603050405020304" pitchFamily="18" charset="0"/>
              </a:rPr>
              <a:t>_____</a:t>
            </a:r>
            <a:r>
              <a:rPr lang="zh-CN" altLang="en-US" sz="3200" b="1" spc="0">
                <a:latin typeface="宋体" panose="02010600030101010101" pitchFamily="2" charset="-122"/>
                <a:ea typeface="Times New Roman" panose="02020603050405020304" pitchFamily="18" charset="0"/>
              </a:rPr>
              <a:t>自然段。</a:t>
            </a:r>
            <a:r>
              <a:rPr lang="en-US" altLang="zh-CN" sz="3200" b="1" spc="0">
                <a:latin typeface="宋体" panose="02010600030101010101" pitchFamily="2" charset="-122"/>
                <a:ea typeface="Times New Roman" panose="02020603050405020304" pitchFamily="18" charset="0"/>
              </a:rPr>
              <a:t> </a:t>
            </a:r>
            <a:endParaRPr lang="zh-CN" altLang="en-US" sz="3200" b="1">
              <a:latin typeface="宋体" panose="02010600030101010101" pitchFamily="2" charset="-122"/>
            </a:endParaRPr>
          </a:p>
        </p:txBody>
      </p:sp>
      <p:sp>
        <p:nvSpPr>
          <p:cNvPr id="11267" name="矩形 3"/>
          <p:cNvSpPr/>
          <p:nvPr/>
        </p:nvSpPr>
        <p:spPr>
          <a:xfrm>
            <a:off x="3667125" y="2927350"/>
            <a:ext cx="598488" cy="585788"/>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ea typeface="Times New Roman" panose="02020603050405020304" pitchFamily="18" charset="0"/>
              </a:rPr>
              <a:t>12</a:t>
            </a:r>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wipe(up)">
                                      <p:cBhvr>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矩形 15"/>
          <p:cNvSpPr/>
          <p:nvPr/>
        </p:nvSpPr>
        <p:spPr>
          <a:xfrm>
            <a:off x="665163" y="1285875"/>
            <a:ext cx="7837487" cy="29321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39700" lvl="0" indent="0">
              <a:lnSpc>
                <a:spcPct val="150000"/>
              </a:lnSpc>
            </a:pPr>
            <a:r>
              <a:rPr lang="zh-CN" altLang="zh-CN" sz="3200" b="1">
                <a:latin typeface="楷体" panose="02010609060101010101" pitchFamily="49" charset="-122"/>
                <a:ea typeface="楷体" panose="02010609060101010101" pitchFamily="49" charset="-122"/>
              </a:rPr>
              <a:t>舅父</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津津有味</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英雄</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无限</a:t>
            </a:r>
            <a:endParaRPr lang="en-US" altLang="zh-CN" sz="3200" b="1">
              <a:latin typeface="楷体" panose="02010609060101010101" pitchFamily="49" charset="-122"/>
              <a:ea typeface="楷体" panose="02010609060101010101" pitchFamily="49" charset="-122"/>
            </a:endParaRPr>
          </a:p>
          <a:p>
            <a:pPr marL="139700" lvl="0" indent="0">
              <a:lnSpc>
                <a:spcPct val="150000"/>
              </a:lnSpc>
            </a:pPr>
            <a:r>
              <a:rPr lang="zh-CN" altLang="zh-CN" sz="3200" b="1">
                <a:latin typeface="楷体" panose="02010609060101010101" pitchFamily="49" charset="-122"/>
                <a:ea typeface="楷体" panose="02010609060101010101" pitchFamily="49" charset="-122"/>
              </a:rPr>
              <a:t>一知半解</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述说</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厌烦</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荒唐</a:t>
            </a:r>
            <a:endParaRPr lang="en-US" altLang="zh-CN" sz="3200" b="1">
              <a:latin typeface="楷体" panose="02010609060101010101" pitchFamily="49" charset="-122"/>
              <a:ea typeface="楷体" panose="02010609060101010101" pitchFamily="49" charset="-122"/>
            </a:endParaRPr>
          </a:p>
          <a:p>
            <a:pPr marL="139700" lvl="0" indent="0">
              <a:lnSpc>
                <a:spcPct val="150000"/>
              </a:lnSpc>
            </a:pPr>
            <a:r>
              <a:rPr lang="zh-CN" altLang="zh-CN" sz="3200" b="1">
                <a:latin typeface="楷体" panose="02010609060101010101" pitchFamily="49" charset="-122"/>
                <a:ea typeface="楷体" panose="02010609060101010101" pitchFamily="49" charset="-122"/>
              </a:rPr>
              <a:t>辛酸</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兴亡盛衰</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访问</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书刊</a:t>
            </a:r>
            <a:endParaRPr lang="en-US" altLang="zh-CN" sz="3200" b="1">
              <a:latin typeface="楷体" panose="02010609060101010101" pitchFamily="49" charset="-122"/>
              <a:ea typeface="楷体" panose="02010609060101010101" pitchFamily="49" charset="-122"/>
            </a:endParaRPr>
          </a:p>
          <a:p>
            <a:pPr marL="139700" lvl="0" indent="0">
              <a:lnSpc>
                <a:spcPct val="150000"/>
              </a:lnSpc>
            </a:pPr>
            <a:r>
              <a:rPr lang="zh-CN" altLang="zh-CN" sz="3200" b="1">
                <a:latin typeface="楷体" panose="02010609060101010101" pitchFamily="49" charset="-122"/>
                <a:ea typeface="楷体" panose="02010609060101010101" pitchFamily="49" charset="-122"/>
              </a:rPr>
              <a:t>烦琐</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真情实感</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质朴</a:t>
            </a: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刊物</a:t>
            </a:r>
            <a:endParaRPr lang="zh-CN" altLang="en-US" sz="3200" b="1">
              <a:latin typeface="楷体" panose="02010609060101010101" pitchFamily="49" charset="-122"/>
              <a:ea typeface="楷体" panose="02010609060101010101" pitchFamily="49" charset="-122"/>
            </a:endParaRPr>
          </a:p>
        </p:txBody>
      </p:sp>
      <p:grpSp>
        <p:nvGrpSpPr>
          <p:cNvPr id="12291" name="组合 10"/>
          <p:cNvGrpSpPr/>
          <p:nvPr/>
        </p:nvGrpSpPr>
        <p:grpSpPr>
          <a:xfrm>
            <a:off x="474663" y="312738"/>
            <a:ext cx="2281237" cy="584200"/>
            <a:chOff x="303304" y="1053205"/>
            <a:chExt cx="2281767" cy="584775"/>
          </a:xfrm>
        </p:grpSpPr>
        <p:pic>
          <p:nvPicPr>
            <p:cNvPr id="12295" name="Group 245"/>
            <p:cNvPicPr/>
            <p:nvPr/>
          </p:nvPicPr>
          <p:blipFill>
            <a:blip r:embed="rId1"/>
            <a:stretch>
              <a:fillRect/>
            </a:stretch>
          </p:blipFill>
          <p:spPr>
            <a:xfrm>
              <a:off x="304129" y="1155095"/>
              <a:ext cx="445111" cy="414936"/>
            </a:xfrm>
            <a:prstGeom prst="rect">
              <a:avLst/>
            </a:prstGeom>
            <a:noFill/>
            <a:ln>
              <a:miter lim="800000"/>
              <a:headEnd/>
              <a:tailEnd/>
            </a:ln>
          </p:spPr>
        </p:pic>
        <p:sp>
          <p:nvSpPr>
            <p:cNvPr id="12296" name="文本框 3"/>
            <p:cNvSpPr txBox="1"/>
            <p:nvPr/>
          </p:nvSpPr>
          <p:spPr>
            <a:xfrm>
              <a:off x="602903" y="972035"/>
              <a:ext cx="2127998" cy="860382"/>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rPr>
                <a:t>识记字词</a:t>
              </a:r>
              <a:endParaRPr kumimoji="0" lang="zh-CN" altLang="en-US" sz="3200" b="1" i="0" u="none" strike="noStrike" kern="1200" cap="none" spc="0" normalizeH="0" baseline="0" noProof="0">
                <a:ln>
                  <a:noFill/>
                </a:ln>
                <a:solidFill>
                  <a:srgbClr val="27506E"/>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endParaRPr>
            </a:p>
          </p:txBody>
        </p:sp>
      </p:grpSp>
      <p:sp>
        <p:nvSpPr>
          <p:cNvPr id="12292" name="矩形 19"/>
          <p:cNvSpPr/>
          <p:nvPr/>
        </p:nvSpPr>
        <p:spPr>
          <a:xfrm>
            <a:off x="3716338" y="184150"/>
            <a:ext cx="1825625" cy="58578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27506E"/>
                </a:solidFill>
              </a:rPr>
              <a:t>认读词语</a:t>
            </a:r>
            <a:endParaRPr lang="zh-CN" altLang="en-US" sz="3200" b="1">
              <a:solidFill>
                <a:srgbClr val="27506E"/>
              </a:solidFill>
            </a:endParaRPr>
          </a:p>
        </p:txBody>
      </p:sp>
      <p:sp>
        <p:nvSpPr>
          <p:cNvPr id="12293" name="矩形 16"/>
          <p:cNvSpPr/>
          <p:nvPr/>
        </p:nvSpPr>
        <p:spPr>
          <a:xfrm>
            <a:off x="2325688" y="995363"/>
            <a:ext cx="728662" cy="523875"/>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2800" b="1" spc="0">
                <a:solidFill>
                  <a:srgbClr val="FF0000"/>
                </a:solidFill>
                <a:latin typeface="宋体" panose="02010600030101010101" pitchFamily="2" charset="-122"/>
              </a:rPr>
              <a:t>jīn</a:t>
            </a:r>
            <a:endParaRPr lang="zh-CN" altLang="en-US" sz="2800" b="1">
              <a:solidFill>
                <a:srgbClr val="FF0000"/>
              </a:solidFill>
              <a:latin typeface="宋体" panose="02010600030101010101" pitchFamily="2" charset="-122"/>
            </a:endParaRPr>
          </a:p>
        </p:txBody>
      </p:sp>
      <p:sp>
        <p:nvSpPr>
          <p:cNvPr id="12294" name="矩形 17"/>
          <p:cNvSpPr/>
          <p:nvPr/>
        </p:nvSpPr>
        <p:spPr>
          <a:xfrm>
            <a:off x="5294313" y="3219450"/>
            <a:ext cx="547687" cy="523875"/>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2800" b="1" spc="0">
                <a:solidFill>
                  <a:srgbClr val="FF0000"/>
                </a:solidFill>
                <a:latin typeface="宋体" panose="02010600030101010101" pitchFamily="2" charset="-122"/>
              </a:rPr>
              <a:t>pǔ</a:t>
            </a:r>
            <a:endParaRPr lang="zh-CN" altLang="en-US" sz="28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randombar(horizont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93"/>
                                        </p:tgtEl>
                                        <p:attrNameLst>
                                          <p:attrName>style.visibility</p:attrName>
                                        </p:attrNameLst>
                                      </p:cBhvr>
                                      <p:to>
                                        <p:strVal val="visible"/>
                                      </p:to>
                                    </p:set>
                                    <p:animEffect transition="in" filter="wipe(left)">
                                      <p:cBhvr>
                                        <p:cTn id="12" dur="500"/>
                                        <p:tgtEl>
                                          <p:spTgt spid="122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294"/>
                                        </p:tgtEl>
                                        <p:attrNameLst>
                                          <p:attrName>style.visibility</p:attrName>
                                        </p:attrNameLst>
                                      </p:cBhvr>
                                      <p:to>
                                        <p:strVal val="visible"/>
                                      </p:to>
                                    </p:set>
                                    <p:animEffect transition="in" filter="wipe(left)">
                                      <p:cBhvr>
                                        <p:cTn id="17"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3" grpId="0"/>
      <p:bldP spid="122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314" name="组合 3"/>
          <p:cNvGrpSpPr/>
          <p:nvPr/>
        </p:nvGrpSpPr>
        <p:grpSpPr>
          <a:xfrm>
            <a:off x="3533775" y="57150"/>
            <a:ext cx="2036763" cy="819150"/>
            <a:chOff x="3376224" y="285889"/>
            <a:chExt cx="2035403" cy="818814"/>
          </a:xfrm>
        </p:grpSpPr>
        <p:sp>
          <p:nvSpPr>
            <p:cNvPr id="13339" name="矩形 5"/>
            <p:cNvSpPr/>
            <p:nvPr/>
          </p:nvSpPr>
          <p:spPr>
            <a:xfrm>
              <a:off x="3991359" y="447461"/>
              <a:ext cx="1420268" cy="58453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27506E"/>
                  </a:solidFill>
                </a:rPr>
                <a:t>我</a:t>
              </a:r>
              <a:r>
                <a:rPr lang="zh-CN" altLang="zh-CN" sz="3200" b="1">
                  <a:solidFill>
                    <a:srgbClr val="27506E"/>
                  </a:solidFill>
                </a:rPr>
                <a:t>会认</a:t>
              </a:r>
              <a:endParaRPr lang="zh-CN" altLang="en-US" sz="3200" b="1">
                <a:solidFill>
                  <a:srgbClr val="27506E"/>
                </a:solidFill>
              </a:endParaRPr>
            </a:p>
          </p:txBody>
        </p:sp>
        <p:pic>
          <p:nvPicPr>
            <p:cNvPr id="13340" name="图片 1"/>
            <p:cNvPicPr>
              <a:picLocks noChangeAspect="1"/>
            </p:cNvPicPr>
            <p:nvPr/>
          </p:nvPicPr>
          <p:blipFill>
            <a:blip r:embed="rId1"/>
            <a:stretch>
              <a:fillRect/>
            </a:stretch>
          </p:blipFill>
          <p:spPr>
            <a:xfrm>
              <a:off x="3376224" y="285889"/>
              <a:ext cx="664499" cy="818814"/>
            </a:xfrm>
            <a:prstGeom prst="rect">
              <a:avLst/>
            </a:prstGeom>
            <a:noFill/>
            <a:ln>
              <a:noFill/>
              <a:miter lim="800000"/>
              <a:headEnd/>
              <a:tailEnd/>
            </a:ln>
          </p:spPr>
        </p:pic>
      </p:grpSp>
      <p:sp>
        <p:nvSpPr>
          <p:cNvPr id="13315" name="矩形 8"/>
          <p:cNvSpPr/>
          <p:nvPr/>
        </p:nvSpPr>
        <p:spPr>
          <a:xfrm>
            <a:off x="679450" y="1446213"/>
            <a:ext cx="8516938" cy="2981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39700" lvl="0" indent="0">
              <a:lnSpc>
                <a:spcPct val="150000"/>
              </a:lnSpc>
            </a:pPr>
            <a:r>
              <a:rPr lang="zh-CN" altLang="zh-CN" sz="4400" b="1">
                <a:latin typeface="楷体" panose="02010609060101010101" pitchFamily="49" charset="-122"/>
                <a:ea typeface="楷体" panose="02010609060101010101" pitchFamily="49" charset="-122"/>
              </a:rPr>
              <a:t>舅</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 斩</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 凯 </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葛 </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浒 </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传</a:t>
            </a:r>
            <a:r>
              <a:rPr lang="en-US" altLang="zh-CN" sz="4400" b="1">
                <a:latin typeface="楷体" panose="02010609060101010101" pitchFamily="49" charset="-122"/>
                <a:ea typeface="楷体" panose="02010609060101010101" pitchFamily="49" charset="-122"/>
              </a:rPr>
              <a:t>  </a:t>
            </a:r>
            <a:r>
              <a:rPr lang="zh-CN" altLang="en-US" sz="4400" b="1">
                <a:latin typeface="楷体" panose="02010609060101010101" pitchFamily="49" charset="-122"/>
                <a:ea typeface="楷体" panose="02010609060101010101" pitchFamily="49" charset="-122"/>
              </a:rPr>
              <a:t>着</a:t>
            </a:r>
            <a:endParaRPr lang="en-US" altLang="zh-CN" sz="4400" b="1">
              <a:latin typeface="楷体" panose="02010609060101010101" pitchFamily="49" charset="-122"/>
              <a:ea typeface="楷体" panose="02010609060101010101" pitchFamily="49" charset="-122"/>
            </a:endParaRPr>
          </a:p>
          <a:p>
            <a:pPr marL="139700" lvl="0" indent="0">
              <a:lnSpc>
                <a:spcPct val="150000"/>
              </a:lnSpc>
            </a:pPr>
            <a:r>
              <a:rPr lang="zh-CN" altLang="zh-CN" sz="4400" b="1">
                <a:latin typeface="楷体" panose="02010609060101010101" pitchFamily="49" charset="-122"/>
                <a:ea typeface="楷体" panose="02010609060101010101" pitchFamily="49" charset="-122"/>
              </a:rPr>
              <a:t>鲁 </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煞</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寇</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 贾</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 卷</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 刊 </a:t>
            </a:r>
            <a:endParaRPr lang="en-US" altLang="zh-CN" sz="4400" b="1">
              <a:latin typeface="楷体" panose="02010609060101010101" pitchFamily="49" charset="-122"/>
              <a:ea typeface="楷体" panose="02010609060101010101" pitchFamily="49" charset="-122"/>
            </a:endParaRPr>
          </a:p>
          <a:p>
            <a:pPr marL="139700" lvl="0" indent="0">
              <a:lnSpc>
                <a:spcPct val="150000"/>
              </a:lnSpc>
            </a:pPr>
            <a:r>
              <a:rPr lang="zh-CN" altLang="zh-CN" sz="4400" b="1">
                <a:latin typeface="楷体" panose="02010609060101010101" pitchFamily="49" charset="-122"/>
                <a:ea typeface="楷体" panose="02010609060101010101" pitchFamily="49" charset="-122"/>
              </a:rPr>
              <a:t>琐 </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栩</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 </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呻 </a:t>
            </a:r>
            <a:r>
              <a:rPr lang="en-US" altLang="zh-CN" sz="4400" b="1">
                <a:latin typeface="楷体" panose="02010609060101010101" pitchFamily="49" charset="-122"/>
                <a:ea typeface="楷体" panose="02010609060101010101" pitchFamily="49" charset="-122"/>
              </a:rPr>
              <a:t>  </a:t>
            </a:r>
            <a:r>
              <a:rPr lang="zh-CN" altLang="zh-CN" sz="4400" b="1">
                <a:latin typeface="楷体" panose="02010609060101010101" pitchFamily="49" charset="-122"/>
                <a:ea typeface="楷体" panose="02010609060101010101" pitchFamily="49" charset="-122"/>
              </a:rPr>
              <a:t>某</a:t>
            </a:r>
            <a:endParaRPr lang="zh-CN" altLang="zh-CN" sz="4400" b="1">
              <a:latin typeface="楷体" panose="02010609060101010101" pitchFamily="49" charset="-122"/>
              <a:ea typeface="楷体" panose="02010609060101010101" pitchFamily="49" charset="-122"/>
            </a:endParaRPr>
          </a:p>
        </p:txBody>
      </p:sp>
      <p:sp>
        <p:nvSpPr>
          <p:cNvPr id="13316" name="矩形 9"/>
          <p:cNvSpPr/>
          <p:nvPr/>
        </p:nvSpPr>
        <p:spPr>
          <a:xfrm>
            <a:off x="679450" y="1154113"/>
            <a:ext cx="804863"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ji</a:t>
            </a:r>
            <a:r>
              <a:rPr lang="en-US" altLang="zh-CN" sz="3200" b="1">
                <a:solidFill>
                  <a:srgbClr val="FF0000"/>
                </a:solidFill>
                <a:latin typeface="宋体" panose="02010600030101010101" pitchFamily="2" charset="-122"/>
              </a:rPr>
              <a:t>ù</a:t>
            </a:r>
            <a:endParaRPr lang="zh-CN" altLang="en-US" sz="3200" b="1">
              <a:solidFill>
                <a:srgbClr val="FF0000"/>
              </a:solidFill>
              <a:latin typeface="宋体" panose="02010600030101010101" pitchFamily="2" charset="-122"/>
            </a:endParaRPr>
          </a:p>
        </p:txBody>
      </p:sp>
      <p:sp>
        <p:nvSpPr>
          <p:cNvPr id="13317" name="矩形 10"/>
          <p:cNvSpPr/>
          <p:nvPr/>
        </p:nvSpPr>
        <p:spPr>
          <a:xfrm>
            <a:off x="1865313" y="1154113"/>
            <a:ext cx="1011237"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zhǎn</a:t>
            </a:r>
            <a:endParaRPr lang="zh-CN" altLang="en-US" sz="3200" b="1">
              <a:solidFill>
                <a:srgbClr val="FF0000"/>
              </a:solidFill>
              <a:latin typeface="宋体" panose="02010600030101010101" pitchFamily="2" charset="-122"/>
            </a:endParaRPr>
          </a:p>
        </p:txBody>
      </p:sp>
      <p:sp>
        <p:nvSpPr>
          <p:cNvPr id="13318" name="矩形 11"/>
          <p:cNvSpPr/>
          <p:nvPr/>
        </p:nvSpPr>
        <p:spPr>
          <a:xfrm>
            <a:off x="3014663" y="1154113"/>
            <a:ext cx="804862"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kǎi</a:t>
            </a:r>
            <a:endParaRPr lang="zh-CN" altLang="en-US" sz="3200" b="1">
              <a:solidFill>
                <a:srgbClr val="FF0000"/>
              </a:solidFill>
              <a:latin typeface="宋体" panose="02010600030101010101" pitchFamily="2" charset="-122"/>
            </a:endParaRPr>
          </a:p>
        </p:txBody>
      </p:sp>
      <p:sp>
        <p:nvSpPr>
          <p:cNvPr id="13319" name="矩形 12"/>
          <p:cNvSpPr/>
          <p:nvPr/>
        </p:nvSpPr>
        <p:spPr>
          <a:xfrm>
            <a:off x="4257675" y="1154113"/>
            <a:ext cx="598488"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ɡě</a:t>
            </a:r>
            <a:endParaRPr lang="zh-CN" altLang="en-US" sz="3200" b="1">
              <a:solidFill>
                <a:srgbClr val="FF0000"/>
              </a:solidFill>
              <a:latin typeface="宋体" panose="02010600030101010101" pitchFamily="2" charset="-122"/>
            </a:endParaRPr>
          </a:p>
        </p:txBody>
      </p:sp>
      <p:sp>
        <p:nvSpPr>
          <p:cNvPr id="13320" name="矩形 13"/>
          <p:cNvSpPr/>
          <p:nvPr/>
        </p:nvSpPr>
        <p:spPr>
          <a:xfrm>
            <a:off x="5349875" y="1154113"/>
            <a:ext cx="598488"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hǔ</a:t>
            </a:r>
            <a:endParaRPr lang="zh-CN" altLang="en-US" sz="3200" b="1">
              <a:solidFill>
                <a:srgbClr val="FF0000"/>
              </a:solidFill>
              <a:latin typeface="宋体" panose="02010600030101010101" pitchFamily="2" charset="-122"/>
            </a:endParaRPr>
          </a:p>
        </p:txBody>
      </p:sp>
      <p:sp>
        <p:nvSpPr>
          <p:cNvPr id="13321" name="矩形 14"/>
          <p:cNvSpPr/>
          <p:nvPr/>
        </p:nvSpPr>
        <p:spPr>
          <a:xfrm>
            <a:off x="6253163" y="1154113"/>
            <a:ext cx="1219200"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zhu</a:t>
            </a:r>
            <a:r>
              <a:rPr lang="en-US" altLang="zh-CN" sz="3200" b="1">
                <a:solidFill>
                  <a:srgbClr val="FF0000"/>
                </a:solidFill>
                <a:latin typeface="宋体" panose="02010600030101010101" pitchFamily="2" charset="-122"/>
              </a:rPr>
              <a:t>à</a:t>
            </a:r>
            <a:r>
              <a:rPr lang="en-US" altLang="zh-CN" sz="3200" b="1">
                <a:solidFill>
                  <a:srgbClr val="FF0000"/>
                </a:solidFill>
                <a:latin typeface="宋体" panose="02010600030101010101" pitchFamily="2" charset="-122"/>
              </a:rPr>
              <a:t>n</a:t>
            </a:r>
            <a:endParaRPr lang="zh-CN" altLang="en-US" sz="3200" b="1">
              <a:solidFill>
                <a:srgbClr val="FF0000"/>
              </a:solidFill>
              <a:latin typeface="宋体" panose="02010600030101010101" pitchFamily="2" charset="-122"/>
            </a:endParaRPr>
          </a:p>
        </p:txBody>
      </p:sp>
      <p:sp>
        <p:nvSpPr>
          <p:cNvPr id="13322" name="矩形 15"/>
          <p:cNvSpPr/>
          <p:nvPr/>
        </p:nvSpPr>
        <p:spPr>
          <a:xfrm>
            <a:off x="887413" y="2284413"/>
            <a:ext cx="596900" cy="585787"/>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lǔ</a:t>
            </a:r>
            <a:endParaRPr lang="zh-CN" altLang="en-US" sz="3200" b="1">
              <a:solidFill>
                <a:srgbClr val="FF0000"/>
              </a:solidFill>
              <a:latin typeface="宋体" panose="02010600030101010101" pitchFamily="2" charset="-122"/>
            </a:endParaRPr>
          </a:p>
        </p:txBody>
      </p:sp>
      <p:sp>
        <p:nvSpPr>
          <p:cNvPr id="13323" name="矩形 16"/>
          <p:cNvSpPr/>
          <p:nvPr/>
        </p:nvSpPr>
        <p:spPr>
          <a:xfrm>
            <a:off x="1890713" y="2284413"/>
            <a:ext cx="804862" cy="585787"/>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sh</a:t>
            </a:r>
            <a:r>
              <a:rPr lang="en-US" altLang="zh-CN" sz="3200" b="1">
                <a:solidFill>
                  <a:srgbClr val="FF0000"/>
                </a:solidFill>
                <a:latin typeface="宋体" panose="02010600030101010101" pitchFamily="2" charset="-122"/>
              </a:rPr>
              <a:t>à</a:t>
            </a:r>
            <a:endParaRPr lang="zh-CN" altLang="en-US" sz="3200" b="1">
              <a:solidFill>
                <a:srgbClr val="FF0000"/>
              </a:solidFill>
              <a:latin typeface="宋体" panose="02010600030101010101" pitchFamily="2" charset="-122"/>
            </a:endParaRPr>
          </a:p>
        </p:txBody>
      </p:sp>
      <p:sp>
        <p:nvSpPr>
          <p:cNvPr id="13324" name="矩形 17"/>
          <p:cNvSpPr/>
          <p:nvPr/>
        </p:nvSpPr>
        <p:spPr>
          <a:xfrm>
            <a:off x="3100388" y="2284413"/>
            <a:ext cx="804862" cy="585787"/>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k</a:t>
            </a:r>
            <a:r>
              <a:rPr lang="en-US" altLang="zh-CN" sz="3200" b="1">
                <a:solidFill>
                  <a:srgbClr val="FF0000"/>
                </a:solidFill>
                <a:latin typeface="宋体" panose="02010600030101010101" pitchFamily="2" charset="-122"/>
              </a:rPr>
              <a:t>ò</a:t>
            </a:r>
            <a:r>
              <a:rPr lang="en-US" altLang="zh-CN" sz="3200" b="1">
                <a:solidFill>
                  <a:srgbClr val="FF0000"/>
                </a:solidFill>
                <a:latin typeface="宋体" panose="02010600030101010101" pitchFamily="2" charset="-122"/>
              </a:rPr>
              <a:t>u</a:t>
            </a:r>
            <a:endParaRPr lang="zh-CN" altLang="en-US" sz="3200" b="1">
              <a:solidFill>
                <a:srgbClr val="FF0000"/>
              </a:solidFill>
              <a:latin typeface="宋体" panose="02010600030101010101" pitchFamily="2" charset="-122"/>
            </a:endParaRPr>
          </a:p>
        </p:txBody>
      </p:sp>
      <p:sp>
        <p:nvSpPr>
          <p:cNvPr id="13325" name="矩形 18"/>
          <p:cNvSpPr/>
          <p:nvPr/>
        </p:nvSpPr>
        <p:spPr>
          <a:xfrm>
            <a:off x="4154488" y="2284413"/>
            <a:ext cx="804862" cy="585787"/>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jiǎ</a:t>
            </a:r>
            <a:endParaRPr lang="zh-CN" altLang="en-US" sz="3200" b="1">
              <a:solidFill>
                <a:srgbClr val="FF0000"/>
              </a:solidFill>
              <a:latin typeface="宋体" panose="02010600030101010101" pitchFamily="2" charset="-122"/>
            </a:endParaRPr>
          </a:p>
        </p:txBody>
      </p:sp>
      <p:sp>
        <p:nvSpPr>
          <p:cNvPr id="13326" name="矩形 19"/>
          <p:cNvSpPr/>
          <p:nvPr/>
        </p:nvSpPr>
        <p:spPr>
          <a:xfrm>
            <a:off x="5207000" y="2284413"/>
            <a:ext cx="1012825" cy="585787"/>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ju</a:t>
            </a:r>
            <a:r>
              <a:rPr lang="en-US" altLang="zh-CN" sz="3200" b="1" spc="0">
                <a:solidFill>
                  <a:srgbClr val="FF0000"/>
                </a:solidFill>
                <a:latin typeface="宋体" panose="02010600030101010101" pitchFamily="2" charset="-122"/>
              </a:rPr>
              <a:t>à</a:t>
            </a:r>
            <a:r>
              <a:rPr lang="en-US" altLang="zh-CN" sz="3200" b="1" spc="0">
                <a:solidFill>
                  <a:srgbClr val="FF0000"/>
                </a:solidFill>
                <a:latin typeface="宋体" panose="02010600030101010101" pitchFamily="2" charset="-122"/>
              </a:rPr>
              <a:t>n</a:t>
            </a:r>
            <a:endParaRPr lang="zh-CN" altLang="en-US" sz="3200" b="1">
              <a:solidFill>
                <a:srgbClr val="FF0000"/>
              </a:solidFill>
              <a:latin typeface="宋体" panose="02010600030101010101" pitchFamily="2" charset="-122"/>
            </a:endParaRPr>
          </a:p>
        </p:txBody>
      </p:sp>
      <p:sp>
        <p:nvSpPr>
          <p:cNvPr id="13327" name="矩形 20"/>
          <p:cNvSpPr/>
          <p:nvPr/>
        </p:nvSpPr>
        <p:spPr>
          <a:xfrm>
            <a:off x="6461125" y="2284413"/>
            <a:ext cx="804863" cy="585787"/>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kān</a:t>
            </a:r>
            <a:endParaRPr lang="zh-CN" altLang="en-US" sz="3200" b="1">
              <a:solidFill>
                <a:srgbClr val="FF0000"/>
              </a:solidFill>
              <a:latin typeface="宋体" panose="02010600030101010101" pitchFamily="2" charset="-122"/>
            </a:endParaRPr>
          </a:p>
        </p:txBody>
      </p:sp>
      <p:sp>
        <p:nvSpPr>
          <p:cNvPr id="13328" name="矩形 21"/>
          <p:cNvSpPr/>
          <p:nvPr/>
        </p:nvSpPr>
        <p:spPr>
          <a:xfrm>
            <a:off x="811213" y="3314700"/>
            <a:ext cx="804862"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suǒ</a:t>
            </a:r>
            <a:endParaRPr lang="zh-CN" altLang="en-US" sz="3200" b="1">
              <a:solidFill>
                <a:srgbClr val="FF0000"/>
              </a:solidFill>
              <a:latin typeface="宋体" panose="02010600030101010101" pitchFamily="2" charset="-122"/>
            </a:endParaRPr>
          </a:p>
        </p:txBody>
      </p:sp>
      <p:sp>
        <p:nvSpPr>
          <p:cNvPr id="13329" name="矩形 22"/>
          <p:cNvSpPr/>
          <p:nvPr/>
        </p:nvSpPr>
        <p:spPr>
          <a:xfrm>
            <a:off x="2338388" y="3314700"/>
            <a:ext cx="598487"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xǔ</a:t>
            </a:r>
            <a:endParaRPr lang="zh-CN" altLang="en-US" sz="3200" b="1">
              <a:solidFill>
                <a:srgbClr val="FF0000"/>
              </a:solidFill>
              <a:latin typeface="宋体" panose="02010600030101010101" pitchFamily="2" charset="-122"/>
            </a:endParaRPr>
          </a:p>
        </p:txBody>
      </p:sp>
      <p:sp>
        <p:nvSpPr>
          <p:cNvPr id="13330" name="矩形 23"/>
          <p:cNvSpPr/>
          <p:nvPr/>
        </p:nvSpPr>
        <p:spPr>
          <a:xfrm>
            <a:off x="3519488" y="3316288"/>
            <a:ext cx="1011237"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shēn</a:t>
            </a:r>
            <a:endParaRPr lang="zh-CN" altLang="en-US" sz="3200" b="1">
              <a:solidFill>
                <a:srgbClr val="FF0000"/>
              </a:solidFill>
              <a:latin typeface="宋体" panose="02010600030101010101" pitchFamily="2" charset="-122"/>
            </a:endParaRPr>
          </a:p>
        </p:txBody>
      </p:sp>
      <p:sp>
        <p:nvSpPr>
          <p:cNvPr id="13331" name="矩形 24"/>
          <p:cNvSpPr/>
          <p:nvPr/>
        </p:nvSpPr>
        <p:spPr>
          <a:xfrm>
            <a:off x="5037138" y="3314700"/>
            <a:ext cx="804862"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mǒu</a:t>
            </a:r>
            <a:endParaRPr lang="zh-CN" altLang="en-US" sz="3200" b="1">
              <a:solidFill>
                <a:srgbClr val="FF0000"/>
              </a:solidFill>
              <a:latin typeface="宋体" panose="02010600030101010101" pitchFamily="2" charset="-122"/>
            </a:endParaRPr>
          </a:p>
        </p:txBody>
      </p:sp>
      <p:sp>
        <p:nvSpPr>
          <p:cNvPr id="13332" name="椭圆 4"/>
          <p:cNvSpPr/>
          <p:nvPr/>
        </p:nvSpPr>
        <p:spPr>
          <a:xfrm>
            <a:off x="6467475" y="1749425"/>
            <a:ext cx="611188" cy="611188"/>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Calibri" panose="020F0502020204030204" pitchFamily="34" charset="0"/>
            </a:endParaRPr>
          </a:p>
        </p:txBody>
      </p:sp>
      <p:sp>
        <p:nvSpPr>
          <p:cNvPr id="13333" name="椭圆 25"/>
          <p:cNvSpPr/>
          <p:nvPr/>
        </p:nvSpPr>
        <p:spPr>
          <a:xfrm>
            <a:off x="7615238" y="1738313"/>
            <a:ext cx="611187" cy="612775"/>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Calibri" panose="020F0502020204030204" pitchFamily="34" charset="0"/>
            </a:endParaRPr>
          </a:p>
        </p:txBody>
      </p:sp>
      <p:sp>
        <p:nvSpPr>
          <p:cNvPr id="13334" name="椭圆 26"/>
          <p:cNvSpPr/>
          <p:nvPr/>
        </p:nvSpPr>
        <p:spPr>
          <a:xfrm>
            <a:off x="5408613" y="2743200"/>
            <a:ext cx="611187" cy="611188"/>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Calibri" panose="020F0502020204030204" pitchFamily="34" charset="0"/>
            </a:endParaRPr>
          </a:p>
        </p:txBody>
      </p:sp>
      <p:grpSp>
        <p:nvGrpSpPr>
          <p:cNvPr id="13335" name="组合 27"/>
          <p:cNvGrpSpPr/>
          <p:nvPr/>
        </p:nvGrpSpPr>
        <p:grpSpPr>
          <a:xfrm>
            <a:off x="407988" y="341313"/>
            <a:ext cx="1692275" cy="927100"/>
            <a:chOff x="6196806" y="3846786"/>
            <a:chExt cx="1692259" cy="927013"/>
          </a:xfrm>
        </p:grpSpPr>
        <p:sp>
          <p:nvSpPr>
            <p:cNvPr id="13337" name="云形标注 8"/>
            <p:cNvSpPr/>
            <p:nvPr/>
          </p:nvSpPr>
          <p:spPr>
            <a:xfrm>
              <a:off x="6196806" y="3846786"/>
              <a:ext cx="1692259" cy="927013"/>
            </a:xfrm>
            <a:prstGeom prst="cloudCallout">
              <a:avLst>
                <a:gd name="adj1" fmla="val 44070"/>
                <a:gd name="adj2" fmla="val 210514"/>
              </a:avLst>
            </a:prstGeom>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Calibri" panose="020F0502020204030204" pitchFamily="34" charset="0"/>
              </a:endParaRPr>
            </a:p>
          </p:txBody>
        </p:sp>
        <p:sp>
          <p:nvSpPr>
            <p:cNvPr id="13338" name="文本框 31"/>
            <p:cNvSpPr txBox="1"/>
            <p:nvPr/>
          </p:nvSpPr>
          <p:spPr>
            <a:xfrm>
              <a:off x="6348794" y="4001513"/>
              <a:ext cx="1493223" cy="5847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FFFF00"/>
                  </a:solidFill>
                </a:rPr>
                <a:t>翘舌音</a:t>
              </a:r>
              <a:endParaRPr lang="zh-CN" altLang="en-US" sz="3200" b="1">
                <a:solidFill>
                  <a:srgbClr val="FFFF00"/>
                </a:solidFill>
              </a:endParaRPr>
            </a:p>
          </p:txBody>
        </p:sp>
      </p:grpSp>
      <p:sp>
        <p:nvSpPr>
          <p:cNvPr id="13336" name="矩形 28"/>
          <p:cNvSpPr/>
          <p:nvPr/>
        </p:nvSpPr>
        <p:spPr>
          <a:xfrm>
            <a:off x="7437438" y="1143000"/>
            <a:ext cx="1011237" cy="584200"/>
          </a:xfrm>
          <a:prstGeom prst="rect">
            <a:avLst/>
          </a:prstGeom>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hangingPunct="0"/>
            <a:r>
              <a:rPr lang="en-US" altLang="zh-CN" sz="3200" b="1" spc="0">
                <a:solidFill>
                  <a:srgbClr val="FF0000"/>
                </a:solidFill>
                <a:latin typeface="宋体" panose="02010600030101010101" pitchFamily="2" charset="-122"/>
              </a:rPr>
              <a:t>zhu</a:t>
            </a:r>
            <a:r>
              <a:rPr lang="en-US" altLang="zh-CN" sz="3200" b="1">
                <a:solidFill>
                  <a:srgbClr val="FF0000"/>
                </a:solidFill>
                <a:latin typeface="宋体" panose="02010600030101010101" pitchFamily="2" charset="-122"/>
              </a:rPr>
              <a:t>ó</a:t>
            </a:r>
            <a:endParaRPr lang="zh-CN" altLang="en-US" sz="32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wipe(left)">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wipe(left)">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Effect transition="in" filter="wipe(left)">
                                      <p:cBhvr>
                                        <p:cTn id="17" dur="500"/>
                                        <p:tgtEl>
                                          <p:spTgt spid="133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319"/>
                                        </p:tgtEl>
                                        <p:attrNameLst>
                                          <p:attrName>style.visibility</p:attrName>
                                        </p:attrNameLst>
                                      </p:cBhvr>
                                      <p:to>
                                        <p:strVal val="visible"/>
                                      </p:to>
                                    </p:set>
                                    <p:animEffect transition="in" filter="wipe(left)">
                                      <p:cBhvr>
                                        <p:cTn id="22" dur="500"/>
                                        <p:tgtEl>
                                          <p:spTgt spid="133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320"/>
                                        </p:tgtEl>
                                        <p:attrNameLst>
                                          <p:attrName>style.visibility</p:attrName>
                                        </p:attrNameLst>
                                      </p:cBhvr>
                                      <p:to>
                                        <p:strVal val="visible"/>
                                      </p:to>
                                    </p:set>
                                    <p:animEffect transition="in" filter="wipe(left)">
                                      <p:cBhvr>
                                        <p:cTn id="27" dur="500"/>
                                        <p:tgtEl>
                                          <p:spTgt spid="133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321"/>
                                        </p:tgtEl>
                                        <p:attrNameLst>
                                          <p:attrName>style.visibility</p:attrName>
                                        </p:attrNameLst>
                                      </p:cBhvr>
                                      <p:to>
                                        <p:strVal val="visible"/>
                                      </p:to>
                                    </p:set>
                                    <p:animEffect transition="in" filter="wipe(left)">
                                      <p:cBhvr>
                                        <p:cTn id="32" dur="500"/>
                                        <p:tgtEl>
                                          <p:spTgt spid="133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336"/>
                                        </p:tgtEl>
                                        <p:attrNameLst>
                                          <p:attrName>style.visibility</p:attrName>
                                        </p:attrNameLst>
                                      </p:cBhvr>
                                      <p:to>
                                        <p:strVal val="visible"/>
                                      </p:to>
                                    </p:set>
                                    <p:animEffect transition="in" filter="wipe(left)">
                                      <p:cBhvr>
                                        <p:cTn id="37" dur="500"/>
                                        <p:tgtEl>
                                          <p:spTgt spid="133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322"/>
                                        </p:tgtEl>
                                        <p:attrNameLst>
                                          <p:attrName>style.visibility</p:attrName>
                                        </p:attrNameLst>
                                      </p:cBhvr>
                                      <p:to>
                                        <p:strVal val="visible"/>
                                      </p:to>
                                    </p:set>
                                    <p:animEffect transition="in" filter="wipe(left)">
                                      <p:cBhvr>
                                        <p:cTn id="42" dur="500"/>
                                        <p:tgtEl>
                                          <p:spTgt spid="133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323"/>
                                        </p:tgtEl>
                                        <p:attrNameLst>
                                          <p:attrName>style.visibility</p:attrName>
                                        </p:attrNameLst>
                                      </p:cBhvr>
                                      <p:to>
                                        <p:strVal val="visible"/>
                                      </p:to>
                                    </p:set>
                                    <p:animEffect transition="in" filter="wipe(left)">
                                      <p:cBhvr>
                                        <p:cTn id="47" dur="500"/>
                                        <p:tgtEl>
                                          <p:spTgt spid="133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324"/>
                                        </p:tgtEl>
                                        <p:attrNameLst>
                                          <p:attrName>style.visibility</p:attrName>
                                        </p:attrNameLst>
                                      </p:cBhvr>
                                      <p:to>
                                        <p:strVal val="visible"/>
                                      </p:to>
                                    </p:set>
                                    <p:animEffect transition="in" filter="wipe(left)">
                                      <p:cBhvr>
                                        <p:cTn id="52" dur="500"/>
                                        <p:tgtEl>
                                          <p:spTgt spid="133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325"/>
                                        </p:tgtEl>
                                        <p:attrNameLst>
                                          <p:attrName>style.visibility</p:attrName>
                                        </p:attrNameLst>
                                      </p:cBhvr>
                                      <p:to>
                                        <p:strVal val="visible"/>
                                      </p:to>
                                    </p:set>
                                    <p:animEffect transition="in" filter="wipe(left)">
                                      <p:cBhvr>
                                        <p:cTn id="57" dur="500"/>
                                        <p:tgtEl>
                                          <p:spTgt spid="1332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3326"/>
                                        </p:tgtEl>
                                        <p:attrNameLst>
                                          <p:attrName>style.visibility</p:attrName>
                                        </p:attrNameLst>
                                      </p:cBhvr>
                                      <p:to>
                                        <p:strVal val="visible"/>
                                      </p:to>
                                    </p:set>
                                    <p:animEffect transition="in" filter="wipe(left)">
                                      <p:cBhvr>
                                        <p:cTn id="62" dur="500"/>
                                        <p:tgtEl>
                                          <p:spTgt spid="1332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327"/>
                                        </p:tgtEl>
                                        <p:attrNameLst>
                                          <p:attrName>style.visibility</p:attrName>
                                        </p:attrNameLst>
                                      </p:cBhvr>
                                      <p:to>
                                        <p:strVal val="visible"/>
                                      </p:to>
                                    </p:set>
                                    <p:animEffect transition="in" filter="wipe(left)">
                                      <p:cBhvr>
                                        <p:cTn id="67" dur="500"/>
                                        <p:tgtEl>
                                          <p:spTgt spid="1332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3328"/>
                                        </p:tgtEl>
                                        <p:attrNameLst>
                                          <p:attrName>style.visibility</p:attrName>
                                        </p:attrNameLst>
                                      </p:cBhvr>
                                      <p:to>
                                        <p:strVal val="visible"/>
                                      </p:to>
                                    </p:set>
                                    <p:animEffect transition="in" filter="wipe(left)">
                                      <p:cBhvr>
                                        <p:cTn id="72" dur="500"/>
                                        <p:tgtEl>
                                          <p:spTgt spid="1332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3329"/>
                                        </p:tgtEl>
                                        <p:attrNameLst>
                                          <p:attrName>style.visibility</p:attrName>
                                        </p:attrNameLst>
                                      </p:cBhvr>
                                      <p:to>
                                        <p:strVal val="visible"/>
                                      </p:to>
                                    </p:set>
                                    <p:animEffect transition="in" filter="wipe(left)">
                                      <p:cBhvr>
                                        <p:cTn id="77" dur="500"/>
                                        <p:tgtEl>
                                          <p:spTgt spid="1332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3330"/>
                                        </p:tgtEl>
                                        <p:attrNameLst>
                                          <p:attrName>style.visibility</p:attrName>
                                        </p:attrNameLst>
                                      </p:cBhvr>
                                      <p:to>
                                        <p:strVal val="visible"/>
                                      </p:to>
                                    </p:set>
                                    <p:animEffect transition="in" filter="wipe(left)">
                                      <p:cBhvr>
                                        <p:cTn id="82" dur="500"/>
                                        <p:tgtEl>
                                          <p:spTgt spid="133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3331"/>
                                        </p:tgtEl>
                                        <p:attrNameLst>
                                          <p:attrName>style.visibility</p:attrName>
                                        </p:attrNameLst>
                                      </p:cBhvr>
                                      <p:to>
                                        <p:strVal val="visible"/>
                                      </p:to>
                                    </p:set>
                                    <p:animEffect transition="in" filter="wipe(left)">
                                      <p:cBhvr>
                                        <p:cTn id="87" dur="500"/>
                                        <p:tgtEl>
                                          <p:spTgt spid="13331"/>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13332"/>
                                        </p:tgtEl>
                                        <p:attrNameLst>
                                          <p:attrName>style.visibility</p:attrName>
                                        </p:attrNameLst>
                                      </p:cBhvr>
                                      <p:to>
                                        <p:strVal val="visible"/>
                                      </p:to>
                                    </p:set>
                                    <p:animEffect transition="in" filter="barn(inVertical)">
                                      <p:cBhvr>
                                        <p:cTn id="92" dur="500"/>
                                        <p:tgtEl>
                                          <p:spTgt spid="13332"/>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13333"/>
                                        </p:tgtEl>
                                        <p:attrNameLst>
                                          <p:attrName>style.visibility</p:attrName>
                                        </p:attrNameLst>
                                      </p:cBhvr>
                                      <p:to>
                                        <p:strVal val="visible"/>
                                      </p:to>
                                    </p:set>
                                    <p:animEffect transition="in" filter="barn(inVertical)">
                                      <p:cBhvr>
                                        <p:cTn id="95" dur="500"/>
                                        <p:tgtEl>
                                          <p:spTgt spid="13333"/>
                                        </p:tgtEl>
                                      </p:cBhvr>
                                    </p:animEffect>
                                  </p:childTnLst>
                                </p:cTn>
                              </p:par>
                              <p:par>
                                <p:cTn id="96" presetID="16" presetClass="entr" presetSubtype="21" fill="hold" grpId="0" nodeType="withEffect">
                                  <p:stCondLst>
                                    <p:cond delay="0"/>
                                  </p:stCondLst>
                                  <p:childTnLst>
                                    <p:set>
                                      <p:cBhvr>
                                        <p:cTn id="97" dur="1" fill="hold">
                                          <p:stCondLst>
                                            <p:cond delay="0"/>
                                          </p:stCondLst>
                                        </p:cTn>
                                        <p:tgtEl>
                                          <p:spTgt spid="13334"/>
                                        </p:tgtEl>
                                        <p:attrNameLst>
                                          <p:attrName>style.visibility</p:attrName>
                                        </p:attrNameLst>
                                      </p:cBhvr>
                                      <p:to>
                                        <p:strVal val="visible"/>
                                      </p:to>
                                    </p:set>
                                    <p:animEffect transition="in" filter="barn(inVertical)">
                                      <p:cBhvr>
                                        <p:cTn id="98" dur="500"/>
                                        <p:tgtEl>
                                          <p:spTgt spid="13334"/>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13335"/>
                                        </p:tgtEl>
                                        <p:attrNameLst>
                                          <p:attrName>style.visibility</p:attrName>
                                        </p:attrNameLst>
                                      </p:cBhvr>
                                      <p:to>
                                        <p:strVal val="visible"/>
                                      </p:to>
                                    </p:set>
                                    <p:animEffect transition="in" filter="wipe(up)">
                                      <p:cBhvr>
                                        <p:cTn id="103" dur="500"/>
                                        <p:tgtEl>
                                          <p:spTgt spid="13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8" grpId="0"/>
      <p:bldP spid="13319" grpId="0"/>
      <p:bldP spid="13320" grpId="0"/>
      <p:bldP spid="13321" grpId="0"/>
      <p:bldP spid="13322" grpId="0"/>
      <p:bldP spid="13323" grpId="0"/>
      <p:bldP spid="13324" grpId="0"/>
      <p:bldP spid="13325" grpId="0"/>
      <p:bldP spid="13326" grpId="0"/>
      <p:bldP spid="13327" grpId="0"/>
      <p:bldP spid="13328" grpId="0"/>
      <p:bldP spid="13329" grpId="0"/>
      <p:bldP spid="13330" grpId="0"/>
      <p:bldP spid="13331" grpId="0"/>
      <p:bldP spid="13332" grpId="0" animBg="1"/>
      <p:bldP spid="13333" grpId="0" animBg="1"/>
      <p:bldP spid="13334" grpId="0" animBg="1"/>
      <p:bldP spid="133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3"/>
          <p:cNvSpPr/>
          <p:nvPr/>
        </p:nvSpPr>
        <p:spPr>
          <a:xfrm>
            <a:off x="568325" y="1400175"/>
            <a:ext cx="8148638" cy="30480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84200" lvl="0" indent="-514350">
              <a:lnSpc>
                <a:spcPct val="120000"/>
              </a:lnSpc>
              <a:buFont typeface="黑体" panose="02010609060101010101" pitchFamily="49" charset="-122"/>
              <a:buAutoNum type="circleNumDbPlain"/>
            </a:pPr>
            <a:r>
              <a:rPr lang="zh-CN" altLang="zh-CN" sz="3200" b="1">
                <a:latin typeface="楷体" panose="02010609060101010101" pitchFamily="49" charset="-122"/>
                <a:ea typeface="楷体" panose="02010609060101010101" pitchFamily="49" charset="-122"/>
              </a:rPr>
              <a:t>字画；书本：长卷，画卷，手卷。</a:t>
            </a:r>
            <a:endParaRPr lang="en-US" altLang="zh-CN" sz="3200" b="1">
              <a:latin typeface="楷体" panose="02010609060101010101" pitchFamily="49" charset="-122"/>
              <a:ea typeface="楷体" panose="02010609060101010101" pitchFamily="49" charset="-122"/>
            </a:endParaRPr>
          </a:p>
          <a:p>
            <a:pPr marL="584200" lvl="0" indent="-514350">
              <a:lnSpc>
                <a:spcPct val="120000"/>
              </a:lnSpc>
              <a:buFont typeface="黑体" panose="02010609060101010101" pitchFamily="49" charset="-122"/>
              <a:buAutoNum type="circleNumDbPlain"/>
            </a:pPr>
            <a:r>
              <a:rPr lang="zh-CN" altLang="zh-CN" sz="3200" b="1">
                <a:latin typeface="楷体" panose="02010609060101010101" pitchFamily="49" charset="-122"/>
                <a:ea typeface="楷体" panose="02010609060101010101" pitchFamily="49" charset="-122"/>
              </a:rPr>
              <a:t>量词，书籍的册本或篇章：上卷，藏书十万卷。</a:t>
            </a:r>
            <a:endParaRPr lang="zh-CN" altLang="zh-CN" sz="3200" b="1">
              <a:latin typeface="楷体" panose="02010609060101010101" pitchFamily="49" charset="-122"/>
              <a:ea typeface="楷体" panose="02010609060101010101" pitchFamily="49" charset="-122"/>
            </a:endParaRPr>
          </a:p>
          <a:p>
            <a:pPr marL="584200" lvl="0" indent="-514350">
              <a:lnSpc>
                <a:spcPct val="120000"/>
              </a:lnSpc>
              <a:buFont typeface="黑体" panose="02010609060101010101" pitchFamily="49" charset="-122"/>
              <a:buAutoNum type="circleNumDbPlain"/>
            </a:pPr>
            <a:r>
              <a:rPr lang="zh-CN" altLang="zh-CN" sz="3200" b="1">
                <a:latin typeface="楷体" panose="02010609060101010101" pitchFamily="49" charset="-122"/>
                <a:ea typeface="楷体" panose="02010609060101010101" pitchFamily="49" charset="-122"/>
              </a:rPr>
              <a:t>考试用的印有试题、供解答的纸：试卷。</a:t>
            </a:r>
            <a:endParaRPr lang="en-US" altLang="zh-CN" sz="3200" b="1">
              <a:latin typeface="楷体" panose="02010609060101010101" pitchFamily="49" charset="-122"/>
              <a:ea typeface="楷体" panose="02010609060101010101" pitchFamily="49" charset="-122"/>
            </a:endParaRPr>
          </a:p>
          <a:p>
            <a:pPr marL="584200" lvl="0" indent="-514350">
              <a:lnSpc>
                <a:spcPct val="120000"/>
              </a:lnSpc>
              <a:buFont typeface="黑体" panose="02010609060101010101" pitchFamily="49" charset="-122"/>
              <a:buAutoNum type="circleNumDbPlain"/>
            </a:pPr>
            <a:r>
              <a:rPr lang="zh-CN" altLang="zh-CN" sz="3200" b="1">
                <a:latin typeface="楷体" panose="02010609060101010101" pitchFamily="49" charset="-122"/>
                <a:ea typeface="楷体" panose="02010609060101010101" pitchFamily="49" charset="-122"/>
              </a:rPr>
              <a:t>文件；档案：案卷。</a:t>
            </a:r>
            <a:endParaRPr lang="zh-CN" altLang="zh-CN" sz="3200" b="1">
              <a:latin typeface="楷体" panose="02010609060101010101" pitchFamily="49" charset="-122"/>
              <a:ea typeface="楷体" panose="02010609060101010101" pitchFamily="49" charset="-122"/>
            </a:endParaRPr>
          </a:p>
        </p:txBody>
      </p:sp>
      <p:sp>
        <p:nvSpPr>
          <p:cNvPr id="14339" name="云形 4"/>
          <p:cNvSpPr/>
          <p:nvPr/>
        </p:nvSpPr>
        <p:spPr>
          <a:xfrm>
            <a:off x="3746500" y="139700"/>
            <a:ext cx="1327150" cy="890588"/>
          </a:xfrm>
          <a:prstGeom prst="cloud">
            <a:avLst/>
          </a:prstGeom>
          <a:solidFill>
            <a:srgbClr val="27506E"/>
          </a:solidFill>
          <a:ln>
            <a:noFill/>
          </a:ln>
        </p:spPr>
        <p:style>
          <a:lnRef idx="1">
            <a:schemeClr val="accent2"/>
          </a:lnRef>
          <a:fillRef idx="2">
            <a:schemeClr val="accent2"/>
          </a:fillRef>
          <a:effectRef idx="1">
            <a:schemeClr val="accent2"/>
          </a:effectRef>
          <a:fontRef idx="minor">
            <a:schemeClr val="dk1"/>
          </a:fontRef>
        </p:style>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1200" normalizeH="0" baseline="0" noProof="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14340" name="矩形 5"/>
          <p:cNvSpPr/>
          <p:nvPr/>
        </p:nvSpPr>
        <p:spPr>
          <a:xfrm>
            <a:off x="4076700" y="139700"/>
            <a:ext cx="666750" cy="715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46050" lvl="0" indent="-76200" algn="ctr">
              <a:lnSpc>
                <a:spcPct val="150000"/>
              </a:lnSpc>
            </a:pPr>
            <a:r>
              <a:rPr lang="zh-CN" altLang="zh-CN" sz="3200" b="1">
                <a:solidFill>
                  <a:schemeClr val="bg1"/>
                </a:solidFill>
                <a:latin typeface="楷体" panose="02010609060101010101" pitchFamily="49" charset="-122"/>
                <a:ea typeface="楷体" panose="02010609060101010101" pitchFamily="49" charset="-122"/>
              </a:rPr>
              <a:t>卷</a:t>
            </a:r>
            <a:endParaRPr lang="zh-CN" altLang="zh-CN" sz="2800" b="1">
              <a:solidFill>
                <a:schemeClr val="bg1"/>
              </a:solidFill>
              <a:latin typeface="楷体" panose="02010609060101010101" pitchFamily="49" charset="-122"/>
              <a:ea typeface="楷体" panose="02010609060101010101" pitchFamily="49" charset="-122"/>
            </a:endParaRPr>
          </a:p>
        </p:txBody>
      </p:sp>
      <p:grpSp>
        <p:nvGrpSpPr>
          <p:cNvPr id="14341" name="组合 8"/>
          <p:cNvGrpSpPr/>
          <p:nvPr/>
        </p:nvGrpSpPr>
        <p:grpSpPr>
          <a:xfrm>
            <a:off x="568325" y="723900"/>
            <a:ext cx="1703388" cy="701675"/>
            <a:chOff x="545727" y="907026"/>
            <a:chExt cx="1703402" cy="701189"/>
          </a:xfrm>
        </p:grpSpPr>
        <p:sp>
          <p:nvSpPr>
            <p:cNvPr id="14343" name="矩形 7"/>
            <p:cNvSpPr/>
            <p:nvPr/>
          </p:nvSpPr>
          <p:spPr>
            <a:xfrm>
              <a:off x="545727" y="907026"/>
              <a:ext cx="1703402" cy="701189"/>
            </a:xfrm>
            <a:prstGeom prst="rect">
              <a:avLst/>
            </a:prstGeom>
            <a:solidFill>
              <a:srgbClr val="84020D"/>
            </a:solidFill>
            <a:ln>
              <a:noFill/>
            </a:ln>
          </p:spPr>
          <p:style>
            <a:lnRef idx="1">
              <a:schemeClr val="accent3"/>
            </a:lnRef>
            <a:fillRef idx="2">
              <a:schemeClr val="accent3"/>
            </a:fillRef>
            <a:effectRef idx="1">
              <a:schemeClr val="accent3"/>
            </a:effectRef>
            <a:fontRef idx="minor">
              <a:schemeClr val="dk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000000"/>
                </a:solidFill>
                <a:latin typeface="楷体" panose="02010609060101010101" pitchFamily="49" charset="-122"/>
                <a:ea typeface="楷体" panose="02010609060101010101" pitchFamily="49" charset="-122"/>
              </a:endParaRPr>
            </a:p>
          </p:txBody>
        </p:sp>
        <p:sp>
          <p:nvSpPr>
            <p:cNvPr id="14344" name="矩形 6"/>
            <p:cNvSpPr/>
            <p:nvPr/>
          </p:nvSpPr>
          <p:spPr>
            <a:xfrm>
              <a:off x="545727" y="933995"/>
              <a:ext cx="1673239" cy="604418"/>
            </a:xfrm>
            <a:prstGeom prst="rect">
              <a:avLst/>
            </a:prstGeom>
          </p:spPr>
          <p:txBody>
            <a:bodyPr>
              <a:spAutoFit/>
            </a:bodyPr>
            <a:lstStyle/>
            <a:p>
              <a:pPr marL="146050" marR="0" lvl="0" indent="-76200" algn="l" defTabSz="914400" rtl="0" eaLnBrk="0" fontAlgn="base" latinLnBrk="0" hangingPunct="0">
                <a:lnSpc>
                  <a:spcPct val="120000"/>
                </a:lnSpc>
                <a:spcBef>
                  <a:spcPct val="0"/>
                </a:spcBef>
                <a:spcAft>
                  <a:spcPct val="0"/>
                </a:spcAft>
                <a:buClrTx/>
                <a:buSzTx/>
                <a:buFontTx/>
                <a:buNone/>
                <a:defRPr/>
              </a:pPr>
              <a:r>
                <a:rPr kumimoji="0" lang="en-US" altLang="zh-CN" sz="3200" b="1" i="0" u="none" strike="noStrike" kern="1200" cap="none" spc="0" normalizeH="0" baseline="0" noProof="0">
                  <a:ln>
                    <a:noFill/>
                  </a:ln>
                  <a:solidFill>
                    <a:schemeClr val="bg1"/>
                  </a:solidFill>
                  <a:effectLst/>
                  <a:uLnTx/>
                  <a:uFillTx/>
                  <a:latin typeface="+mn-ea"/>
                  <a:ea typeface="+mn-ea"/>
                  <a:cs typeface="Times New Roman" panose="02020603050405020304" pitchFamily="18" charset="0"/>
                </a:rPr>
                <a:t>[ju</a:t>
              </a:r>
              <a:r>
                <a:rPr kumimoji="0" lang="en-US" altLang="zh-CN" sz="3200" b="1" i="0" u="none" strike="noStrike" kern="1200" cap="none" spc="0" normalizeH="0" baseline="0" noProof="0" err="1">
                  <a:ln>
                    <a:noFill/>
                  </a:ln>
                  <a:solidFill>
                    <a:schemeClr val="bg1"/>
                  </a:solidFill>
                  <a:effectLst/>
                  <a:uLnTx/>
                  <a:uFillTx/>
                  <a:latin typeface="+mn-ea"/>
                  <a:ea typeface="+mn-ea"/>
                  <a:cs typeface="+mn-cs"/>
                </a:rPr>
                <a:t>à</a:t>
              </a:r>
              <a:r>
                <a:rPr kumimoji="0" lang="en-US" altLang="zh-CN" sz="3200" b="1" i="0" u="none" strike="noStrike" kern="1200" cap="none" spc="0" normalizeH="0" baseline="0" noProof="0" err="1">
                  <a:ln>
                    <a:noFill/>
                  </a:ln>
                  <a:solidFill>
                    <a:schemeClr val="bg1"/>
                  </a:solidFill>
                  <a:effectLst/>
                  <a:uLnTx/>
                  <a:uFillTx/>
                  <a:latin typeface="+mn-ea"/>
                  <a:ea typeface="+mn-ea"/>
                  <a:cs typeface="Times New Roman" panose="02020603050405020304" pitchFamily="18" charset="0"/>
                </a:rPr>
                <a:t>n]</a:t>
              </a:r>
              <a:endParaRPr kumimoji="0" lang="en-US" altLang="zh-CN" sz="3200" b="1" i="0" u="none" strike="noStrike" kern="1200" cap="none" spc="0" normalizeH="0" baseline="0" noProof="0" err="1">
                <a:ln>
                  <a:noFill/>
                </a:ln>
                <a:solidFill>
                  <a:schemeClr val="bg1"/>
                </a:solidFill>
                <a:effectLst/>
                <a:uLnTx/>
                <a:uFillTx/>
                <a:latin typeface="+mn-ea"/>
                <a:ea typeface="+mn-ea"/>
                <a:cs typeface="Times New Roman" panose="02020603050405020304" pitchFamily="18" charset="0"/>
              </a:endParaRPr>
            </a:p>
          </p:txBody>
        </p:sp>
      </p:grpSp>
      <p:sp>
        <p:nvSpPr>
          <p:cNvPr id="14342" name="文本框 9"/>
          <p:cNvSpPr txBox="1"/>
          <p:nvPr/>
        </p:nvSpPr>
        <p:spPr bwMode="auto">
          <a:xfrm>
            <a:off x="567850" y="0"/>
            <a:ext cx="1480603" cy="584200"/>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84020D"/>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rPr>
              <a:t>多音字</a:t>
            </a:r>
            <a:endParaRPr kumimoji="0" lang="zh-CN" altLang="en-US" sz="3200" b="1" i="0" u="none" strike="noStrike" kern="1200" cap="none" spc="0" normalizeH="0" baseline="0" noProof="0">
              <a:ln>
                <a:noFill/>
              </a:ln>
              <a:solidFill>
                <a:srgbClr val="84020D"/>
              </a:solidFill>
              <a:effectLst>
                <a:innerShdw blurRad="63500" dist="50800" dir="16200000">
                  <a:prstClr val="black">
                    <a:alpha val="50000"/>
                  </a:prstClr>
                </a:inn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randombar(horizontal)">
                                      <p:cBhvr>
                                        <p:cTn id="7" dur="500"/>
                                        <p:tgtEl>
                                          <p:spTgt spid="1434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p:cTn id="12" dur="500" fill="hold"/>
                                        <p:tgtEl>
                                          <p:spTgt spid="14339"/>
                                        </p:tgtEl>
                                        <p:attrNameLst>
                                          <p:attrName>ppt_w</p:attrName>
                                        </p:attrNameLst>
                                      </p:cBhvr>
                                      <p:tavLst>
                                        <p:tav tm="0">
                                          <p:val>
                                            <p:fltVal val="0"/>
                                          </p:val>
                                        </p:tav>
                                        <p:tav tm="100000">
                                          <p:val>
                                            <p:strVal val="#ppt_w"/>
                                          </p:val>
                                        </p:tav>
                                      </p:tavLst>
                                    </p:anim>
                                    <p:anim calcmode="lin" valueType="num">
                                      <p:cBhvr>
                                        <p:cTn id="13" dur="500" fill="hold"/>
                                        <p:tgtEl>
                                          <p:spTgt spid="14339"/>
                                        </p:tgtEl>
                                        <p:attrNameLst>
                                          <p:attrName>ppt_h</p:attrName>
                                        </p:attrNameLst>
                                      </p:cBhvr>
                                      <p:tavLst>
                                        <p:tav tm="0">
                                          <p:val>
                                            <p:fltVal val="0"/>
                                          </p:val>
                                        </p:tav>
                                        <p:tav tm="100000">
                                          <p:val>
                                            <p:strVal val="#ppt_h"/>
                                          </p:val>
                                        </p:tav>
                                      </p:tavLst>
                                    </p:anim>
                                    <p:animEffect transition="in" filter="fade">
                                      <p:cBhvr>
                                        <p:cTn id="14" dur="500"/>
                                        <p:tgtEl>
                                          <p:spTgt spid="1433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340"/>
                                        </p:tgtEl>
                                        <p:attrNameLst>
                                          <p:attrName>style.visibility</p:attrName>
                                        </p:attrNameLst>
                                      </p:cBhvr>
                                      <p:to>
                                        <p:strVal val="visible"/>
                                      </p:to>
                                    </p:set>
                                    <p:anim calcmode="lin" valueType="num">
                                      <p:cBhvr>
                                        <p:cTn id="17" dur="500" fill="hold"/>
                                        <p:tgtEl>
                                          <p:spTgt spid="14340"/>
                                        </p:tgtEl>
                                        <p:attrNameLst>
                                          <p:attrName>ppt_w</p:attrName>
                                        </p:attrNameLst>
                                      </p:cBhvr>
                                      <p:tavLst>
                                        <p:tav tm="0">
                                          <p:val>
                                            <p:fltVal val="0"/>
                                          </p:val>
                                        </p:tav>
                                        <p:tav tm="100000">
                                          <p:val>
                                            <p:strVal val="#ppt_w"/>
                                          </p:val>
                                        </p:tav>
                                      </p:tavLst>
                                    </p:anim>
                                    <p:anim calcmode="lin" valueType="num">
                                      <p:cBhvr>
                                        <p:cTn id="18" dur="500" fill="hold"/>
                                        <p:tgtEl>
                                          <p:spTgt spid="14340"/>
                                        </p:tgtEl>
                                        <p:attrNameLst>
                                          <p:attrName>ppt_h</p:attrName>
                                        </p:attrNameLst>
                                      </p:cBhvr>
                                      <p:tavLst>
                                        <p:tav tm="0">
                                          <p:val>
                                            <p:fltVal val="0"/>
                                          </p:val>
                                        </p:tav>
                                        <p:tav tm="100000">
                                          <p:val>
                                            <p:strVal val="#ppt_h"/>
                                          </p:val>
                                        </p:tav>
                                      </p:tavLst>
                                    </p:anim>
                                    <p:animEffect transition="in" filter="fade">
                                      <p:cBhvr>
                                        <p:cTn id="19" dur="500"/>
                                        <p:tgtEl>
                                          <p:spTgt spid="1434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4341"/>
                                        </p:tgtEl>
                                        <p:attrNameLst>
                                          <p:attrName>style.visibility</p:attrName>
                                        </p:attrNameLst>
                                      </p:cBhvr>
                                      <p:to>
                                        <p:strVal val="visible"/>
                                      </p:to>
                                    </p:set>
                                    <p:animEffect transition="in" filter="randombar(horizontal)">
                                      <p:cBhvr>
                                        <p:cTn id="24" dur="500"/>
                                        <p:tgtEl>
                                          <p:spTgt spid="1434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4338"/>
                                        </p:tgtEl>
                                        <p:attrNameLst>
                                          <p:attrName>style.visibility</p:attrName>
                                        </p:attrNameLst>
                                      </p:cBhvr>
                                      <p:to>
                                        <p:strVal val="visible"/>
                                      </p:to>
                                    </p:set>
                                    <p:animEffect transition="in" filter="randombar(horizontal)">
                                      <p:cBhvr>
                                        <p:cTn id="29"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3"/>
          <p:cNvSpPr/>
          <p:nvPr/>
        </p:nvSpPr>
        <p:spPr>
          <a:xfrm>
            <a:off x="879475" y="1328738"/>
            <a:ext cx="7785100" cy="23082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46050" lvl="0" indent="-76200">
              <a:lnSpc>
                <a:spcPct val="150000"/>
              </a:lnSpc>
            </a:pPr>
            <a:r>
              <a:rPr lang="zh-CN" altLang="zh-CN" sz="3200" b="1">
                <a:latin typeface="楷体" panose="02010609060101010101" pitchFamily="49" charset="-122"/>
                <a:ea typeface="楷体" panose="02010609060101010101" pitchFamily="49" charset="-122"/>
              </a:rPr>
              <a:t>①把东西弯转成圆筒形：卷尺，卷帘子。</a:t>
            </a:r>
            <a:endParaRPr lang="en-US" altLang="zh-CN" sz="3200" b="1">
              <a:latin typeface="楷体" panose="02010609060101010101" pitchFamily="49" charset="-122"/>
              <a:ea typeface="楷体" panose="02010609060101010101" pitchFamily="49" charset="-122"/>
            </a:endParaRPr>
          </a:p>
          <a:p>
            <a:pPr marL="146050" lvl="0" indent="-76200">
              <a:lnSpc>
                <a:spcPct val="150000"/>
              </a:lnSpc>
            </a:pPr>
            <a:r>
              <a:rPr lang="zh-CN" altLang="zh-CN" sz="3200" b="1">
                <a:latin typeface="楷体" panose="02010609060101010101" pitchFamily="49" charset="-122"/>
                <a:ea typeface="楷体" panose="02010609060101010101" pitchFamily="49" charset="-122"/>
              </a:rPr>
              <a:t>②被风、流水等裹住并掀动：卷入。</a:t>
            </a:r>
            <a:endParaRPr lang="en-US" altLang="zh-CN" sz="3200" b="1">
              <a:latin typeface="楷体" panose="02010609060101010101" pitchFamily="49" charset="-122"/>
              <a:ea typeface="楷体" panose="02010609060101010101" pitchFamily="49" charset="-122"/>
            </a:endParaRPr>
          </a:p>
          <a:p>
            <a:pPr marL="146050" lvl="0" indent="-76200">
              <a:lnSpc>
                <a:spcPct val="150000"/>
              </a:lnSpc>
            </a:pPr>
            <a:r>
              <a:rPr lang="zh-CN" altLang="zh-CN" sz="3200" b="1">
                <a:latin typeface="楷体" panose="02010609060101010101" pitchFamily="49" charset="-122"/>
                <a:ea typeface="楷体" panose="02010609060101010101" pitchFamily="49" charset="-122"/>
              </a:rPr>
              <a:t>③弯转成圆筒形的东西：烟卷儿，蛋卷。</a:t>
            </a:r>
            <a:endParaRPr lang="zh-CN" altLang="zh-CN" sz="3200" b="1">
              <a:latin typeface="楷体" panose="02010609060101010101" pitchFamily="49" charset="-122"/>
              <a:ea typeface="楷体" panose="02010609060101010101" pitchFamily="49" charset="-122"/>
            </a:endParaRPr>
          </a:p>
        </p:txBody>
      </p:sp>
      <p:grpSp>
        <p:nvGrpSpPr>
          <p:cNvPr id="15363" name="组合 6"/>
          <p:cNvGrpSpPr/>
          <p:nvPr/>
        </p:nvGrpSpPr>
        <p:grpSpPr>
          <a:xfrm>
            <a:off x="546100" y="627063"/>
            <a:ext cx="1703388" cy="701675"/>
            <a:chOff x="545727" y="907026"/>
            <a:chExt cx="1703402" cy="701189"/>
          </a:xfrm>
        </p:grpSpPr>
        <p:sp>
          <p:nvSpPr>
            <p:cNvPr id="15364" name="矩形 7"/>
            <p:cNvSpPr/>
            <p:nvPr/>
          </p:nvSpPr>
          <p:spPr>
            <a:xfrm>
              <a:off x="545727" y="907026"/>
              <a:ext cx="1703402" cy="701189"/>
            </a:xfrm>
            <a:prstGeom prst="rect">
              <a:avLst/>
            </a:prstGeom>
            <a:solidFill>
              <a:srgbClr val="84020D"/>
            </a:solidFill>
            <a:ln>
              <a:noFill/>
            </a:ln>
          </p:spPr>
          <p:style>
            <a:lnRef idx="1">
              <a:schemeClr val="accent3"/>
            </a:lnRef>
            <a:fillRef idx="2">
              <a:schemeClr val="accent3"/>
            </a:fillRef>
            <a:effectRef idx="1">
              <a:schemeClr val="accent3"/>
            </a:effectRef>
            <a:fontRef idx="minor">
              <a:schemeClr val="dk1"/>
            </a:fontRef>
          </p:style>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0"/>
              <a:endParaRPr lang="zh-CN" altLang="en-US" sz="5400" b="1">
                <a:solidFill>
                  <a:srgbClr val="000000"/>
                </a:solidFill>
                <a:latin typeface="楷体" panose="02010609060101010101" pitchFamily="49" charset="-122"/>
                <a:ea typeface="楷体" panose="02010609060101010101" pitchFamily="49" charset="-122"/>
              </a:endParaRPr>
            </a:p>
          </p:txBody>
        </p:sp>
        <p:sp>
          <p:nvSpPr>
            <p:cNvPr id="15365" name="矩形 8"/>
            <p:cNvSpPr/>
            <p:nvPr/>
          </p:nvSpPr>
          <p:spPr>
            <a:xfrm>
              <a:off x="545727" y="933994"/>
              <a:ext cx="1673239" cy="604419"/>
            </a:xfrm>
            <a:prstGeom prst="rect">
              <a:avLst/>
            </a:prstGeom>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146050" lvl="0" indent="-76200" hangingPunct="0">
                <a:lnSpc>
                  <a:spcPct val="120000"/>
                </a:lnSpc>
              </a:pPr>
              <a:r>
                <a:rPr lang="en-US" altLang="zh-CN" sz="3200" b="1">
                  <a:solidFill>
                    <a:schemeClr val="bg1"/>
                  </a:solidFill>
                  <a:latin typeface="宋体" panose="02010600030101010101" pitchFamily="2" charset="-122"/>
                  <a:ea typeface="Times New Roman" panose="02020603050405020304" pitchFamily="18" charset="0"/>
                </a:rPr>
                <a:t>[ju</a:t>
              </a:r>
              <a:r>
                <a:rPr lang="zh-CN" altLang="zh-CN" sz="3200" b="1">
                  <a:solidFill>
                    <a:schemeClr val="bg1"/>
                  </a:solidFill>
                  <a:latin typeface="宋体" panose="02010600030101010101" pitchFamily="2" charset="-122"/>
                  <a:ea typeface="Times New Roman" panose="02020603050405020304" pitchFamily="18" charset="0"/>
                </a:rPr>
                <a:t>ǎ</a:t>
              </a:r>
              <a:r>
                <a:rPr lang="en-US" altLang="zh-CN" sz="3200" b="1">
                  <a:solidFill>
                    <a:schemeClr val="bg1"/>
                  </a:solidFill>
                  <a:latin typeface="宋体" panose="02010600030101010101" pitchFamily="2" charset="-122"/>
                  <a:ea typeface="Times New Roman" panose="02020603050405020304" pitchFamily="18" charset="0"/>
                </a:rPr>
                <a:t>n]</a:t>
              </a:r>
              <a:endParaRPr lang="en-US" altLang="zh-CN" sz="3200" b="1">
                <a:solidFill>
                  <a:schemeClr val="bg1"/>
                </a:solidFill>
                <a:latin typeface="宋体" panose="02010600030101010101" pitchFamily="2" charset="-122"/>
                <a:ea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randombar(horizontal)">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randombar(horizontal)">
                                      <p:cBhvr>
                                        <p:cTn id="12"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tags/tag1.xml><?xml version="1.0" encoding="utf-8"?>
<p:tagLst xmlns:p="http://schemas.openxmlformats.org/presentationml/2006/main">
  <p:tag name="AS_NET" val="4.0.30319.42000"/>
  <p:tag name="AS_OS" val="Microsoft Windows NT 6.1.7601 Service Pack 1"/>
  <p:tag name="AS_RELEASE_DATE" val="2023.07.14"/>
  <p:tag name="AS_TITLE" val="Aspose.Slides for .NET 4.0 Client Profile"/>
  <p:tag name="AS_VERSION" val="23.7"/>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Calibri"/>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Calibri"/>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3176</Words>
  <Application>WPS 演示</Application>
  <PresentationFormat>全屏显示(16:9)</PresentationFormat>
  <Paragraphs>390</Paragraphs>
  <Slides>43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43</vt:i4>
      </vt:variant>
    </vt:vector>
  </HeadingPairs>
  <TitlesOfParts>
    <vt:vector size="59" baseType="lpstr">
      <vt:lpstr>Arial</vt:lpstr>
      <vt:lpstr>宋体</vt:lpstr>
      <vt:lpstr>Wingdings</vt:lpstr>
      <vt:lpstr>Calibri</vt:lpstr>
      <vt:lpstr>楷体</vt:lpstr>
      <vt:lpstr>Times New Roman</vt:lpstr>
      <vt:lpstr>黑体</vt:lpstr>
      <vt:lpstr>微软雅黑</vt:lpstr>
      <vt:lpstr>Arial Unicode MS</vt:lpstr>
      <vt:lpstr>Tahoma</vt:lpstr>
      <vt:lpstr>等线</vt:lpstr>
      <vt:lpstr>Cambria</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上帝掷骰子吗</cp:lastModifiedBy>
  <cp:revision>544</cp:revision>
  <dcterms:created xsi:type="dcterms:W3CDTF">2016-01-14T07:05:00Z</dcterms:created>
  <dcterms:modified xsi:type="dcterms:W3CDTF">2023-09-25T17:20:22Z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
    <vt:lpwstr>状元成才路</vt:lpwstr>
  </property>
  <property fmtid="{D5CDD505-2E9C-101B-9397-08002B2CF9AE}" pid="3" name="KSOProductBuildVer">
    <vt:lpwstr>2052-12.1.0.15374</vt:lpwstr>
  </property>
  <property fmtid="{D5CDD505-2E9C-101B-9397-08002B2CF9AE}" pid="4" name="ICV">
    <vt:lpwstr>13FA63019AC54C0F9D842320E71DF73D_12</vt:lpwstr>
  </property>
</Properties>
</file>