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7" r:id="rId4"/>
  </p:sldMasterIdLst>
  <p:notesMasterIdLst>
    <p:notesMasterId r:id="rId7"/>
  </p:notesMasterIdLst>
  <p:sldIdLst>
    <p:sldId id="309" r:id="rId5"/>
    <p:sldId id="698" r:id="rId6"/>
    <p:sldId id="1122" r:id="rId8"/>
    <p:sldId id="1139" r:id="rId9"/>
    <p:sldId id="1123" r:id="rId10"/>
    <p:sldId id="1140" r:id="rId11"/>
    <p:sldId id="1124" r:id="rId12"/>
    <p:sldId id="1125" r:id="rId13"/>
    <p:sldId id="1126" r:id="rId14"/>
    <p:sldId id="1127" r:id="rId15"/>
    <p:sldId id="1128" r:id="rId16"/>
    <p:sldId id="1129" r:id="rId17"/>
    <p:sldId id="1130" r:id="rId18"/>
    <p:sldId id="1131" r:id="rId19"/>
    <p:sldId id="1132" r:id="rId20"/>
    <p:sldId id="1133" r:id="rId21"/>
    <p:sldId id="1141" r:id="rId22"/>
    <p:sldId id="1134" r:id="rId23"/>
    <p:sldId id="1142" r:id="rId24"/>
    <p:sldId id="1144" r:id="rId25"/>
    <p:sldId id="1135" r:id="rId26"/>
    <p:sldId id="1136" r:id="rId27"/>
    <p:sldId id="1137" r:id="rId28"/>
    <p:sldId id="1138" r:id="rId29"/>
    <p:sldId id="268" r:id="rId30"/>
    <p:sldId id="1161" r:id="rId3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微软雅黑" panose="020B0503020204020204" charset="-122"/>
      <p:regular r:id="rId40"/>
    </p:embeddedFont>
    <p:embeddedFont>
      <p:font typeface="黑体" panose="02010609060101010101" pitchFamily="2" charset="-122"/>
      <p:regular r:id="rId41"/>
    </p:embeddedFont>
    <p:embeddedFont>
      <p:font typeface="楷体" panose="02010609060101010101" charset="-122"/>
      <p:regular r:id="rId42"/>
    </p:embeddedFont>
  </p:embeddedFontLst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7" userDrawn="1">
          <p15:clr>
            <a:srgbClr val="A4A3A4"/>
          </p15:clr>
        </p15:guide>
        <p15:guide id="2" pos="31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D2DB"/>
    <a:srgbClr val="3EA065"/>
    <a:srgbClr val="FFFFFF"/>
    <a:srgbClr val="0066FF"/>
    <a:srgbClr val="3D8BFD"/>
    <a:srgbClr val="E4C4A7"/>
    <a:srgbClr val="EFF9F3"/>
    <a:srgbClr val="F5FBFE"/>
    <a:srgbClr val="F9C6BC"/>
    <a:srgbClr val="34A4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797"/>
        <p:guide pos="31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3" Type="http://schemas.openxmlformats.org/officeDocument/2006/relationships/tags" Target="tags/tag1.xml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知识小结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4" Type="http://schemas.openxmlformats.org/officeDocument/2006/relationships/theme" Target="../theme/theme2.xml"/><Relationship Id="rId13" Type="http://schemas.openxmlformats.org/officeDocument/2006/relationships/image" Target="../media/image8.jpe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audio1.wav"/><Relationship Id="rId1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25.png"/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9"/>
          <p:cNvGrpSpPr/>
          <p:nvPr/>
        </p:nvGrpSpPr>
        <p:grpSpPr>
          <a:xfrm>
            <a:off x="1125538" y="1320800"/>
            <a:ext cx="6975475" cy="2087563"/>
            <a:chOff x="2010" y="1468"/>
            <a:chExt cx="10986" cy="3287"/>
          </a:xfrm>
        </p:grpSpPr>
        <p:grpSp>
          <p:nvGrpSpPr>
            <p:cNvPr id="16386" name="组合 28"/>
            <p:cNvGrpSpPr/>
            <p:nvPr/>
          </p:nvGrpSpPr>
          <p:grpSpPr>
            <a:xfrm>
              <a:off x="2010" y="1468"/>
              <a:ext cx="10755" cy="3287"/>
              <a:chOff x="1891" y="1944"/>
              <a:chExt cx="10755" cy="3287"/>
            </a:xfrm>
          </p:grpSpPr>
          <p:grpSp>
            <p:nvGrpSpPr>
              <p:cNvPr id="16387" name="组合 12"/>
              <p:cNvGrpSpPr/>
              <p:nvPr/>
            </p:nvGrpSpPr>
            <p:grpSpPr>
              <a:xfrm>
                <a:off x="5605" y="3710"/>
                <a:ext cx="7041" cy="228"/>
                <a:chOff x="4314825" y="4635500"/>
                <a:chExt cx="2426747" cy="85726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4322759" y="4635500"/>
                  <a:ext cx="0" cy="85726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4314825" y="4640262"/>
                  <a:ext cx="2422827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4314825" y="4716463"/>
                  <a:ext cx="2422827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6741572" y="4635500"/>
                  <a:ext cx="0" cy="85726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6392" name="Picture 14" descr="159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891" y="1944"/>
                <a:ext cx="8891" cy="328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393" name="组合 8"/>
            <p:cNvGrpSpPr/>
            <p:nvPr/>
          </p:nvGrpSpPr>
          <p:grpSpPr>
            <a:xfrm>
              <a:off x="10609" y="1480"/>
              <a:ext cx="2387" cy="452"/>
              <a:chOff x="10609" y="1480"/>
              <a:chExt cx="2387" cy="452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10826" y="1480"/>
                <a:ext cx="2171" cy="452"/>
              </a:xfrm>
              <a:custGeom>
                <a:avLst/>
                <a:gdLst>
                  <a:gd name="connisteX0" fmla="*/ 0 w 1378585"/>
                  <a:gd name="connsiteY0" fmla="*/ 0 h 302260"/>
                  <a:gd name="connisteX1" fmla="*/ 0 w 1378585"/>
                  <a:gd name="connsiteY1" fmla="*/ 302260 h 302260"/>
                  <a:gd name="connisteX2" fmla="*/ 1378585 w 1378585"/>
                  <a:gd name="connsiteY2" fmla="*/ 302260 h 302260"/>
                  <a:gd name="connisteX3" fmla="*/ 1378585 w 1378585"/>
                  <a:gd name="connsiteY3" fmla="*/ 0 h 302260"/>
                  <a:gd name="connisteX4" fmla="*/ 0 w 1378585"/>
                  <a:gd name="connsiteY4" fmla="*/ 0 h 30226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1378585" h="302260">
                    <a:moveTo>
                      <a:pt x="0" y="0"/>
                    </a:moveTo>
                    <a:lnTo>
                      <a:pt x="0" y="302260"/>
                    </a:lnTo>
                    <a:lnTo>
                      <a:pt x="1378585" y="302260"/>
                    </a:lnTo>
                    <a:lnTo>
                      <a:pt x="137858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C4A7"/>
              </a:solidFill>
              <a:ln w="22225">
                <a:solidFill>
                  <a:srgbClr val="221F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0609" y="1511"/>
                <a:ext cx="1134" cy="407"/>
              </a:xfrm>
              <a:custGeom>
                <a:avLst/>
                <a:gdLst>
                  <a:gd name="connisteX0" fmla="*/ 0 w 1378585"/>
                  <a:gd name="connsiteY0" fmla="*/ 0 h 302260"/>
                  <a:gd name="connisteX1" fmla="*/ 0 w 1378585"/>
                  <a:gd name="connsiteY1" fmla="*/ 302260 h 302260"/>
                  <a:gd name="connisteX2" fmla="*/ 1378585 w 1378585"/>
                  <a:gd name="connsiteY2" fmla="*/ 302260 h 302260"/>
                  <a:gd name="connisteX3" fmla="*/ 1378585 w 1378585"/>
                  <a:gd name="connsiteY3" fmla="*/ 0 h 302260"/>
                  <a:gd name="connisteX4" fmla="*/ 0 w 1378585"/>
                  <a:gd name="connsiteY4" fmla="*/ 0 h 30226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1378585" h="302260">
                    <a:moveTo>
                      <a:pt x="0" y="0"/>
                    </a:moveTo>
                    <a:lnTo>
                      <a:pt x="0" y="302260"/>
                    </a:lnTo>
                    <a:lnTo>
                      <a:pt x="1378585" y="302260"/>
                    </a:lnTo>
                    <a:lnTo>
                      <a:pt x="137858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C4A7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7171" name="Rectangle 51"/>
          <p:cNvSpPr/>
          <p:nvPr/>
        </p:nvSpPr>
        <p:spPr>
          <a:xfrm>
            <a:off x="1746250" y="3521075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颗珠子，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2" name="Rectangle 51"/>
          <p:cNvSpPr/>
          <p:nvPr/>
        </p:nvSpPr>
        <p:spPr>
          <a:xfrm>
            <a:off x="3954463" y="3536950"/>
            <a:ext cx="41259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添上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颗是（   ）。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3" name="Rectangle 51"/>
          <p:cNvSpPr/>
          <p:nvPr/>
        </p:nvSpPr>
        <p:spPr>
          <a:xfrm>
            <a:off x="1746250" y="4203700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颗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珠子，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4" name="Rectangle 51"/>
          <p:cNvSpPr/>
          <p:nvPr/>
        </p:nvSpPr>
        <p:spPr>
          <a:xfrm>
            <a:off x="3954463" y="4219575"/>
            <a:ext cx="41259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添上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颗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是（   ）。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5" name="Rectangle 51"/>
          <p:cNvSpPr/>
          <p:nvPr/>
        </p:nvSpPr>
        <p:spPr>
          <a:xfrm>
            <a:off x="6022023" y="3537903"/>
            <a:ext cx="838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6" name="Rectangle 51"/>
          <p:cNvSpPr/>
          <p:nvPr/>
        </p:nvSpPr>
        <p:spPr>
          <a:xfrm>
            <a:off x="6013450" y="4244975"/>
            <a:ext cx="860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7725" y="2068513"/>
            <a:ext cx="43973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7463" y="2067878"/>
            <a:ext cx="439737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4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7775" y="2068513"/>
            <a:ext cx="43973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5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4338" y="2068513"/>
            <a:ext cx="439737" cy="89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10" name="AutoShape 2"/>
          <p:cNvSpPr/>
          <p:nvPr/>
        </p:nvSpPr>
        <p:spPr>
          <a:xfrm>
            <a:off x="644525" y="669925"/>
            <a:ext cx="5153025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和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9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的大小比较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93" name="文本框 3"/>
          <p:cNvSpPr txBox="1"/>
          <p:nvPr/>
        </p:nvSpPr>
        <p:spPr>
          <a:xfrm>
            <a:off x="3200083" y="133668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51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347 0.000000 L 0.000000 0.000000 " pathEditMode="relative" rAng="0" ptsTypes="">
                                      <p:cBhvr>
                                        <p:cTn id="16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347 0.000000 L 0.000000 0.000000 " pathEditMode="relative" rAng="0" ptsTypes="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1" descr="20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55625" y="1216025"/>
            <a:ext cx="8226425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14"/>
          <p:cNvSpPr txBox="1"/>
          <p:nvPr/>
        </p:nvSpPr>
        <p:spPr>
          <a:xfrm>
            <a:off x="7121525" y="1408113"/>
            <a:ext cx="855663" cy="398780"/>
          </a:xfrm>
          <a:prstGeom prst="rect">
            <a:avLst/>
          </a:prstGeom>
          <a:solidFill>
            <a:srgbClr val="E2A7A2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(   )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14"/>
          <p:cNvSpPr txBox="1"/>
          <p:nvPr/>
        </p:nvSpPr>
        <p:spPr>
          <a:xfrm>
            <a:off x="8002588" y="1408113"/>
            <a:ext cx="774700" cy="398780"/>
          </a:xfrm>
          <a:prstGeom prst="rect">
            <a:avLst/>
          </a:prstGeom>
          <a:solidFill>
            <a:srgbClr val="E2A7A2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(   )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5" name="Text Box 6"/>
          <p:cNvSpPr txBox="1"/>
          <p:nvPr/>
        </p:nvSpPr>
        <p:spPr>
          <a:xfrm>
            <a:off x="1127125" y="2236788"/>
            <a:ext cx="54435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的前面是（   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196" name="Text Box 7"/>
          <p:cNvSpPr txBox="1"/>
          <p:nvPr/>
        </p:nvSpPr>
        <p:spPr>
          <a:xfrm>
            <a:off x="1127125" y="3022600"/>
            <a:ext cx="55165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的后面是（   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197" name="Text Box 9"/>
          <p:cNvSpPr txBox="1"/>
          <p:nvPr/>
        </p:nvSpPr>
        <p:spPr>
          <a:xfrm>
            <a:off x="1127125" y="3743325"/>
            <a:ext cx="6784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的相邻数是（   ）和（   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198" name="Text Box 10"/>
          <p:cNvSpPr txBox="1"/>
          <p:nvPr/>
        </p:nvSpPr>
        <p:spPr>
          <a:xfrm>
            <a:off x="3248025" y="2227263"/>
            <a:ext cx="7921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9" name="Text Box 11"/>
          <p:cNvSpPr txBox="1"/>
          <p:nvPr/>
        </p:nvSpPr>
        <p:spPr>
          <a:xfrm>
            <a:off x="3198813" y="3024188"/>
            <a:ext cx="879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00" name="Text Box 13"/>
          <p:cNvSpPr txBox="1"/>
          <p:nvPr/>
        </p:nvSpPr>
        <p:spPr>
          <a:xfrm>
            <a:off x="3648075" y="3743325"/>
            <a:ext cx="7540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01" name="Text Box 14"/>
          <p:cNvSpPr txBox="1"/>
          <p:nvPr/>
        </p:nvSpPr>
        <p:spPr>
          <a:xfrm>
            <a:off x="5353050" y="3733800"/>
            <a:ext cx="844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58000" y="1607820"/>
            <a:ext cx="485775" cy="0"/>
          </a:xfrm>
          <a:prstGeom prst="line">
            <a:avLst/>
          </a:prstGeom>
          <a:ln w="50800" cap="rnd">
            <a:solidFill>
              <a:srgbClr val="3E94C6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772400" y="1607820"/>
            <a:ext cx="485775" cy="0"/>
          </a:xfrm>
          <a:prstGeom prst="line">
            <a:avLst/>
          </a:prstGeom>
          <a:ln w="50800" cap="rnd">
            <a:solidFill>
              <a:srgbClr val="3E94C6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8195" grpId="0"/>
      <p:bldP spid="8196" grpId="0"/>
      <p:bldP spid="8197" grpId="0"/>
      <p:bldP spid="8198" grpId="0"/>
      <p:bldP spid="8199" grpId="0"/>
      <p:bldP spid="8200" grpId="0"/>
      <p:bldP spid="82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8" descr="20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85913" y="874713"/>
            <a:ext cx="1038225" cy="207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Picture 69" descr="20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85913" y="874713"/>
            <a:ext cx="1038225" cy="2076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5" name="组合 24"/>
          <p:cNvGrpSpPr/>
          <p:nvPr/>
        </p:nvGrpSpPr>
        <p:grpSpPr>
          <a:xfrm>
            <a:off x="3876675" y="874713"/>
            <a:ext cx="1038225" cy="2076450"/>
            <a:chOff x="6105" y="1378"/>
            <a:chExt cx="1634" cy="3270"/>
          </a:xfrm>
        </p:grpSpPr>
        <p:pic>
          <p:nvPicPr>
            <p:cNvPr id="18436" name="Picture 69" descr="20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04" y="1377"/>
              <a:ext cx="1635" cy="32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7" name="Picture 70" descr="20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02" y="2757"/>
              <a:ext cx="485" cy="4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8438" name="组合 28"/>
          <p:cNvGrpSpPr/>
          <p:nvPr/>
        </p:nvGrpSpPr>
        <p:grpSpPr>
          <a:xfrm>
            <a:off x="6188075" y="874713"/>
            <a:ext cx="1036638" cy="2076450"/>
            <a:chOff x="9744" y="1378"/>
            <a:chExt cx="1634" cy="3270"/>
          </a:xfrm>
        </p:grpSpPr>
        <p:grpSp>
          <p:nvGrpSpPr>
            <p:cNvPr id="18439" name="组合 25"/>
            <p:cNvGrpSpPr/>
            <p:nvPr/>
          </p:nvGrpSpPr>
          <p:grpSpPr>
            <a:xfrm>
              <a:off x="9744" y="1378"/>
              <a:ext cx="1634" cy="3270"/>
              <a:chOff x="6105" y="1378"/>
              <a:chExt cx="1634" cy="3270"/>
            </a:xfrm>
          </p:grpSpPr>
          <p:pic>
            <p:nvPicPr>
              <p:cNvPr id="18440" name="Picture 69" descr="201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6105" y="1378"/>
                <a:ext cx="1635" cy="32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1" name="Picture 70" descr="20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003" y="2758"/>
                <a:ext cx="485" cy="47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442" name="Picture 72" descr="20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41" y="2177"/>
              <a:ext cx="485" cy="4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Group 78"/>
          <p:cNvGrpSpPr/>
          <p:nvPr/>
        </p:nvGrpSpPr>
        <p:grpSpPr>
          <a:xfrm>
            <a:off x="5149850" y="2873375"/>
            <a:ext cx="1398588" cy="1863726"/>
            <a:chOff x="3478" y="2790"/>
            <a:chExt cx="881" cy="1174"/>
          </a:xfrm>
        </p:grpSpPr>
        <p:sp>
          <p:nvSpPr>
            <p:cNvPr id="8" name="Rectangle 28"/>
            <p:cNvSpPr>
              <a:spLocks noChangeArrowheads="1"/>
            </p:cNvSpPr>
            <p:nvPr/>
          </p:nvSpPr>
          <p:spPr bwMode="auto">
            <a:xfrm>
              <a:off x="3478" y="2790"/>
              <a:ext cx="841" cy="1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8   9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9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9" name="椭圆 77"/>
            <p:cNvSpPr>
              <a:spLocks noChangeArrowheads="1"/>
            </p:cNvSpPr>
            <p:nvPr/>
          </p:nvSpPr>
          <p:spPr bwMode="auto">
            <a:xfrm>
              <a:off x="3758" y="3022"/>
              <a:ext cx="270" cy="27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矩形 44"/>
            <p:cNvSpPr>
              <a:spLocks noChangeArrowheads="1"/>
            </p:cNvSpPr>
            <p:nvPr/>
          </p:nvSpPr>
          <p:spPr bwMode="auto">
            <a:xfrm>
              <a:off x="4087" y="3571"/>
              <a:ext cx="272" cy="27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" name="椭圆 77"/>
            <p:cNvSpPr>
              <a:spLocks noChangeArrowheads="1"/>
            </p:cNvSpPr>
            <p:nvPr/>
          </p:nvSpPr>
          <p:spPr bwMode="auto">
            <a:xfrm>
              <a:off x="3758" y="3576"/>
              <a:ext cx="270" cy="27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2" name="Group 81"/>
          <p:cNvGrpSpPr/>
          <p:nvPr/>
        </p:nvGrpSpPr>
        <p:grpSpPr>
          <a:xfrm>
            <a:off x="2755900" y="2854325"/>
            <a:ext cx="1498600" cy="1863725"/>
            <a:chOff x="1701" y="2795"/>
            <a:chExt cx="944" cy="1174"/>
          </a:xfrm>
        </p:grpSpPr>
        <p:sp>
          <p:nvSpPr>
            <p:cNvPr id="13" name="Rectangle 28"/>
            <p:cNvSpPr>
              <a:spLocks noChangeArrowheads="1"/>
            </p:cNvSpPr>
            <p:nvPr/>
          </p:nvSpPr>
          <p:spPr bwMode="auto">
            <a:xfrm>
              <a:off x="1701" y="2795"/>
              <a:ext cx="841" cy="1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7   8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8 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椭圆 74"/>
            <p:cNvSpPr>
              <a:spLocks noChangeArrowheads="1"/>
            </p:cNvSpPr>
            <p:nvPr/>
          </p:nvSpPr>
          <p:spPr bwMode="auto">
            <a:xfrm>
              <a:off x="1980" y="3574"/>
              <a:ext cx="270" cy="27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5" name="矩形 43"/>
            <p:cNvSpPr>
              <a:spLocks noChangeArrowheads="1"/>
            </p:cNvSpPr>
            <p:nvPr/>
          </p:nvSpPr>
          <p:spPr bwMode="auto">
            <a:xfrm>
              <a:off x="2373" y="3568"/>
              <a:ext cx="272" cy="27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椭圆 74"/>
            <p:cNvSpPr>
              <a:spLocks noChangeArrowheads="1"/>
            </p:cNvSpPr>
            <p:nvPr/>
          </p:nvSpPr>
          <p:spPr bwMode="auto">
            <a:xfrm>
              <a:off x="1980" y="3037"/>
              <a:ext cx="270" cy="27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3118327" y="3159125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＜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3156427" y="4014788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＞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Rectangle 37"/>
          <p:cNvSpPr>
            <a:spLocks noChangeArrowheads="1"/>
          </p:cNvSpPr>
          <p:nvPr/>
        </p:nvSpPr>
        <p:spPr bwMode="auto">
          <a:xfrm>
            <a:off x="5501165" y="3152775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＜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Rectangle 38"/>
          <p:cNvSpPr>
            <a:spLocks noChangeArrowheads="1"/>
          </p:cNvSpPr>
          <p:nvPr/>
        </p:nvSpPr>
        <p:spPr bwMode="auto">
          <a:xfrm>
            <a:off x="5528152" y="4029075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＞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740150" y="4049713"/>
            <a:ext cx="5715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6040438" y="4083050"/>
            <a:ext cx="5715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410075" y="1699260"/>
            <a:ext cx="381000" cy="4286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721475" y="1331913"/>
            <a:ext cx="381000" cy="40163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2" grpId="0"/>
      <p:bldP spid="34" grpId="0" bldLvl="0" animBg="1"/>
      <p:bldP spid="34" grpId="1" bldLvl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3"/>
          <p:cNvSpPr txBox="1"/>
          <p:nvPr/>
        </p:nvSpPr>
        <p:spPr>
          <a:xfrm>
            <a:off x="457200" y="1124585"/>
            <a:ext cx="858710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1.9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以内的数从小到大的排列顺序：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比较两数的大小时，可根据谁多谁少比较，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也可以根据数的排列顺序比较。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68145" y="2503805"/>
            <a:ext cx="6080760" cy="1508125"/>
          </a:xfrm>
          <a:prstGeom prst="rect">
            <a:avLst/>
          </a:prstGeom>
        </p:spPr>
      </p:pic>
      <p:sp>
        <p:nvSpPr>
          <p:cNvPr id="20482" name="文本框 10250"/>
          <p:cNvSpPr txBox="1"/>
          <p:nvPr/>
        </p:nvSpPr>
        <p:spPr>
          <a:xfrm>
            <a:off x="576580" y="986155"/>
            <a:ext cx="81254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把左边的8个圈起来。从左边数，在第8个下面画上    。     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1484630" y="2649855"/>
            <a:ext cx="5662295" cy="1216025"/>
          </a:xfrm>
          <a:prstGeom prst="roundRect">
            <a:avLst>
              <a:gd name="adj" fmla="val 50000"/>
            </a:avLst>
          </a:prstGeom>
          <a:noFill/>
          <a:ln w="28575" cmpd="sng">
            <a:solidFill>
              <a:srgbClr val="00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99" name="AutoShape 2"/>
          <p:cNvSpPr/>
          <p:nvPr/>
        </p:nvSpPr>
        <p:spPr>
          <a:xfrm>
            <a:off x="609600" y="667385"/>
            <a:ext cx="5153025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和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9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的基数和序数意义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7" name="椭圆 76"/>
          <p:cNvSpPr/>
          <p:nvPr/>
        </p:nvSpPr>
        <p:spPr>
          <a:xfrm>
            <a:off x="2003425" y="1173163"/>
            <a:ext cx="660400" cy="5000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 76"/>
          <p:cNvSpPr/>
          <p:nvPr/>
        </p:nvSpPr>
        <p:spPr>
          <a:xfrm>
            <a:off x="6200775" y="1173163"/>
            <a:ext cx="946150" cy="5000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93" name="文本框 3"/>
          <p:cNvSpPr txBox="1"/>
          <p:nvPr/>
        </p:nvSpPr>
        <p:spPr>
          <a:xfrm>
            <a:off x="3200083" y="133668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51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l="88296" t="30717" r="6133" b="36143"/>
          <a:stretch>
            <a:fillRect/>
          </a:stretch>
        </p:blipFill>
        <p:spPr>
          <a:xfrm>
            <a:off x="1184275" y="1777365"/>
            <a:ext cx="483870" cy="463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88296" t="30717" r="6133" b="36143"/>
          <a:stretch>
            <a:fillRect/>
          </a:stretch>
        </p:blipFill>
        <p:spPr>
          <a:xfrm>
            <a:off x="6505575" y="3459480"/>
            <a:ext cx="483870" cy="463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27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04265" y="1870075"/>
            <a:ext cx="6080760" cy="1508125"/>
          </a:xfrm>
          <a:prstGeom prst="rect">
            <a:avLst/>
          </a:prstGeom>
        </p:spPr>
      </p:pic>
      <p:sp>
        <p:nvSpPr>
          <p:cNvPr id="21514" name="文本框 10254"/>
          <p:cNvSpPr txBox="1"/>
          <p:nvPr/>
        </p:nvSpPr>
        <p:spPr>
          <a:xfrm>
            <a:off x="1473200" y="833755"/>
            <a:ext cx="61982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排第1，谁排第9？    排第几？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4265" y="3028950"/>
            <a:ext cx="409575" cy="82994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59915" y="3028950"/>
            <a:ext cx="381000" cy="82994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2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86990" y="3119755"/>
            <a:ext cx="390525" cy="82994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92500" y="3065780"/>
            <a:ext cx="348615" cy="82994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80510" y="3075940"/>
            <a:ext cx="410845" cy="82994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30750" y="3075940"/>
            <a:ext cx="454025" cy="82994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24170" y="3055620"/>
            <a:ext cx="355600" cy="82994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42330" y="3028950"/>
            <a:ext cx="458470" cy="82994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63360" y="3028950"/>
            <a:ext cx="429895" cy="82994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3775" y="774065"/>
            <a:ext cx="502920" cy="510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0555" y="862330"/>
            <a:ext cx="686435" cy="35369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717675" y="1426845"/>
            <a:ext cx="5039995" cy="531495"/>
            <a:chOff x="3523" y="2285"/>
            <a:chExt cx="7937" cy="837"/>
          </a:xfrm>
        </p:grpSpPr>
        <p:sp>
          <p:nvSpPr>
            <p:cNvPr id="16" name="文本框 10254"/>
            <p:cNvSpPr txBox="1"/>
            <p:nvPr/>
          </p:nvSpPr>
          <p:spPr>
            <a:xfrm>
              <a:off x="3523" y="2285"/>
              <a:ext cx="381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accent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答：</a:t>
              </a:r>
              <a:r>
                <a:rPr lang="en-US" altLang="zh-CN" sz="2800" b="1" dirty="0">
                  <a:solidFill>
                    <a:schemeClr val="accent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2800" b="1" dirty="0">
                  <a:solidFill>
                    <a:schemeClr val="accent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排第</a:t>
              </a:r>
              <a:r>
                <a:rPr lang="en-US" altLang="zh-CN" sz="2800" b="1" dirty="0">
                  <a:solidFill>
                    <a:schemeClr val="accent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9,</a:t>
              </a:r>
              <a:endParaRPr lang="en-US" altLang="zh-CN" sz="2800" b="1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/>
            <a:srcRect r="4094" b="10139"/>
            <a:stretch>
              <a:fillRect/>
            </a:stretch>
          </p:blipFill>
          <p:spPr>
            <a:xfrm>
              <a:off x="4831" y="2300"/>
              <a:ext cx="656" cy="647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7356" y="2300"/>
              <a:ext cx="4105" cy="822"/>
              <a:chOff x="9782" y="1756"/>
              <a:chExt cx="4105" cy="822"/>
            </a:xfrm>
          </p:grpSpPr>
          <p:sp>
            <p:nvSpPr>
              <p:cNvPr id="20" name="文本框 10254"/>
              <p:cNvSpPr txBox="1"/>
              <p:nvPr/>
            </p:nvSpPr>
            <p:spPr>
              <a:xfrm>
                <a:off x="10694" y="1756"/>
                <a:ext cx="319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l"/>
                <a:r>
                  <a:rPr lang="zh-CN" sz="2800" b="1" dirty="0">
                    <a:solidFill>
                      <a:schemeClr val="accent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排第</a:t>
                </a:r>
                <a:r>
                  <a:rPr lang="en-US" altLang="zh-CN" sz="2800" b="1" dirty="0">
                    <a:solidFill>
                      <a:schemeClr val="accent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5</a:t>
                </a:r>
                <a:r>
                  <a:rPr lang="zh-CN" altLang="en-US" sz="2800" b="1" dirty="0">
                    <a:solidFill>
                      <a:schemeClr val="accent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。</a:t>
                </a:r>
                <a:endParaRPr lang="zh-CN" altLang="en-US" sz="2800" b="1" dirty="0">
                  <a:solidFill>
                    <a:schemeClr val="accent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9782" y="1828"/>
                <a:ext cx="1081" cy="557"/>
              </a:xfrm>
              <a:prstGeom prst="rect">
                <a:avLst/>
              </a:prstGeom>
            </p:spPr>
          </p:pic>
        </p:grpSp>
      </p:grpSp>
      <p:sp>
        <p:nvSpPr>
          <p:cNvPr id="22" name="文本框 10254"/>
          <p:cNvSpPr txBox="1"/>
          <p:nvPr/>
        </p:nvSpPr>
        <p:spPr>
          <a:xfrm>
            <a:off x="1274445" y="4189730"/>
            <a:ext cx="6632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像上面这样，同桌之间互相提一个问题。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1" bldLvl="0" animBg="1" uiExpand="1" build="allAtOnce"/>
      <p:bldP spid="11" grpId="0" bldLvl="0" animBg="1"/>
      <p:bldP spid="12" grpId="0" bldLvl="0" animBg="1"/>
      <p:bldP spid="13" grpId="0" bldLvl="0" animBg="1"/>
      <p:bldP spid="14" grpId="0" bldLvl="0" animBg="1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Text Box 3"/>
          <p:cNvSpPr txBox="1"/>
          <p:nvPr/>
        </p:nvSpPr>
        <p:spPr>
          <a:xfrm>
            <a:off x="1174750" y="887413"/>
            <a:ext cx="6792913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表示事物的多少，指的是数量，如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  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第几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表示事物按顺序排列后所在的位置，如第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705600" y="2115185"/>
          <a:ext cx="1440000" cy="2880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/>
              </a:tblGrid>
              <a:tr h="14401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</a:tbl>
          </a:graphicData>
        </a:graphic>
      </p:graphicFrame>
      <p:pic>
        <p:nvPicPr>
          <p:cNvPr id="24581" name="Picture 21" descr="207"/>
          <p:cNvPicPr>
            <a:picLocks noChangeAspect="1"/>
          </p:cNvPicPr>
          <p:nvPr/>
        </p:nvPicPr>
        <p:blipFill>
          <a:blip r:embed="rId1" cstate="print"/>
          <a:srcRect r="77614"/>
          <a:stretch>
            <a:fillRect/>
          </a:stretch>
        </p:blipFill>
        <p:spPr>
          <a:xfrm>
            <a:off x="3816985" y="2191385"/>
            <a:ext cx="1510665" cy="267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Picture 2" descr="E:\罗梦\人一数上\图片\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2191385"/>
            <a:ext cx="1875790" cy="2833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弧形 8"/>
          <p:cNvSpPr/>
          <p:nvPr/>
        </p:nvSpPr>
        <p:spPr>
          <a:xfrm flipH="1">
            <a:off x="6817360" y="2171700"/>
            <a:ext cx="1224280" cy="1383665"/>
          </a:xfrm>
          <a:prstGeom prst="arc">
            <a:avLst>
              <a:gd name="adj1" fmla="val 12226868"/>
              <a:gd name="adj2" fmla="val 20841998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弧形 11"/>
          <p:cNvSpPr/>
          <p:nvPr/>
        </p:nvSpPr>
        <p:spPr>
          <a:xfrm flipV="1">
            <a:off x="6773545" y="3556635"/>
            <a:ext cx="1297305" cy="1383665"/>
          </a:xfrm>
          <a:prstGeom prst="arc">
            <a:avLst>
              <a:gd name="adj1" fmla="val 5448284"/>
              <a:gd name="adj2" fmla="val 5413102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弧形 4"/>
          <p:cNvSpPr/>
          <p:nvPr/>
        </p:nvSpPr>
        <p:spPr>
          <a:xfrm flipH="1">
            <a:off x="6817995" y="2172970"/>
            <a:ext cx="1272540" cy="1383665"/>
          </a:xfrm>
          <a:prstGeom prst="arc">
            <a:avLst>
              <a:gd name="adj1" fmla="val 16372822"/>
              <a:gd name="adj2" fmla="val 5457315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弧形 18"/>
          <p:cNvSpPr/>
          <p:nvPr/>
        </p:nvSpPr>
        <p:spPr>
          <a:xfrm rot="10800000" flipH="1" flipV="1">
            <a:off x="6819900" y="2171700"/>
            <a:ext cx="1221740" cy="1383665"/>
          </a:xfrm>
          <a:prstGeom prst="arc">
            <a:avLst>
              <a:gd name="adj1" fmla="val 18136766"/>
              <a:gd name="adj2" fmla="val 5413102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3460750" y="457200"/>
            <a:ext cx="2824163" cy="5476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lang="zh-CN" altLang="en-US" sz="3200" b="1" strike="noStrike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5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207"/>
          <p:cNvPicPr>
            <a:picLocks noChangeAspect="1"/>
          </p:cNvPicPr>
          <p:nvPr/>
        </p:nvPicPr>
        <p:blipFill>
          <a:blip r:embed="rId1" cstate="print"/>
          <a:srcRect r="77614"/>
          <a:stretch>
            <a:fillRect/>
          </a:stretch>
        </p:blipFill>
        <p:spPr>
          <a:xfrm>
            <a:off x="278130" y="1861820"/>
            <a:ext cx="1284605" cy="2270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9" name=" 219"/>
          <p:cNvSpPr/>
          <p:nvPr/>
        </p:nvSpPr>
        <p:spPr>
          <a:xfrm>
            <a:off x="3460750" y="457200"/>
            <a:ext cx="2824163" cy="5476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lang="zh-CN" altLang="en-US" sz="3200" b="1" strike="noStrike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Picture 21" descr="207"/>
          <p:cNvPicPr>
            <a:picLocks noChangeAspect="1"/>
          </p:cNvPicPr>
          <p:nvPr/>
        </p:nvPicPr>
        <p:blipFill>
          <a:blip r:embed="rId1" cstate="print"/>
          <a:srcRect l="22543"/>
          <a:stretch>
            <a:fillRect/>
          </a:stretch>
        </p:blipFill>
        <p:spPr>
          <a:xfrm>
            <a:off x="1398270" y="1080770"/>
            <a:ext cx="7492365" cy="3832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弧形 8"/>
          <p:cNvSpPr/>
          <p:nvPr/>
        </p:nvSpPr>
        <p:spPr>
          <a:xfrm flipH="1">
            <a:off x="4712970" y="1593850"/>
            <a:ext cx="1187450" cy="1383665"/>
          </a:xfrm>
          <a:prstGeom prst="arc">
            <a:avLst>
              <a:gd name="adj1" fmla="val 12226868"/>
              <a:gd name="adj2" fmla="val 20841998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弧形 11"/>
          <p:cNvSpPr/>
          <p:nvPr/>
        </p:nvSpPr>
        <p:spPr>
          <a:xfrm flipV="1">
            <a:off x="4594225" y="2978785"/>
            <a:ext cx="1297305" cy="1383665"/>
          </a:xfrm>
          <a:prstGeom prst="arc">
            <a:avLst>
              <a:gd name="adj1" fmla="val 5448284"/>
              <a:gd name="adj2" fmla="val 5413102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弧形 3"/>
          <p:cNvSpPr/>
          <p:nvPr/>
        </p:nvSpPr>
        <p:spPr>
          <a:xfrm flipH="1">
            <a:off x="4716780" y="1595120"/>
            <a:ext cx="1233805" cy="1383665"/>
          </a:xfrm>
          <a:prstGeom prst="arc">
            <a:avLst>
              <a:gd name="adj1" fmla="val 16372822"/>
              <a:gd name="adj2" fmla="val 5457315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弧形 18"/>
          <p:cNvSpPr/>
          <p:nvPr/>
        </p:nvSpPr>
        <p:spPr>
          <a:xfrm rot="10800000" flipH="1" flipV="1">
            <a:off x="4715510" y="1593850"/>
            <a:ext cx="1184275" cy="1383665"/>
          </a:xfrm>
          <a:prstGeom prst="arc">
            <a:avLst>
              <a:gd name="adj1" fmla="val 18136766"/>
              <a:gd name="adj2" fmla="val 5413102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弧形 7"/>
          <p:cNvSpPr/>
          <p:nvPr/>
        </p:nvSpPr>
        <p:spPr>
          <a:xfrm flipH="1">
            <a:off x="7617460" y="1581150"/>
            <a:ext cx="1187450" cy="1383665"/>
          </a:xfrm>
          <a:prstGeom prst="arc">
            <a:avLst>
              <a:gd name="adj1" fmla="val 12226868"/>
              <a:gd name="adj2" fmla="val 20841998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弧形 10"/>
          <p:cNvSpPr/>
          <p:nvPr/>
        </p:nvSpPr>
        <p:spPr>
          <a:xfrm flipV="1">
            <a:off x="7498715" y="2966085"/>
            <a:ext cx="1297305" cy="1383665"/>
          </a:xfrm>
          <a:prstGeom prst="arc">
            <a:avLst>
              <a:gd name="adj1" fmla="val 5448284"/>
              <a:gd name="adj2" fmla="val 5413102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弧形 12"/>
          <p:cNvSpPr/>
          <p:nvPr/>
        </p:nvSpPr>
        <p:spPr>
          <a:xfrm flipH="1">
            <a:off x="7621270" y="1582420"/>
            <a:ext cx="1233805" cy="1383665"/>
          </a:xfrm>
          <a:prstGeom prst="arc">
            <a:avLst>
              <a:gd name="adj1" fmla="val 16372822"/>
              <a:gd name="adj2" fmla="val 5457315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弧形 15"/>
          <p:cNvSpPr/>
          <p:nvPr/>
        </p:nvSpPr>
        <p:spPr>
          <a:xfrm rot="10800000" flipH="1" flipV="1">
            <a:off x="7620000" y="1581150"/>
            <a:ext cx="1184275" cy="1383665"/>
          </a:xfrm>
          <a:prstGeom prst="arc">
            <a:avLst>
              <a:gd name="adj1" fmla="val 18136766"/>
              <a:gd name="adj2" fmla="val 5413102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4" grpId="0" bldLvl="0" animBg="1"/>
      <p:bldP spid="19" grpId="0" bldLvl="0" animBg="1"/>
      <p:bldP spid="8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705600" y="2115185"/>
          <a:ext cx="1440180" cy="2880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80"/>
              </a:tblGrid>
              <a:tr h="14401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</a:tbl>
          </a:graphicData>
        </a:graphic>
      </p:graphicFrame>
      <p:sp>
        <p:nvSpPr>
          <p:cNvPr id="12" name="弧形 11"/>
          <p:cNvSpPr/>
          <p:nvPr/>
        </p:nvSpPr>
        <p:spPr>
          <a:xfrm flipV="1">
            <a:off x="6781800" y="2172335"/>
            <a:ext cx="1297305" cy="1383665"/>
          </a:xfrm>
          <a:prstGeom prst="arc">
            <a:avLst>
              <a:gd name="adj1" fmla="val 1972489"/>
              <a:gd name="adj2" fmla="val 9092535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4577" name="Picture 24" descr="209"/>
          <p:cNvPicPr>
            <a:picLocks noChangeAspect="1"/>
          </p:cNvPicPr>
          <p:nvPr/>
        </p:nvPicPr>
        <p:blipFill>
          <a:blip r:embed="rId1" cstate="print"/>
          <a:srcRect r="76106"/>
          <a:stretch>
            <a:fillRect/>
          </a:stretch>
        </p:blipFill>
        <p:spPr>
          <a:xfrm>
            <a:off x="3810000" y="1962785"/>
            <a:ext cx="1794510" cy="2936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Picture 3" descr="E:\罗梦\人一数上\图片\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657985"/>
            <a:ext cx="2459355" cy="3582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弧形 2"/>
          <p:cNvSpPr/>
          <p:nvPr/>
        </p:nvSpPr>
        <p:spPr>
          <a:xfrm rot="10800000" flipH="1" flipV="1">
            <a:off x="6781800" y="2172335"/>
            <a:ext cx="1297305" cy="1383665"/>
          </a:xfrm>
          <a:prstGeom prst="arc">
            <a:avLst>
              <a:gd name="adj1" fmla="val 16661412"/>
              <a:gd name="adj2" fmla="val 722710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7092950" y="3257550"/>
            <a:ext cx="873125" cy="1600200"/>
          </a:xfrm>
          <a:prstGeom prst="line">
            <a:avLst/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 219"/>
          <p:cNvSpPr/>
          <p:nvPr/>
        </p:nvSpPr>
        <p:spPr>
          <a:xfrm>
            <a:off x="3460750" y="457200"/>
            <a:ext cx="2824163" cy="5476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lang="zh-CN" altLang="en-US" sz="3200" b="1" strike="noStrike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弧形 4"/>
          <p:cNvSpPr/>
          <p:nvPr/>
        </p:nvSpPr>
        <p:spPr>
          <a:xfrm flipV="1">
            <a:off x="6781800" y="2172335"/>
            <a:ext cx="1297305" cy="1383665"/>
          </a:xfrm>
          <a:prstGeom prst="arc">
            <a:avLst>
              <a:gd name="adj1" fmla="val 8933594"/>
              <a:gd name="adj2" fmla="val 14855157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弧形 5"/>
          <p:cNvSpPr/>
          <p:nvPr/>
        </p:nvSpPr>
        <p:spPr>
          <a:xfrm flipV="1">
            <a:off x="6781800" y="2172335"/>
            <a:ext cx="1297305" cy="1383665"/>
          </a:xfrm>
          <a:prstGeom prst="arc">
            <a:avLst>
              <a:gd name="adj1" fmla="val 12738665"/>
              <a:gd name="adj2" fmla="val 20778757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bldLvl="0" animBg="1"/>
      <p:bldP spid="3" grpId="0" bldLvl="0" animBg="1"/>
      <p:bldP spid="5" grpId="1" bldLvl="0" animBg="1"/>
      <p:bldP spid="6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4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8和9的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认识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82583" y="161671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3460750" y="457200"/>
            <a:ext cx="2824163" cy="5476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lang="zh-CN" altLang="en-US" sz="3200" b="1" strike="noStrike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Picture 24" descr="209"/>
          <p:cNvPicPr>
            <a:picLocks noChangeAspect="1"/>
          </p:cNvPicPr>
          <p:nvPr/>
        </p:nvPicPr>
        <p:blipFill>
          <a:blip r:embed="rId1" cstate="print"/>
          <a:srcRect r="76106"/>
          <a:stretch>
            <a:fillRect/>
          </a:stretch>
        </p:blipFill>
        <p:spPr>
          <a:xfrm>
            <a:off x="279400" y="1886585"/>
            <a:ext cx="1455420" cy="2382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24" descr="209"/>
          <p:cNvPicPr>
            <a:picLocks noChangeAspect="1"/>
          </p:cNvPicPr>
          <p:nvPr/>
        </p:nvPicPr>
        <p:blipFill>
          <a:blip r:embed="rId1" cstate="print"/>
          <a:srcRect l="22868"/>
          <a:stretch>
            <a:fillRect/>
          </a:stretch>
        </p:blipFill>
        <p:spPr>
          <a:xfrm>
            <a:off x="1345565" y="1084580"/>
            <a:ext cx="7545070" cy="3823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弧形 13"/>
          <p:cNvSpPr/>
          <p:nvPr/>
        </p:nvSpPr>
        <p:spPr>
          <a:xfrm flipV="1">
            <a:off x="4660900" y="1677035"/>
            <a:ext cx="1297305" cy="1383665"/>
          </a:xfrm>
          <a:prstGeom prst="arc">
            <a:avLst>
              <a:gd name="adj1" fmla="val 5702778"/>
              <a:gd name="adj2" fmla="val 21534481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弧形 14"/>
          <p:cNvSpPr/>
          <p:nvPr/>
        </p:nvSpPr>
        <p:spPr>
          <a:xfrm rot="10800000" flipH="1" flipV="1">
            <a:off x="4660900" y="1676400"/>
            <a:ext cx="1297305" cy="1383665"/>
          </a:xfrm>
          <a:prstGeom prst="arc">
            <a:avLst>
              <a:gd name="adj1" fmla="val 13933703"/>
              <a:gd name="adj2" fmla="val 722710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003800" y="2762250"/>
            <a:ext cx="841375" cy="1642745"/>
          </a:xfrm>
          <a:prstGeom prst="line">
            <a:avLst/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弧形 17"/>
          <p:cNvSpPr/>
          <p:nvPr/>
        </p:nvSpPr>
        <p:spPr>
          <a:xfrm flipV="1">
            <a:off x="7531100" y="1664335"/>
            <a:ext cx="1297305" cy="1383665"/>
          </a:xfrm>
          <a:prstGeom prst="arc">
            <a:avLst>
              <a:gd name="adj1" fmla="val 5702778"/>
              <a:gd name="adj2" fmla="val 21534481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弧形 19"/>
          <p:cNvSpPr/>
          <p:nvPr/>
        </p:nvSpPr>
        <p:spPr>
          <a:xfrm rot="10800000" flipH="1" flipV="1">
            <a:off x="7531100" y="1663700"/>
            <a:ext cx="1297305" cy="1383665"/>
          </a:xfrm>
          <a:prstGeom prst="arc">
            <a:avLst>
              <a:gd name="adj1" fmla="val 13933703"/>
              <a:gd name="adj2" fmla="val 722710"/>
            </a:avLst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7924800" y="2749550"/>
            <a:ext cx="790575" cy="1617345"/>
          </a:xfrm>
          <a:prstGeom prst="line">
            <a:avLst/>
          </a:prstGeom>
          <a:ln w="1143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 l="31000" t="21722" r="14000" b="60208"/>
          <a:stretch>
            <a:fillRect/>
          </a:stretch>
        </p:blipFill>
        <p:spPr>
          <a:xfrm>
            <a:off x="1649730" y="1662430"/>
            <a:ext cx="4860925" cy="2555240"/>
          </a:xfrm>
          <a:prstGeom prst="rect">
            <a:avLst/>
          </a:prstGeom>
        </p:spPr>
      </p:pic>
      <p:sp>
        <p:nvSpPr>
          <p:cNvPr id="24577" name="文本框 3"/>
          <p:cNvSpPr txBox="1"/>
          <p:nvPr/>
        </p:nvSpPr>
        <p:spPr>
          <a:xfrm>
            <a:off x="2505075" y="38100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P54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169920" y="2007235"/>
            <a:ext cx="271780" cy="914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41383" y="1989455"/>
            <a:ext cx="305435" cy="101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765550" y="1907223"/>
            <a:ext cx="187325" cy="819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931603" y="1852930"/>
            <a:ext cx="66675" cy="3295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998595" y="2182178"/>
            <a:ext cx="107315" cy="2673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670936" y="2449513"/>
            <a:ext cx="434340" cy="4044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3121026" y="2739391"/>
            <a:ext cx="590550" cy="1263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052446" y="2388553"/>
            <a:ext cx="50165" cy="3505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989263" y="2006918"/>
            <a:ext cx="62865" cy="4197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46100" y="730250"/>
            <a:ext cx="73977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0～9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的顺序连线。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1325" y="1707833"/>
            <a:ext cx="82581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按照由大到小的顺序填一填。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602" name="矩形 3"/>
          <p:cNvSpPr/>
          <p:nvPr/>
        </p:nvSpPr>
        <p:spPr>
          <a:xfrm>
            <a:off x="290195" y="2920683"/>
            <a:ext cx="8258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&gt;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&gt;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&gt;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&gt;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&gt;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）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4550" y="291750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2279015" y="291750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3480" y="291750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7945" y="291909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2410" y="291909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16875" y="291909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E:\罗梦\人一数上\人一数导学案（上）定\TE84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425" y="1707515"/>
            <a:ext cx="8167688" cy="73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90575" y="2713990"/>
            <a:ext cx="775335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）一共有（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）个图形。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）从右边数，第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个图形是</a:t>
            </a:r>
            <a:r>
              <a:rPr lang="zh-CN" altLang="zh-CN" sz="3200" b="1" strike="noStrike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b="1" strike="noStrike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3200" b="1" strike="noStrike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3638550" y="2933065"/>
            <a:ext cx="4102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28" name="文本框 14"/>
          <p:cNvSpPr txBox="1"/>
          <p:nvPr/>
        </p:nvSpPr>
        <p:spPr>
          <a:xfrm>
            <a:off x="700088" y="994728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3.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6472238" y="3455353"/>
            <a:ext cx="871855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☆</a:t>
            </a:r>
            <a:endParaRPr lang="zh-CN" altLang="en-US" sz="5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3" name="组合 24"/>
          <p:cNvGrpSpPr/>
          <p:nvPr/>
        </p:nvGrpSpPr>
        <p:grpSpPr>
          <a:xfrm rot="5400000">
            <a:off x="1720850" y="590550"/>
            <a:ext cx="1038225" cy="2076450"/>
            <a:chOff x="6105" y="1378"/>
            <a:chExt cx="1634" cy="3270"/>
          </a:xfrm>
        </p:grpSpPr>
        <p:pic>
          <p:nvPicPr>
            <p:cNvPr id="27654" name="Picture 69" descr="20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04" y="1377"/>
              <a:ext cx="1635" cy="32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5" name="Picture 70" descr="20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02" y="2757"/>
              <a:ext cx="485" cy="4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7656" name="组合 28"/>
          <p:cNvGrpSpPr/>
          <p:nvPr/>
        </p:nvGrpSpPr>
        <p:grpSpPr>
          <a:xfrm rot="5400000">
            <a:off x="5603875" y="590550"/>
            <a:ext cx="1038225" cy="2076450"/>
            <a:chOff x="9744" y="1378"/>
            <a:chExt cx="1634" cy="3270"/>
          </a:xfrm>
        </p:grpSpPr>
        <p:grpSp>
          <p:nvGrpSpPr>
            <p:cNvPr id="27657" name="组合 25"/>
            <p:cNvGrpSpPr/>
            <p:nvPr/>
          </p:nvGrpSpPr>
          <p:grpSpPr>
            <a:xfrm>
              <a:off x="9744" y="1378"/>
              <a:ext cx="1634" cy="3270"/>
              <a:chOff x="6105" y="1378"/>
              <a:chExt cx="1634" cy="3270"/>
            </a:xfrm>
          </p:grpSpPr>
          <p:pic>
            <p:nvPicPr>
              <p:cNvPr id="27658" name="Picture 69" descr="201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6105" y="1378"/>
                <a:ext cx="1635" cy="32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9" name="Picture 70" descr="20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003" y="2758"/>
                <a:ext cx="485" cy="47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7660" name="Picture 72" descr="20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41" y="2177"/>
              <a:ext cx="485" cy="47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387" name="Picture 49" descr="19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1700" y="2767013"/>
            <a:ext cx="925513" cy="92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2" name="Picture 57" descr="19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7225" y="2760663"/>
            <a:ext cx="931863" cy="931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72385" y="501015"/>
            <a:ext cx="3695700" cy="4259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4290" y="500380"/>
            <a:ext cx="809625" cy="374650"/>
          </a:xfrm>
          <a:prstGeom prst="rect">
            <a:avLst/>
          </a:prstGeom>
          <a:solidFill>
            <a:srgbClr val="A0D2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82235" y="615315"/>
            <a:ext cx="3695700" cy="42595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196840" y="614680"/>
            <a:ext cx="730250" cy="374650"/>
          </a:xfrm>
          <a:prstGeom prst="rect">
            <a:avLst/>
          </a:prstGeom>
          <a:solidFill>
            <a:srgbClr val="A0D2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09905" y="2794635"/>
            <a:ext cx="4357370" cy="471170"/>
            <a:chOff x="803" y="5415"/>
            <a:chExt cx="6862" cy="742"/>
          </a:xfrm>
        </p:grpSpPr>
        <p:sp>
          <p:nvSpPr>
            <p:cNvPr id="3" name="椭圆 58"/>
            <p:cNvSpPr/>
            <p:nvPr/>
          </p:nvSpPr>
          <p:spPr>
            <a:xfrm>
              <a:off x="1908" y="5555"/>
              <a:ext cx="452" cy="453"/>
            </a:xfrm>
            <a:prstGeom prst="ellipse">
              <a:avLst/>
            </a:prstGeom>
            <a:solidFill>
              <a:srgbClr val="0099FF"/>
            </a:solidFill>
            <a:ln w="25400">
              <a:noFill/>
            </a:ln>
          </p:spPr>
          <p:txBody>
            <a:bodyPr anchor="ctr" anchorCtr="0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椭圆 59"/>
            <p:cNvSpPr/>
            <p:nvPr/>
          </p:nvSpPr>
          <p:spPr>
            <a:xfrm>
              <a:off x="1050" y="5555"/>
              <a:ext cx="453" cy="453"/>
            </a:xfrm>
            <a:prstGeom prst="ellipse">
              <a:avLst/>
            </a:prstGeom>
            <a:solidFill>
              <a:srgbClr val="0099FF"/>
            </a:solidFill>
            <a:ln w="25400">
              <a:noFill/>
            </a:ln>
          </p:spPr>
          <p:txBody>
            <a:bodyPr anchor="ctr" anchorCtr="0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椭圆 60"/>
            <p:cNvSpPr/>
            <p:nvPr/>
          </p:nvSpPr>
          <p:spPr>
            <a:xfrm>
              <a:off x="3605" y="5555"/>
              <a:ext cx="453" cy="453"/>
            </a:xfrm>
            <a:prstGeom prst="ellipse">
              <a:avLst/>
            </a:prstGeom>
            <a:solidFill>
              <a:srgbClr val="0099FF"/>
            </a:solidFill>
            <a:ln w="25400">
              <a:noFill/>
            </a:ln>
          </p:spPr>
          <p:txBody>
            <a:bodyPr anchor="ctr" anchorCtr="0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椭圆 61"/>
            <p:cNvSpPr/>
            <p:nvPr/>
          </p:nvSpPr>
          <p:spPr>
            <a:xfrm>
              <a:off x="2755" y="5555"/>
              <a:ext cx="453" cy="453"/>
            </a:xfrm>
            <a:prstGeom prst="ellipse">
              <a:avLst/>
            </a:prstGeom>
            <a:solidFill>
              <a:srgbClr val="0099FF"/>
            </a:solidFill>
            <a:ln w="25400">
              <a:noFill/>
            </a:ln>
          </p:spPr>
          <p:txBody>
            <a:bodyPr anchor="ctr" anchorCtr="0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椭圆 62"/>
            <p:cNvSpPr/>
            <p:nvPr/>
          </p:nvSpPr>
          <p:spPr>
            <a:xfrm>
              <a:off x="7005" y="5555"/>
              <a:ext cx="453" cy="453"/>
            </a:xfrm>
            <a:prstGeom prst="ellipse">
              <a:avLst/>
            </a:prstGeom>
            <a:solidFill>
              <a:srgbClr val="0099FF"/>
            </a:solidFill>
            <a:ln w="25400">
              <a:noFill/>
            </a:ln>
          </p:spPr>
          <p:txBody>
            <a:bodyPr anchor="ctr" anchorCtr="0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椭圆 63"/>
            <p:cNvSpPr/>
            <p:nvPr/>
          </p:nvSpPr>
          <p:spPr>
            <a:xfrm>
              <a:off x="4455" y="5555"/>
              <a:ext cx="453" cy="453"/>
            </a:xfrm>
            <a:prstGeom prst="ellipse">
              <a:avLst/>
            </a:prstGeom>
            <a:solidFill>
              <a:srgbClr val="0099FF"/>
            </a:solidFill>
            <a:ln w="25400">
              <a:noFill/>
            </a:ln>
          </p:spPr>
          <p:txBody>
            <a:bodyPr anchor="ctr" anchorCtr="0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圆角矩形 64"/>
            <p:cNvSpPr/>
            <p:nvPr/>
          </p:nvSpPr>
          <p:spPr>
            <a:xfrm>
              <a:off x="803" y="5415"/>
              <a:ext cx="6862" cy="743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0472E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椭圆 65"/>
            <p:cNvSpPr/>
            <p:nvPr/>
          </p:nvSpPr>
          <p:spPr>
            <a:xfrm>
              <a:off x="6158" y="5555"/>
              <a:ext cx="452" cy="453"/>
            </a:xfrm>
            <a:prstGeom prst="ellipse">
              <a:avLst/>
            </a:prstGeom>
            <a:solidFill>
              <a:srgbClr val="0099FF"/>
            </a:solidFill>
            <a:ln w="25400">
              <a:noFill/>
            </a:ln>
          </p:spPr>
          <p:txBody>
            <a:bodyPr anchor="ctr" anchorCtr="0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椭圆 66"/>
            <p:cNvSpPr/>
            <p:nvPr/>
          </p:nvSpPr>
          <p:spPr>
            <a:xfrm>
              <a:off x="5305" y="5555"/>
              <a:ext cx="453" cy="453"/>
            </a:xfrm>
            <a:prstGeom prst="ellipse">
              <a:avLst/>
            </a:prstGeom>
            <a:solidFill>
              <a:srgbClr val="0099FF"/>
            </a:solidFill>
            <a:ln w="25400">
              <a:noFill/>
            </a:ln>
          </p:spPr>
          <p:txBody>
            <a:bodyPr anchor="ctr" anchorCtr="0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4" name="Picture 57" descr="19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2183" y="3814763"/>
            <a:ext cx="931862" cy="931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444500" y="1301750"/>
            <a:ext cx="3438525" cy="1030288"/>
          </a:xfrm>
          <a:prstGeom prst="wedgeRoundRectCallout">
            <a:avLst>
              <a:gd name="adj1" fmla="val 56452"/>
              <a:gd name="adj2" fmla="val -5301"/>
              <a:gd name="adj3" fmla="val 16667"/>
            </a:avLst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看看我们一共来了几个同学？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椭圆 76"/>
          <p:cNvSpPr/>
          <p:nvPr/>
        </p:nvSpPr>
        <p:spPr>
          <a:xfrm>
            <a:off x="5926773" y="1039813"/>
            <a:ext cx="500062" cy="5000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椭圆 77"/>
          <p:cNvSpPr/>
          <p:nvPr/>
        </p:nvSpPr>
        <p:spPr>
          <a:xfrm>
            <a:off x="5780088" y="1950085"/>
            <a:ext cx="500062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椭圆 78"/>
          <p:cNvSpPr/>
          <p:nvPr/>
        </p:nvSpPr>
        <p:spPr>
          <a:xfrm>
            <a:off x="5830888" y="2743518"/>
            <a:ext cx="500062" cy="5000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椭圆 79"/>
          <p:cNvSpPr/>
          <p:nvPr/>
        </p:nvSpPr>
        <p:spPr>
          <a:xfrm>
            <a:off x="7296150" y="1743075"/>
            <a:ext cx="500063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椭圆 80"/>
          <p:cNvSpPr/>
          <p:nvPr/>
        </p:nvSpPr>
        <p:spPr>
          <a:xfrm>
            <a:off x="7451090" y="2635250"/>
            <a:ext cx="500063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椭圆 81"/>
          <p:cNvSpPr/>
          <p:nvPr/>
        </p:nvSpPr>
        <p:spPr>
          <a:xfrm>
            <a:off x="6912293" y="3314700"/>
            <a:ext cx="500062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椭圆 82"/>
          <p:cNvSpPr/>
          <p:nvPr/>
        </p:nvSpPr>
        <p:spPr>
          <a:xfrm>
            <a:off x="7451090" y="3527425"/>
            <a:ext cx="500063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椭圆 83"/>
          <p:cNvSpPr/>
          <p:nvPr/>
        </p:nvSpPr>
        <p:spPr>
          <a:xfrm>
            <a:off x="7989888" y="3438525"/>
            <a:ext cx="500062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456565" y="1301750"/>
            <a:ext cx="3438525" cy="1030288"/>
          </a:xfrm>
          <a:prstGeom prst="wedgeRoundRectCallout">
            <a:avLst>
              <a:gd name="adj1" fmla="val 56452"/>
              <a:gd name="adj2" fmla="val -5301"/>
              <a:gd name="adj3" fmla="val 16667"/>
            </a:avLst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你还能找到其他用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“8”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表示的事物吗？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292" name="AutoShape 2"/>
          <p:cNvSpPr/>
          <p:nvPr/>
        </p:nvSpPr>
        <p:spPr>
          <a:xfrm>
            <a:off x="509905" y="647383"/>
            <a:ext cx="3181350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：认识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和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9</a:t>
            </a:r>
            <a:endParaRPr lang="en-US" altLang="zh-CN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93" name="文本框 3"/>
          <p:cNvSpPr txBox="1"/>
          <p:nvPr/>
        </p:nvSpPr>
        <p:spPr>
          <a:xfrm>
            <a:off x="3257233" y="133668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50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4" name="图片 3" descr="男03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66515" y="3608705"/>
            <a:ext cx="923290" cy="13265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5625 -0.429506 E" pathEditMode="relative" ptsTypes="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87594" y="87613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82235" y="615315"/>
            <a:ext cx="3695700" cy="4259580"/>
          </a:xfrm>
          <a:prstGeom prst="rect">
            <a:avLst/>
          </a:prstGeom>
        </p:spPr>
      </p:pic>
      <p:pic>
        <p:nvPicPr>
          <p:cNvPr id="7" name="Picture 100" descr="\\192.168.1.3\临时中转站1_以本人姓名建目录\开发中心-多媒体部\02美术部\晨会文件\04宁煌\人教数学教参\20120712\排列8.png"/>
          <p:cNvPicPr>
            <a:picLocks noChangeAspect="1"/>
          </p:cNvPicPr>
          <p:nvPr/>
        </p:nvPicPr>
        <p:blipFill>
          <a:blip r:embed="rId2" cstate="print"/>
          <a:srcRect l="89420" t="37848" r="1234" b="38357"/>
          <a:stretch>
            <a:fillRect/>
          </a:stretch>
        </p:blipFill>
        <p:spPr>
          <a:xfrm>
            <a:off x="2357755" y="2767330"/>
            <a:ext cx="650240" cy="668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" name="圆角矩形标注 75"/>
          <p:cNvSpPr/>
          <p:nvPr/>
        </p:nvSpPr>
        <p:spPr>
          <a:xfrm>
            <a:off x="381000" y="895985"/>
            <a:ext cx="3438525" cy="1030288"/>
          </a:xfrm>
          <a:prstGeom prst="wedgeRoundRectCallout">
            <a:avLst>
              <a:gd name="adj1" fmla="val 56452"/>
              <a:gd name="adj2" fmla="val -5301"/>
              <a:gd name="adj3" fmla="val 16667"/>
            </a:avLst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你还能找到其他用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“8”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表示的事物吗？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男03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7500" y="766445"/>
            <a:ext cx="918845" cy="1320800"/>
          </a:xfrm>
          <a:prstGeom prst="rect">
            <a:avLst/>
          </a:prstGeom>
        </p:spPr>
      </p:pic>
      <p:sp>
        <p:nvSpPr>
          <p:cNvPr id="27" name="椭圆 76"/>
          <p:cNvSpPr/>
          <p:nvPr/>
        </p:nvSpPr>
        <p:spPr>
          <a:xfrm>
            <a:off x="5421948" y="1835468"/>
            <a:ext cx="500062" cy="5000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椭圆 77"/>
          <p:cNvSpPr/>
          <p:nvPr/>
        </p:nvSpPr>
        <p:spPr>
          <a:xfrm>
            <a:off x="5409883" y="2376170"/>
            <a:ext cx="500062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椭圆 78"/>
          <p:cNvSpPr/>
          <p:nvPr/>
        </p:nvSpPr>
        <p:spPr>
          <a:xfrm>
            <a:off x="5409883" y="2876233"/>
            <a:ext cx="500062" cy="5000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椭圆 79"/>
          <p:cNvSpPr/>
          <p:nvPr/>
        </p:nvSpPr>
        <p:spPr>
          <a:xfrm>
            <a:off x="7924800" y="3590925"/>
            <a:ext cx="500063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椭圆 80"/>
          <p:cNvSpPr/>
          <p:nvPr/>
        </p:nvSpPr>
        <p:spPr>
          <a:xfrm>
            <a:off x="8049260" y="2935605"/>
            <a:ext cx="500063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椭圆 81"/>
          <p:cNvSpPr/>
          <p:nvPr/>
        </p:nvSpPr>
        <p:spPr>
          <a:xfrm>
            <a:off x="5409883" y="3590925"/>
            <a:ext cx="500062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椭圆 82"/>
          <p:cNvSpPr/>
          <p:nvPr/>
        </p:nvSpPr>
        <p:spPr>
          <a:xfrm>
            <a:off x="7924800" y="1835785"/>
            <a:ext cx="500063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椭圆 83"/>
          <p:cNvSpPr/>
          <p:nvPr/>
        </p:nvSpPr>
        <p:spPr>
          <a:xfrm>
            <a:off x="7925118" y="2385695"/>
            <a:ext cx="500062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57"/>
          <p:cNvSpPr txBox="1"/>
          <p:nvPr/>
        </p:nvSpPr>
        <p:spPr>
          <a:xfrm>
            <a:off x="1077595" y="2827020"/>
            <a:ext cx="1075690" cy="521970"/>
          </a:xfrm>
          <a:prstGeom prst="rect">
            <a:avLst/>
          </a:prstGeom>
          <a:solidFill>
            <a:srgbClr val="FFFF66">
              <a:alpha val="39998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棵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57"/>
          <p:cNvSpPr txBox="1"/>
          <p:nvPr/>
        </p:nvSpPr>
        <p:spPr>
          <a:xfrm>
            <a:off x="1059180" y="2174875"/>
            <a:ext cx="1075690" cy="521970"/>
          </a:xfrm>
          <a:prstGeom prst="rect">
            <a:avLst/>
          </a:prstGeom>
          <a:solidFill>
            <a:srgbClr val="FFFF66">
              <a:alpha val="39998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TextBox 57"/>
          <p:cNvSpPr txBox="1"/>
          <p:nvPr/>
        </p:nvSpPr>
        <p:spPr>
          <a:xfrm>
            <a:off x="2214245" y="2174875"/>
            <a:ext cx="1075690" cy="521970"/>
          </a:xfrm>
          <a:prstGeom prst="rect">
            <a:avLst/>
          </a:prstGeom>
          <a:noFill/>
          <a:ln w="9525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66">
                    <a:alpha val="39998"/>
                  </a:srgb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 algn="ctr"/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82235" y="615315"/>
            <a:ext cx="3695700" cy="4259580"/>
          </a:xfrm>
          <a:prstGeom prst="rect">
            <a:avLst/>
          </a:prstGeom>
        </p:spPr>
      </p:pic>
      <p:pic>
        <p:nvPicPr>
          <p:cNvPr id="8" name="Picture 101" descr="\\192.168.1.3\临时中转站1_以本人姓名建目录\开发中心-多媒体部\02美术部\晨会文件\04宁煌\人教数学教参\20120712\排列8.png"/>
          <p:cNvPicPr>
            <a:picLocks noChangeAspect="1"/>
          </p:cNvPicPr>
          <p:nvPr/>
        </p:nvPicPr>
        <p:blipFill>
          <a:blip r:embed="rId2" cstate="print"/>
          <a:srcRect l="52506" t="75245" r="38839" b="2811"/>
          <a:stretch>
            <a:fillRect/>
          </a:stretch>
        </p:blipFill>
        <p:spPr>
          <a:xfrm>
            <a:off x="2655570" y="3618230"/>
            <a:ext cx="374015" cy="381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57"/>
          <p:cNvSpPr txBox="1"/>
          <p:nvPr/>
        </p:nvSpPr>
        <p:spPr>
          <a:xfrm>
            <a:off x="742950" y="4250055"/>
            <a:ext cx="3879850" cy="52197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热爱自然   保护环境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6" name="圆角矩形标注 75"/>
          <p:cNvSpPr/>
          <p:nvPr/>
        </p:nvSpPr>
        <p:spPr>
          <a:xfrm>
            <a:off x="381000" y="895985"/>
            <a:ext cx="3438525" cy="1030288"/>
          </a:xfrm>
          <a:prstGeom prst="wedgeRoundRectCallout">
            <a:avLst>
              <a:gd name="adj1" fmla="val 56452"/>
              <a:gd name="adj2" fmla="val -5301"/>
              <a:gd name="adj3" fmla="val 16667"/>
            </a:avLst>
          </a:prstGeom>
          <a:solidFill>
            <a:srgbClr val="FFFFF2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你还能找到其他用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“8”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表示的事物吗？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男033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7500" y="766445"/>
            <a:ext cx="918845" cy="1320800"/>
          </a:xfrm>
          <a:prstGeom prst="rect">
            <a:avLst/>
          </a:prstGeom>
        </p:spPr>
      </p:pic>
      <p:sp>
        <p:nvSpPr>
          <p:cNvPr id="27" name="椭圆 76"/>
          <p:cNvSpPr/>
          <p:nvPr/>
        </p:nvSpPr>
        <p:spPr>
          <a:xfrm>
            <a:off x="6543040" y="2105025"/>
            <a:ext cx="433705" cy="43370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椭圆 77"/>
          <p:cNvSpPr/>
          <p:nvPr/>
        </p:nvSpPr>
        <p:spPr>
          <a:xfrm>
            <a:off x="6543040" y="2567940"/>
            <a:ext cx="367030" cy="36766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椭圆 78"/>
          <p:cNvSpPr/>
          <p:nvPr/>
        </p:nvSpPr>
        <p:spPr>
          <a:xfrm>
            <a:off x="7066280" y="2486025"/>
            <a:ext cx="357505" cy="35750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椭圆 79"/>
          <p:cNvSpPr/>
          <p:nvPr/>
        </p:nvSpPr>
        <p:spPr>
          <a:xfrm>
            <a:off x="6629400" y="3409950"/>
            <a:ext cx="436245" cy="34607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椭圆 80"/>
          <p:cNvSpPr/>
          <p:nvPr/>
        </p:nvSpPr>
        <p:spPr>
          <a:xfrm>
            <a:off x="7129145" y="3262630"/>
            <a:ext cx="328295" cy="32829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椭圆 81"/>
          <p:cNvSpPr/>
          <p:nvPr/>
        </p:nvSpPr>
        <p:spPr>
          <a:xfrm>
            <a:off x="6737985" y="2843530"/>
            <a:ext cx="357505" cy="35814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椭圆 82"/>
          <p:cNvSpPr/>
          <p:nvPr/>
        </p:nvSpPr>
        <p:spPr>
          <a:xfrm>
            <a:off x="7066280" y="2800350"/>
            <a:ext cx="339090" cy="33909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椭圆 83"/>
          <p:cNvSpPr/>
          <p:nvPr/>
        </p:nvSpPr>
        <p:spPr>
          <a:xfrm>
            <a:off x="6755765" y="3133725"/>
            <a:ext cx="347345" cy="34798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57"/>
          <p:cNvSpPr txBox="1"/>
          <p:nvPr/>
        </p:nvSpPr>
        <p:spPr>
          <a:xfrm>
            <a:off x="1059180" y="3538220"/>
            <a:ext cx="1075690" cy="521970"/>
          </a:xfrm>
          <a:prstGeom prst="rect">
            <a:avLst/>
          </a:prstGeom>
          <a:solidFill>
            <a:srgbClr val="FFFF66">
              <a:alpha val="39998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朵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Picture 100" descr="\\192.168.1.3\临时中转站1_以本人姓名建目录\开发中心-多媒体部\02美术部\晨会文件\04宁煌\人教数学教参\20120712\排列8.png"/>
          <p:cNvPicPr>
            <a:picLocks noChangeAspect="1"/>
          </p:cNvPicPr>
          <p:nvPr/>
        </p:nvPicPr>
        <p:blipFill>
          <a:blip r:embed="rId2" cstate="print"/>
          <a:srcRect l="89420" t="37848" r="1234" b="38357"/>
          <a:stretch>
            <a:fillRect/>
          </a:stretch>
        </p:blipFill>
        <p:spPr>
          <a:xfrm>
            <a:off x="2517140" y="2753995"/>
            <a:ext cx="650240" cy="668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57"/>
          <p:cNvSpPr txBox="1"/>
          <p:nvPr/>
        </p:nvSpPr>
        <p:spPr>
          <a:xfrm>
            <a:off x="1059180" y="2827020"/>
            <a:ext cx="1075690" cy="521970"/>
          </a:xfrm>
          <a:prstGeom prst="rect">
            <a:avLst/>
          </a:prstGeom>
          <a:solidFill>
            <a:srgbClr val="FFFF66">
              <a:alpha val="39998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棵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Box 57"/>
          <p:cNvSpPr txBox="1"/>
          <p:nvPr/>
        </p:nvSpPr>
        <p:spPr>
          <a:xfrm>
            <a:off x="1059180" y="2174875"/>
            <a:ext cx="1075690" cy="521970"/>
          </a:xfrm>
          <a:prstGeom prst="rect">
            <a:avLst/>
          </a:prstGeom>
          <a:solidFill>
            <a:srgbClr val="FFFF66">
              <a:alpha val="39998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TextBox 57"/>
          <p:cNvSpPr txBox="1"/>
          <p:nvPr/>
        </p:nvSpPr>
        <p:spPr>
          <a:xfrm>
            <a:off x="2214245" y="2174875"/>
            <a:ext cx="1075690" cy="521970"/>
          </a:xfrm>
          <a:prstGeom prst="rect">
            <a:avLst/>
          </a:prstGeom>
          <a:noFill/>
          <a:ln w="9525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66">
                    <a:alpha val="39998"/>
                  </a:srgb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 algn="ctr"/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同学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59"/>
          <p:cNvGrpSpPr/>
          <p:nvPr/>
        </p:nvGrpSpPr>
        <p:grpSpPr>
          <a:xfrm>
            <a:off x="3457575" y="1422400"/>
            <a:ext cx="2159000" cy="522288"/>
            <a:chOff x="2699" y="1525"/>
            <a:chExt cx="1360" cy="329"/>
          </a:xfrm>
        </p:grpSpPr>
        <p:sp>
          <p:nvSpPr>
            <p:cNvPr id="32" name="TextBox 90"/>
            <p:cNvSpPr txBox="1">
              <a:spLocks noChangeArrowheads="1"/>
            </p:cNvSpPr>
            <p:nvPr/>
          </p:nvSpPr>
          <p:spPr bwMode="auto">
            <a:xfrm>
              <a:off x="2699" y="1525"/>
              <a:ext cx="136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摆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8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  。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315" name="椭圆 91"/>
            <p:cNvSpPr/>
            <p:nvPr/>
          </p:nvSpPr>
          <p:spPr>
            <a:xfrm>
              <a:off x="3364" y="1601"/>
              <a:ext cx="180" cy="18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4" name="Picture 57" descr="19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52563" y="1119188"/>
            <a:ext cx="931862" cy="9318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170430" y="2632075"/>
            <a:ext cx="982980" cy="1410970"/>
            <a:chOff x="3418" y="4145"/>
            <a:chExt cx="1548" cy="2222"/>
          </a:xfrm>
        </p:grpSpPr>
        <p:grpSp>
          <p:nvGrpSpPr>
            <p:cNvPr id="4" name="Group 86"/>
            <p:cNvGrpSpPr/>
            <p:nvPr/>
          </p:nvGrpSpPr>
          <p:grpSpPr>
            <a:xfrm>
              <a:off x="3655" y="4425"/>
              <a:ext cx="1053" cy="1808"/>
              <a:chOff x="3004" y="2540"/>
              <a:chExt cx="285" cy="527"/>
            </a:xfrm>
          </p:grpSpPr>
          <p:sp>
            <p:nvSpPr>
              <p:cNvPr id="13318" name="椭圆 91"/>
              <p:cNvSpPr/>
              <p:nvPr/>
            </p:nvSpPr>
            <p:spPr>
              <a:xfrm flipV="1">
                <a:off x="3004" y="2540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9525">
                <a:noFill/>
              </a:ln>
            </p:spPr>
            <p:txBody>
              <a:bodyPr rot="10800000" anchor="ctr" anchorCtr="0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19" name="椭圆 91"/>
              <p:cNvSpPr/>
              <p:nvPr/>
            </p:nvSpPr>
            <p:spPr>
              <a:xfrm flipV="1">
                <a:off x="3004" y="2678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9525">
                <a:noFill/>
              </a:ln>
            </p:spPr>
            <p:txBody>
              <a:bodyPr rot="10800000" anchor="ctr" anchorCtr="0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20" name="椭圆 91"/>
              <p:cNvSpPr/>
              <p:nvPr/>
            </p:nvSpPr>
            <p:spPr>
              <a:xfrm flipV="1">
                <a:off x="3004" y="2818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9525">
                <a:noFill/>
              </a:ln>
            </p:spPr>
            <p:txBody>
              <a:bodyPr rot="10800000" anchor="ctr" anchorCtr="0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21" name="椭圆 91"/>
              <p:cNvSpPr/>
              <p:nvPr/>
            </p:nvSpPr>
            <p:spPr>
              <a:xfrm flipV="1">
                <a:off x="3004" y="2954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9525">
                <a:noFill/>
              </a:ln>
            </p:spPr>
            <p:txBody>
              <a:bodyPr rot="10800000" anchor="ctr" anchorCtr="0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22" name="椭圆 91"/>
              <p:cNvSpPr/>
              <p:nvPr/>
            </p:nvSpPr>
            <p:spPr>
              <a:xfrm flipV="1">
                <a:off x="3176" y="2540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9525">
                <a:noFill/>
              </a:ln>
            </p:spPr>
            <p:txBody>
              <a:bodyPr rot="10800000" anchor="ctr" anchorCtr="0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23" name="椭圆 91"/>
              <p:cNvSpPr/>
              <p:nvPr/>
            </p:nvSpPr>
            <p:spPr>
              <a:xfrm flipV="1">
                <a:off x="3176" y="2678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9525">
                <a:noFill/>
              </a:ln>
            </p:spPr>
            <p:txBody>
              <a:bodyPr rot="10800000" anchor="ctr" anchorCtr="0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24" name="椭圆 91"/>
              <p:cNvSpPr/>
              <p:nvPr/>
            </p:nvSpPr>
            <p:spPr>
              <a:xfrm flipV="1">
                <a:off x="3176" y="2818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9525">
                <a:noFill/>
              </a:ln>
            </p:spPr>
            <p:txBody>
              <a:bodyPr rot="10800000" anchor="ctr" anchorCtr="0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25" name="椭圆 91"/>
              <p:cNvSpPr/>
              <p:nvPr/>
            </p:nvSpPr>
            <p:spPr>
              <a:xfrm flipV="1">
                <a:off x="3176" y="2954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9525">
                <a:noFill/>
              </a:ln>
            </p:spPr>
            <p:txBody>
              <a:bodyPr rot="10800000" anchor="ctr" anchorCtr="0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3418" y="4145"/>
              <a:ext cx="1548" cy="2223"/>
            </a:xfrm>
            <a:prstGeom prst="rect">
              <a:avLst/>
            </a:prstGeom>
            <a:noFill/>
            <a:ln>
              <a:solidFill>
                <a:srgbClr val="DD9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10000" y="2647950"/>
            <a:ext cx="1418590" cy="1410970"/>
            <a:chOff x="6000" y="4170"/>
            <a:chExt cx="2234" cy="2222"/>
          </a:xfrm>
        </p:grpSpPr>
        <p:grpSp>
          <p:nvGrpSpPr>
            <p:cNvPr id="2" name="Group 85"/>
            <p:cNvGrpSpPr/>
            <p:nvPr/>
          </p:nvGrpSpPr>
          <p:grpSpPr>
            <a:xfrm rot="-2640000">
              <a:off x="6332" y="4555"/>
              <a:ext cx="1573" cy="1495"/>
              <a:chOff x="3536" y="2589"/>
              <a:chExt cx="425" cy="436"/>
            </a:xfrm>
          </p:grpSpPr>
          <p:sp>
            <p:nvSpPr>
              <p:cNvPr id="13327" name="椭圆 59"/>
              <p:cNvSpPr/>
              <p:nvPr/>
            </p:nvSpPr>
            <p:spPr>
              <a:xfrm>
                <a:off x="3536" y="2589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28" name="椭圆 59"/>
              <p:cNvSpPr/>
              <p:nvPr/>
            </p:nvSpPr>
            <p:spPr>
              <a:xfrm>
                <a:off x="3683" y="2593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29" name="椭圆 59"/>
              <p:cNvSpPr/>
              <p:nvPr/>
            </p:nvSpPr>
            <p:spPr>
              <a:xfrm>
                <a:off x="3830" y="2596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30" name="椭圆 59"/>
              <p:cNvSpPr/>
              <p:nvPr/>
            </p:nvSpPr>
            <p:spPr>
              <a:xfrm>
                <a:off x="3553" y="2905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31" name="椭圆 59"/>
              <p:cNvSpPr/>
              <p:nvPr/>
            </p:nvSpPr>
            <p:spPr>
              <a:xfrm>
                <a:off x="3701" y="2908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32" name="椭圆 59"/>
              <p:cNvSpPr/>
              <p:nvPr/>
            </p:nvSpPr>
            <p:spPr>
              <a:xfrm>
                <a:off x="3848" y="2912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33" name="椭圆 59"/>
              <p:cNvSpPr/>
              <p:nvPr/>
            </p:nvSpPr>
            <p:spPr>
              <a:xfrm>
                <a:off x="3545" y="2747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34" name="椭圆 59"/>
              <p:cNvSpPr/>
              <p:nvPr/>
            </p:nvSpPr>
            <p:spPr>
              <a:xfrm>
                <a:off x="3838" y="2753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6000" y="4170"/>
              <a:ext cx="2235" cy="2223"/>
            </a:xfrm>
            <a:prstGeom prst="rect">
              <a:avLst/>
            </a:prstGeom>
            <a:noFill/>
            <a:ln>
              <a:solidFill>
                <a:srgbClr val="DD9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67400" y="2647950"/>
            <a:ext cx="1328420" cy="1410970"/>
            <a:chOff x="9240" y="4170"/>
            <a:chExt cx="2092" cy="2222"/>
          </a:xfrm>
        </p:grpSpPr>
        <p:grpSp>
          <p:nvGrpSpPr>
            <p:cNvPr id="22" name="Group 96"/>
            <p:cNvGrpSpPr/>
            <p:nvPr/>
          </p:nvGrpSpPr>
          <p:grpSpPr>
            <a:xfrm>
              <a:off x="9522" y="4565"/>
              <a:ext cx="1528" cy="1495"/>
              <a:chOff x="4189" y="2624"/>
              <a:chExt cx="413" cy="436"/>
            </a:xfrm>
          </p:grpSpPr>
          <p:sp>
            <p:nvSpPr>
              <p:cNvPr id="13336" name="椭圆 61"/>
              <p:cNvSpPr/>
              <p:nvPr/>
            </p:nvSpPr>
            <p:spPr>
              <a:xfrm>
                <a:off x="4189" y="2624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37" name="椭圆 61"/>
              <p:cNvSpPr/>
              <p:nvPr/>
            </p:nvSpPr>
            <p:spPr>
              <a:xfrm>
                <a:off x="4339" y="2729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38" name="椭圆 61"/>
              <p:cNvSpPr/>
              <p:nvPr/>
            </p:nvSpPr>
            <p:spPr>
              <a:xfrm>
                <a:off x="4489" y="2624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39" name="椭圆 61"/>
              <p:cNvSpPr/>
              <p:nvPr/>
            </p:nvSpPr>
            <p:spPr>
              <a:xfrm>
                <a:off x="4189" y="2947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40" name="椭圆 61"/>
              <p:cNvSpPr/>
              <p:nvPr/>
            </p:nvSpPr>
            <p:spPr>
              <a:xfrm>
                <a:off x="4339" y="2868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41" name="椭圆 61"/>
              <p:cNvSpPr/>
              <p:nvPr/>
            </p:nvSpPr>
            <p:spPr>
              <a:xfrm>
                <a:off x="4489" y="2947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42" name="椭圆 61"/>
              <p:cNvSpPr/>
              <p:nvPr/>
            </p:nvSpPr>
            <p:spPr>
              <a:xfrm>
                <a:off x="4489" y="2786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43" name="椭圆 61"/>
              <p:cNvSpPr/>
              <p:nvPr/>
            </p:nvSpPr>
            <p:spPr>
              <a:xfrm>
                <a:off x="4189" y="2786"/>
                <a:ext cx="113" cy="113"/>
              </a:xfrm>
              <a:prstGeom prst="ellipse">
                <a:avLst/>
              </a:prstGeom>
              <a:solidFill>
                <a:srgbClr val="0099FF"/>
              </a:solidFill>
              <a:ln w="25400">
                <a:noFill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9240" y="4170"/>
              <a:ext cx="2093" cy="2223"/>
            </a:xfrm>
            <a:prstGeom prst="rect">
              <a:avLst/>
            </a:prstGeom>
            <a:noFill/>
            <a:ln>
              <a:solidFill>
                <a:srgbClr val="DD9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9" descr="19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71713" y="836613"/>
            <a:ext cx="925512" cy="925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椭圆 179"/>
          <p:cNvSpPr/>
          <p:nvPr/>
        </p:nvSpPr>
        <p:spPr>
          <a:xfrm>
            <a:off x="346075" y="2041525"/>
            <a:ext cx="287338" cy="287338"/>
          </a:xfrm>
          <a:prstGeom prst="ellipse">
            <a:avLst/>
          </a:prstGeom>
          <a:solidFill>
            <a:srgbClr val="0099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椭圆 180"/>
          <p:cNvSpPr/>
          <p:nvPr/>
        </p:nvSpPr>
        <p:spPr>
          <a:xfrm>
            <a:off x="884238" y="2027238"/>
            <a:ext cx="287337" cy="287337"/>
          </a:xfrm>
          <a:prstGeom prst="ellipse">
            <a:avLst/>
          </a:prstGeom>
          <a:solidFill>
            <a:srgbClr val="0099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椭圆 181"/>
          <p:cNvSpPr/>
          <p:nvPr/>
        </p:nvSpPr>
        <p:spPr>
          <a:xfrm>
            <a:off x="1455738" y="2027238"/>
            <a:ext cx="287337" cy="287337"/>
          </a:xfrm>
          <a:prstGeom prst="ellipse">
            <a:avLst/>
          </a:prstGeom>
          <a:solidFill>
            <a:srgbClr val="0099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椭圆 182"/>
          <p:cNvSpPr/>
          <p:nvPr/>
        </p:nvSpPr>
        <p:spPr>
          <a:xfrm>
            <a:off x="2003425" y="2027238"/>
            <a:ext cx="287338" cy="287337"/>
          </a:xfrm>
          <a:prstGeom prst="ellipse">
            <a:avLst/>
          </a:prstGeom>
          <a:solidFill>
            <a:srgbClr val="0099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椭圆 183"/>
          <p:cNvSpPr/>
          <p:nvPr/>
        </p:nvSpPr>
        <p:spPr>
          <a:xfrm>
            <a:off x="2540000" y="2027238"/>
            <a:ext cx="287338" cy="287337"/>
          </a:xfrm>
          <a:prstGeom prst="ellipse">
            <a:avLst/>
          </a:prstGeom>
          <a:solidFill>
            <a:srgbClr val="0099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椭圆 184"/>
          <p:cNvSpPr/>
          <p:nvPr/>
        </p:nvSpPr>
        <p:spPr>
          <a:xfrm>
            <a:off x="3111500" y="2027238"/>
            <a:ext cx="287338" cy="287337"/>
          </a:xfrm>
          <a:prstGeom prst="ellipse">
            <a:avLst/>
          </a:prstGeom>
          <a:solidFill>
            <a:srgbClr val="0099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椭圆 185"/>
          <p:cNvSpPr/>
          <p:nvPr/>
        </p:nvSpPr>
        <p:spPr>
          <a:xfrm>
            <a:off x="3678238" y="2027238"/>
            <a:ext cx="287337" cy="287337"/>
          </a:xfrm>
          <a:prstGeom prst="ellipse">
            <a:avLst/>
          </a:prstGeom>
          <a:solidFill>
            <a:srgbClr val="0099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椭圆 186"/>
          <p:cNvSpPr/>
          <p:nvPr/>
        </p:nvSpPr>
        <p:spPr>
          <a:xfrm>
            <a:off x="4240213" y="2027238"/>
            <a:ext cx="287337" cy="287337"/>
          </a:xfrm>
          <a:prstGeom prst="ellipse">
            <a:avLst/>
          </a:prstGeom>
          <a:solidFill>
            <a:srgbClr val="0099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椭圆 187"/>
          <p:cNvSpPr/>
          <p:nvPr/>
        </p:nvSpPr>
        <p:spPr>
          <a:xfrm>
            <a:off x="4741863" y="2041525"/>
            <a:ext cx="287337" cy="287338"/>
          </a:xfrm>
          <a:prstGeom prst="ellipse">
            <a:avLst/>
          </a:prstGeom>
          <a:solidFill>
            <a:srgbClr val="0099FF"/>
          </a:solidFill>
          <a:ln w="25400">
            <a:noFill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圆角矩形 188"/>
          <p:cNvSpPr/>
          <p:nvPr/>
        </p:nvSpPr>
        <p:spPr>
          <a:xfrm>
            <a:off x="127000" y="1924050"/>
            <a:ext cx="5143500" cy="4953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472E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2235" y="615315"/>
            <a:ext cx="3695700" cy="4259580"/>
          </a:xfrm>
          <a:prstGeom prst="rect">
            <a:avLst/>
          </a:prstGeom>
        </p:spPr>
      </p:pic>
      <p:sp>
        <p:nvSpPr>
          <p:cNvPr id="33" name="椭圆 82"/>
          <p:cNvSpPr/>
          <p:nvPr/>
        </p:nvSpPr>
        <p:spPr>
          <a:xfrm>
            <a:off x="6364605" y="2724785"/>
            <a:ext cx="500063" cy="5000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11580" y="3284220"/>
            <a:ext cx="1968500" cy="521970"/>
            <a:chOff x="1908" y="5172"/>
            <a:chExt cx="3100" cy="822"/>
          </a:xfrm>
        </p:grpSpPr>
        <p:pic>
          <p:nvPicPr>
            <p:cNvPr id="30" name="Picture 70" descr="416"/>
            <p:cNvPicPr>
              <a:picLocks noChangeAspect="1"/>
            </p:cNvPicPr>
            <p:nvPr/>
          </p:nvPicPr>
          <p:blipFill>
            <a:blip r:embed="rId3" cstate="print"/>
            <a:srcRect l="1758" t="22400" r="89873" b="18500"/>
            <a:stretch>
              <a:fillRect/>
            </a:stretch>
          </p:blipFill>
          <p:spPr>
            <a:xfrm>
              <a:off x="4288" y="5302"/>
              <a:ext cx="721" cy="6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57"/>
            <p:cNvSpPr txBox="1"/>
            <p:nvPr/>
          </p:nvSpPr>
          <p:spPr>
            <a:xfrm>
              <a:off x="1908" y="5172"/>
              <a:ext cx="1694" cy="822"/>
            </a:xfrm>
            <a:prstGeom prst="rect">
              <a:avLst/>
            </a:prstGeom>
            <a:solidFill>
              <a:srgbClr val="FFFF66">
                <a:alpha val="39998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9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只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11580" y="2632075"/>
            <a:ext cx="2230755" cy="521970"/>
            <a:chOff x="1908" y="4145"/>
            <a:chExt cx="3513" cy="822"/>
          </a:xfrm>
        </p:grpSpPr>
        <p:sp>
          <p:nvSpPr>
            <p:cNvPr id="10" name="TextBox 57"/>
            <p:cNvSpPr txBox="1"/>
            <p:nvPr/>
          </p:nvSpPr>
          <p:spPr>
            <a:xfrm>
              <a:off x="1908" y="4145"/>
              <a:ext cx="1694" cy="822"/>
            </a:xfrm>
            <a:prstGeom prst="rect">
              <a:avLst/>
            </a:prstGeom>
            <a:solidFill>
              <a:srgbClr val="FFFF66">
                <a:alpha val="39998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9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" name="TextBox 57"/>
            <p:cNvSpPr txBox="1"/>
            <p:nvPr/>
          </p:nvSpPr>
          <p:spPr>
            <a:xfrm>
              <a:off x="3727" y="4145"/>
              <a:ext cx="1694" cy="822"/>
            </a:xfrm>
            <a:prstGeom prst="rect">
              <a:avLst/>
            </a:prstGeom>
            <a:noFill/>
            <a:ln w="9525">
              <a:solidFill>
                <a:srgbClr val="000000">
                  <a:alpha val="0"/>
                </a:srgb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39998"/>
                    </a:srgbClr>
                  </a:solidFill>
                </a14:hiddenFill>
              </a:ext>
            </a:extLst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人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11580" y="3995420"/>
            <a:ext cx="1927225" cy="521970"/>
            <a:chOff x="1908" y="6292"/>
            <a:chExt cx="3035" cy="822"/>
          </a:xfrm>
        </p:grpSpPr>
        <p:sp>
          <p:nvSpPr>
            <p:cNvPr id="4" name="TextBox 57"/>
            <p:cNvSpPr txBox="1"/>
            <p:nvPr/>
          </p:nvSpPr>
          <p:spPr>
            <a:xfrm>
              <a:off x="1908" y="6292"/>
              <a:ext cx="1694" cy="822"/>
            </a:xfrm>
            <a:prstGeom prst="rect">
              <a:avLst/>
            </a:prstGeom>
            <a:solidFill>
              <a:srgbClr val="FFFF66">
                <a:alpha val="39998"/>
              </a:srgb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9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盆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3" name="Picture 35"/>
            <p:cNvPicPr>
              <a:picLocks noChangeAspect="1"/>
            </p:cNvPicPr>
            <p:nvPr/>
          </p:nvPicPr>
          <p:blipFill>
            <a:blip r:embed="rId4" cstate="print"/>
            <a:srcRect l="7673" t="5860" r="8176" b="8917"/>
            <a:stretch>
              <a:fillRect/>
            </a:stretch>
          </p:blipFill>
          <p:spPr>
            <a:xfrm>
              <a:off x="4275" y="6383"/>
              <a:ext cx="669" cy="66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9" descr="19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96988" y="946150"/>
            <a:ext cx="925512" cy="9255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3295650" y="1289050"/>
            <a:ext cx="2159000" cy="521653"/>
            <a:chOff x="5190" y="2030"/>
            <a:chExt cx="3400" cy="821"/>
          </a:xfrm>
        </p:grpSpPr>
        <p:sp>
          <p:nvSpPr>
            <p:cNvPr id="32" name="TextBox 90"/>
            <p:cNvSpPr txBox="1">
              <a:spLocks noChangeArrowheads="1"/>
            </p:cNvSpPr>
            <p:nvPr/>
          </p:nvSpPr>
          <p:spPr bwMode="auto">
            <a:xfrm>
              <a:off x="5190" y="2030"/>
              <a:ext cx="3400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摆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9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  。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5368" name="椭圆 91"/>
            <p:cNvSpPr/>
            <p:nvPr/>
          </p:nvSpPr>
          <p:spPr>
            <a:xfrm>
              <a:off x="6852" y="2220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420938" y="2689225"/>
            <a:ext cx="1260475" cy="1644650"/>
            <a:chOff x="3019" y="3623"/>
            <a:chExt cx="1986" cy="2590"/>
          </a:xfrm>
        </p:grpSpPr>
        <p:sp>
          <p:nvSpPr>
            <p:cNvPr id="15370" name="椭圆 91"/>
            <p:cNvSpPr/>
            <p:nvPr/>
          </p:nvSpPr>
          <p:spPr>
            <a:xfrm>
              <a:off x="3792" y="3623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1" name="椭圆 91"/>
            <p:cNvSpPr/>
            <p:nvPr/>
          </p:nvSpPr>
          <p:spPr>
            <a:xfrm>
              <a:off x="3468" y="4158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2" name="椭圆 91"/>
            <p:cNvSpPr/>
            <p:nvPr/>
          </p:nvSpPr>
          <p:spPr>
            <a:xfrm>
              <a:off x="4104" y="4158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3" name="椭圆 91"/>
            <p:cNvSpPr/>
            <p:nvPr/>
          </p:nvSpPr>
          <p:spPr>
            <a:xfrm>
              <a:off x="3018" y="4693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4" name="椭圆 91"/>
            <p:cNvSpPr/>
            <p:nvPr/>
          </p:nvSpPr>
          <p:spPr>
            <a:xfrm>
              <a:off x="3792" y="4693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5" name="椭圆 91"/>
            <p:cNvSpPr/>
            <p:nvPr/>
          </p:nvSpPr>
          <p:spPr>
            <a:xfrm>
              <a:off x="4554" y="4693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6" name="椭圆 91"/>
            <p:cNvSpPr/>
            <p:nvPr/>
          </p:nvSpPr>
          <p:spPr>
            <a:xfrm flipV="1">
              <a:off x="3793" y="5763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7" name="椭圆 91"/>
            <p:cNvSpPr/>
            <p:nvPr/>
          </p:nvSpPr>
          <p:spPr>
            <a:xfrm flipV="1">
              <a:off x="3469" y="5228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8" name="椭圆 91"/>
            <p:cNvSpPr/>
            <p:nvPr/>
          </p:nvSpPr>
          <p:spPr>
            <a:xfrm flipV="1">
              <a:off x="4105" y="5228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94288" y="2962275"/>
            <a:ext cx="1093787" cy="1096963"/>
            <a:chOff x="7052" y="4158"/>
            <a:chExt cx="1724" cy="1728"/>
          </a:xfrm>
        </p:grpSpPr>
        <p:sp>
          <p:nvSpPr>
            <p:cNvPr id="15380" name="椭圆 91"/>
            <p:cNvSpPr/>
            <p:nvPr/>
          </p:nvSpPr>
          <p:spPr>
            <a:xfrm>
              <a:off x="7689" y="4158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81" name="椭圆 91"/>
            <p:cNvSpPr/>
            <p:nvPr/>
          </p:nvSpPr>
          <p:spPr>
            <a:xfrm>
              <a:off x="8326" y="4158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82" name="椭圆 91"/>
            <p:cNvSpPr/>
            <p:nvPr/>
          </p:nvSpPr>
          <p:spPr>
            <a:xfrm>
              <a:off x="7052" y="4158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83" name="椭圆 91"/>
            <p:cNvSpPr/>
            <p:nvPr/>
          </p:nvSpPr>
          <p:spPr>
            <a:xfrm>
              <a:off x="7688" y="4797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84" name="椭圆 91"/>
            <p:cNvSpPr/>
            <p:nvPr/>
          </p:nvSpPr>
          <p:spPr>
            <a:xfrm>
              <a:off x="8325" y="4797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85" name="椭圆 91"/>
            <p:cNvSpPr/>
            <p:nvPr/>
          </p:nvSpPr>
          <p:spPr>
            <a:xfrm>
              <a:off x="7052" y="4797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86" name="椭圆 91"/>
            <p:cNvSpPr/>
            <p:nvPr/>
          </p:nvSpPr>
          <p:spPr>
            <a:xfrm>
              <a:off x="7688" y="5436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87" name="椭圆 91"/>
            <p:cNvSpPr/>
            <p:nvPr/>
          </p:nvSpPr>
          <p:spPr>
            <a:xfrm>
              <a:off x="8325" y="5436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88" name="椭圆 91"/>
            <p:cNvSpPr/>
            <p:nvPr/>
          </p:nvSpPr>
          <p:spPr>
            <a:xfrm>
              <a:off x="7052" y="5436"/>
              <a:ext cx="450" cy="450"/>
            </a:xfrm>
            <a:prstGeom prst="ellipse">
              <a:avLst/>
            </a:prstGeom>
            <a:solidFill>
              <a:srgbClr val="0099FF"/>
            </a:solidFill>
            <a:ln w="9525">
              <a:noFill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810</Words>
  <Application>WPS 演示</Application>
  <PresentationFormat>全屏显示(16:9)</PresentationFormat>
  <Paragraphs>193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682</cp:revision>
  <dcterms:created xsi:type="dcterms:W3CDTF">2015-05-29T07:51:00Z</dcterms:created>
  <dcterms:modified xsi:type="dcterms:W3CDTF">2023-09-28T13:09:37Z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