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sldIdLst>
    <p:sldId id="257" r:id="rId4"/>
    <p:sldId id="322" r:id="rId5"/>
    <p:sldId id="325" r:id="rId6"/>
    <p:sldId id="323" r:id="rId7"/>
    <p:sldId id="309" r:id="rId8"/>
    <p:sldId id="310" r:id="rId9"/>
    <p:sldId id="311" r:id="rId10"/>
    <p:sldId id="312" r:id="rId11"/>
    <p:sldId id="313" r:id="rId12"/>
    <p:sldId id="314" r:id="rId13"/>
    <p:sldId id="315" r:id="rId14"/>
    <p:sldId id="316" r:id="rId15"/>
    <p:sldId id="284" r:id="rId16"/>
    <p:sldId id="317" r:id="rId17"/>
    <p:sldId id="318" r:id="rId18"/>
    <p:sldId id="319" r:id="rId19"/>
    <p:sldId id="320" r:id="rId20"/>
    <p:sldId id="275" r:id="rId21"/>
    <p:sldId id="324" r:id="rId22"/>
    <p:sldId id="276" r:id="rId23"/>
    <p:sldId id="343" r:id="rId24"/>
  </p:sldIdLst>
  <p:sldSz cx="9144000" cy="6858000" type="screen4x3"/>
  <p:notesSz cx="6858000" cy="9144000"/>
  <p:custDataLst>
    <p:tags r:id="rId28"/>
  </p:custDataLst>
  <p:defaultTextStyle>
    <a:defPPr>
      <a:defRPr lang="zh-CN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2FDB2607-1784-4EEB-B798-7EB5836EED8A}">
        <p14:showMediaCtrls xmlns:p14="http://schemas.microsoft.com/office/powerpoint/2010/main" val="1"/>
      </p:ext>
    </p:extLst>
  </p:showPr>
  <p:clrMru>
    <a:srgbClr val="99FF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 varScale="1">
        <p:scale>
          <a:sx n="70" d="100"/>
          <a:sy n="70" d="100"/>
        </p:scale>
        <p:origin x="1386" y="66"/>
      </p:cViewPr>
      <p:guideLst>
        <p:guide orient="horz" pos="218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8" Type="http://schemas.openxmlformats.org/officeDocument/2006/relationships/tags" Target="tags/tag1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B1AE7764-8A0A-4FF4-87EA-494A09AA6B11}" type="slidenum"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B1AE7764-8A0A-4FF4-87EA-494A09AA6B11}" type="slidenum"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B1AE7764-8A0A-4FF4-87EA-494A09AA6B11}" type="slidenum"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4531784"/>
            <a:ext cx="9156700" cy="2326216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774700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B1AE7764-8A0A-4FF4-87EA-494A09AA6B11}" type="slidenum"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B1AE7764-8A0A-4FF4-87EA-494A09AA6B11}" type="slidenum"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B1AE7764-8A0A-4FF4-87EA-494A09AA6B11}" type="slidenum"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B1AE7764-8A0A-4FF4-87EA-494A09AA6B11}" type="slidenum"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B1AE7764-8A0A-4FF4-87EA-494A09AA6B11}" type="slidenum"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B1AE7764-8A0A-4FF4-87EA-494A09AA6B11}" type="slidenum"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B1AE7764-8A0A-4FF4-87EA-494A09AA6B11}" type="slidenum"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B1AE7764-8A0A-4FF4-87EA-494A09AA6B11}" type="slidenum"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9.jpeg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zh-CN" dirty="0"/>
              <a:t>单击此处编辑母版标题样式</a:t>
            </a:r>
            <a:endParaRPr lang="zh-CN" altLang="zh-CN" dirty="0"/>
          </a:p>
        </p:txBody>
      </p:sp>
      <p:sp>
        <p:nvSpPr>
          <p:cNvPr id="1027" name="Rectangle 3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zh-CN" dirty="0"/>
              <a:t>单击此处编辑母版文本样式</a:t>
            </a:r>
            <a:endParaRPr lang="zh-CN" altLang="zh-CN" dirty="0"/>
          </a:p>
          <a:p>
            <a:pPr lvl="1"/>
            <a:r>
              <a:rPr lang="zh-CN" altLang="zh-CN" dirty="0"/>
              <a:t>第二级</a:t>
            </a:r>
            <a:endParaRPr lang="zh-CN" altLang="zh-CN" dirty="0"/>
          </a:p>
          <a:p>
            <a:pPr lvl="2"/>
            <a:r>
              <a:rPr lang="zh-CN" altLang="zh-CN" dirty="0"/>
              <a:t>第三级</a:t>
            </a:r>
            <a:endParaRPr lang="zh-CN" altLang="zh-CN" dirty="0"/>
          </a:p>
          <a:p>
            <a:pPr lvl="3"/>
            <a:r>
              <a:rPr lang="zh-CN" altLang="zh-CN" dirty="0"/>
              <a:t>第四级</a:t>
            </a:r>
            <a:endParaRPr lang="zh-CN" altLang="zh-CN" dirty="0"/>
          </a:p>
          <a:p>
            <a:pPr lvl="4"/>
            <a:r>
              <a:rPr lang="zh-CN" altLang="zh-CN" dirty="0"/>
              <a:t>第五级</a:t>
            </a:r>
            <a:endParaRPr lang="zh-CN" altLang="zh-CN" dirty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sz="14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ctr" eaLnBrk="1" hangingPunct="1">
              <a:defRPr sz="14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defRPr sz="14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B1AE7764-8A0A-4FF4-87EA-494A09AA6B11}" type="slidenum"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9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0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1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2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3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4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5.png"/><Relationship Id="rId1" Type="http://schemas.openxmlformats.org/officeDocument/2006/relationships/image" Target="../media/image14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50" name="Text Box 2"/>
          <p:cNvSpPr txBox="1"/>
          <p:nvPr/>
        </p:nvSpPr>
        <p:spPr>
          <a:xfrm>
            <a:off x="755650" y="1989138"/>
            <a:ext cx="7553325" cy="15541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r>
              <a:rPr lang="zh-CN" altLang="en-US" sz="4800" dirty="0">
                <a:solidFill>
                  <a:srgbClr val="FF0000"/>
                </a:solidFill>
                <a:latin typeface="Comic Sans MS" panose="030F0702030302020204" pitchFamily="66" charset="0"/>
                <a:ea typeface="华文宋体" panose="02010600040101010101" pitchFamily="2" charset="-122"/>
              </a:rPr>
              <a:t>Unit 4 Lesson 19 </a:t>
            </a:r>
            <a:endParaRPr lang="zh-CN" altLang="en-US" sz="4800" dirty="0">
              <a:solidFill>
                <a:srgbClr val="FF0000"/>
              </a:solidFill>
              <a:latin typeface="Comic Sans MS" panose="030F0702030302020204" pitchFamily="66" charset="0"/>
              <a:ea typeface="华文宋体" panose="02010600040101010101" pitchFamily="2" charset="-122"/>
            </a:endParaRPr>
          </a:p>
          <a:p>
            <a:pPr marL="0" lvl="0" indent="0" algn="ctr" eaLnBrk="1" hangingPunct="1">
              <a:spcBef>
                <a:spcPct val="0"/>
              </a:spcBef>
              <a:buNone/>
            </a:pPr>
            <a:r>
              <a:rPr lang="zh-CN" altLang="en-US" sz="4800" dirty="0">
                <a:solidFill>
                  <a:srgbClr val="FF0000"/>
                </a:solidFill>
                <a:latin typeface="Comic Sans MS" panose="030F0702030302020204" pitchFamily="66" charset="0"/>
                <a:ea typeface="华文宋体" panose="02010600040101010101" pitchFamily="2" charset="-122"/>
              </a:rPr>
              <a:t>Christmas Is Coming!</a:t>
            </a:r>
            <a:endParaRPr lang="zh-CN" altLang="en-US" sz="4800" dirty="0">
              <a:solidFill>
                <a:srgbClr val="FF0000"/>
              </a:solidFill>
              <a:latin typeface="Comic Sans MS" panose="030F0702030302020204" pitchFamily="66" charset="0"/>
              <a:ea typeface="华文宋体" panose="02010600040101010101" pitchFamily="2" charset="-122"/>
            </a:endParaRPr>
          </a:p>
        </p:txBody>
      </p:sp>
    </p:spTree>
  </p:cSld>
  <p:clrMapOvr>
    <a:masterClrMapping/>
  </p:clrMapOvr>
  <p:transition>
    <p:blinds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1266" name="图片 2" descr="C:\Users\Administrator\Desktop\b06c3f3707981a20ff8d7039b1c2_600_600.jpgb06c3f3707981a20ff8d7039b1c2_600_6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9388" y="117475"/>
            <a:ext cx="5694362" cy="56927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267" name="Text Box 5"/>
          <p:cNvSpPr txBox="1"/>
          <p:nvPr/>
        </p:nvSpPr>
        <p:spPr>
          <a:xfrm>
            <a:off x="5940425" y="4292600"/>
            <a:ext cx="3024188" cy="2103438"/>
          </a:xfrm>
          <a:prstGeom prst="rect">
            <a:avLst/>
          </a:prstGeom>
          <a:solidFill>
            <a:schemeClr val="accent1"/>
          </a:solidFill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4400" dirty="0">
                <a:solidFill>
                  <a:srgbClr val="FF0066"/>
                </a:solidFill>
              </a:rPr>
              <a:t>These are </a:t>
            </a:r>
            <a:endParaRPr lang="zh-CN" altLang="en-US" sz="4400" dirty="0">
              <a:solidFill>
                <a:srgbClr val="FF0066"/>
              </a:solidFill>
            </a:endParaRPr>
          </a:p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4400" dirty="0">
                <a:solidFill>
                  <a:srgbClr val="FF0066"/>
                </a:solidFill>
              </a:rPr>
              <a:t>Christmas lights.</a:t>
            </a:r>
            <a:endParaRPr lang="zh-CN" altLang="en-US" sz="4400" dirty="0">
              <a:solidFill>
                <a:srgbClr val="FF0066"/>
              </a:solidFill>
            </a:endParaRPr>
          </a:p>
        </p:txBody>
      </p:sp>
    </p:spTree>
  </p:cSld>
  <p:clrMapOvr>
    <a:masterClrMapping/>
  </p:clrMapOvr>
  <p:transition>
    <p:comb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2290" name="图片 2" descr="C:\Users\Administrator\Desktop\QQ图片20141108203906.jpgQQ图片2014110820390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9750" y="620713"/>
            <a:ext cx="4911725" cy="53292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291" name="Text Box 5"/>
          <p:cNvSpPr txBox="1"/>
          <p:nvPr/>
        </p:nvSpPr>
        <p:spPr>
          <a:xfrm>
            <a:off x="5940425" y="3429000"/>
            <a:ext cx="2305050" cy="1433513"/>
          </a:xfrm>
          <a:prstGeom prst="rect">
            <a:avLst/>
          </a:prstGeom>
          <a:solidFill>
            <a:schemeClr val="accent1"/>
          </a:solidFill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4400" dirty="0">
                <a:solidFill>
                  <a:srgbClr val="FF0066"/>
                </a:solidFill>
              </a:rPr>
              <a:t>This is  </a:t>
            </a:r>
            <a:endParaRPr lang="zh-CN" altLang="en-US" sz="4400" dirty="0">
              <a:solidFill>
                <a:srgbClr val="FF0066"/>
              </a:solidFill>
            </a:endParaRPr>
          </a:p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4400" dirty="0">
                <a:solidFill>
                  <a:srgbClr val="FF0066"/>
                </a:solidFill>
              </a:rPr>
              <a:t>Santa.</a:t>
            </a:r>
            <a:endParaRPr lang="zh-CN" altLang="en-US" sz="4400" dirty="0">
              <a:solidFill>
                <a:srgbClr val="FF0066"/>
              </a:solidFill>
            </a:endParaRPr>
          </a:p>
        </p:txBody>
      </p:sp>
    </p:spTree>
  </p:cSld>
  <p:clrMapOvr>
    <a:masterClrMapping/>
  </p:clrMapOvr>
  <p:transition>
    <p:zoom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4" name="WordArt 2"/>
          <p:cNvSpPr/>
          <p:nvPr/>
        </p:nvSpPr>
        <p:spPr>
          <a:xfrm>
            <a:off x="1044575" y="1557338"/>
            <a:ext cx="7056438" cy="4751387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55556"/>
              </a:avLst>
            </a:prstTxWarp>
            <a:normAutofit/>
          </a:bodyPr>
          <a:p>
            <a:pPr algn="ctr"/>
            <a:r>
              <a:rPr lang="zh-CN" altLang="en-US" sz="3600" b="1">
                <a:ln w="9525" cap="flat" cmpd="sng">
                  <a:solidFill>
                    <a:srgbClr val="9999FF"/>
                  </a:solidFill>
                  <a:prstDash val="solid"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  <a:tileRect/>
                </a:gradFill>
                <a:effectLst>
                  <a:outerShdw dist="53882" dir="2699999" algn="ctr" rotWithShape="0">
                    <a:srgbClr val="9999FF">
                      <a:alpha val="79999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What do they </a:t>
            </a:r>
            <a:endParaRPr lang="zh-CN" altLang="en-US" sz="3600" b="1">
              <a:ln w="9525" cap="flat" cmpd="sng">
                <a:solidFill>
                  <a:srgbClr val="9999FF"/>
                </a:solidFill>
                <a:prstDash val="solid"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  <a:tileRect/>
              </a:gradFill>
              <a:effectLst>
                <a:outerShdw dist="53882" dir="2699999" algn="ctr" rotWithShape="0">
                  <a:srgbClr val="9999FF">
                    <a:alpha val="79999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ctr"/>
            <a:r>
              <a:rPr lang="zh-CN" altLang="en-US" sz="3600" b="1">
                <a:ln w="9525" cap="flat" cmpd="sng">
                  <a:solidFill>
                    <a:srgbClr val="9999FF"/>
                  </a:solidFill>
                  <a:prstDash val="solid"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  <a:tileRect/>
                </a:gradFill>
                <a:effectLst>
                  <a:outerShdw dist="53882" dir="2699999" algn="ctr" rotWithShape="0">
                    <a:srgbClr val="9999FF">
                      <a:alpha val="79999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do on Christmas?</a:t>
            </a:r>
            <a:endParaRPr lang="zh-CN" altLang="en-US" sz="3600" b="1">
              <a:ln w="9525" cap="flat" cmpd="sng">
                <a:solidFill>
                  <a:srgbClr val="9999FF"/>
                </a:solidFill>
                <a:prstDash val="solid"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  <a:tileRect/>
              </a:gradFill>
              <a:effectLst>
                <a:outerShdw dist="53882" dir="2699999" algn="ctr" rotWithShape="0">
                  <a:srgbClr val="9999FF">
                    <a:alpha val="79999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zoom dir="in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8" name="Text Box 10"/>
          <p:cNvSpPr/>
          <p:nvPr/>
        </p:nvSpPr>
        <p:spPr>
          <a:xfrm>
            <a:off x="1403350" y="4941888"/>
            <a:ext cx="5035550" cy="130968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zh-CN" sz="4000" b="1" dirty="0">
                <a:solidFill>
                  <a:srgbClr val="000099"/>
                </a:solidFill>
                <a:latin typeface="Comic Sans MS" panose="030F0702030302020204" pitchFamily="66" charset="0"/>
                <a:ea typeface="楷体_GB2312" pitchFamily="1" charset="-122"/>
              </a:rPr>
              <a:t>They decorate the </a:t>
            </a:r>
            <a:endParaRPr lang="zh-CN" altLang="zh-CN" sz="4000" b="1" dirty="0">
              <a:solidFill>
                <a:srgbClr val="000099"/>
              </a:solidFill>
              <a:latin typeface="Comic Sans MS" panose="030F0702030302020204" pitchFamily="66" charset="0"/>
              <a:ea typeface="楷体_GB2312" pitchFamily="1" charset="-122"/>
            </a:endParaRPr>
          </a:p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zh-CN" sz="4000" b="1" dirty="0">
                <a:solidFill>
                  <a:srgbClr val="000099"/>
                </a:solidFill>
                <a:latin typeface="Comic Sans MS" panose="030F0702030302020204" pitchFamily="66" charset="0"/>
                <a:ea typeface="楷体_GB2312" pitchFamily="1" charset="-122"/>
              </a:rPr>
              <a:t>Christmas tree.</a:t>
            </a:r>
            <a:endParaRPr lang="zh-CN" altLang="zh-CN" sz="4000" b="1" dirty="0">
              <a:solidFill>
                <a:srgbClr val="000099"/>
              </a:solidFill>
              <a:latin typeface="Comic Sans MS" panose="030F0702030302020204" pitchFamily="66" charset="0"/>
              <a:ea typeface="楷体_GB2312" pitchFamily="1" charset="-122"/>
            </a:endParaRPr>
          </a:p>
        </p:txBody>
      </p:sp>
      <p:pic>
        <p:nvPicPr>
          <p:cNvPr id="14339" name="图片 1"/>
          <p:cNvPicPr>
            <a:picLocks noChangeAspect="1"/>
          </p:cNvPicPr>
          <p:nvPr/>
        </p:nvPicPr>
        <p:blipFill>
          <a:blip r:embed="rId1"/>
          <a:srcRect b="6029"/>
          <a:stretch>
            <a:fillRect/>
          </a:stretch>
        </p:blipFill>
        <p:spPr>
          <a:xfrm>
            <a:off x="828675" y="404813"/>
            <a:ext cx="6724650" cy="419258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zoom dir="in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2" name="Text Box 10"/>
          <p:cNvSpPr/>
          <p:nvPr/>
        </p:nvSpPr>
        <p:spPr>
          <a:xfrm>
            <a:off x="1403350" y="4941888"/>
            <a:ext cx="4889500" cy="130968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zh-CN" sz="4000" b="1" dirty="0">
                <a:solidFill>
                  <a:srgbClr val="000099"/>
                </a:solidFill>
                <a:latin typeface="Comic Sans MS" panose="030F0702030302020204" pitchFamily="66" charset="0"/>
                <a:ea typeface="楷体_GB2312" pitchFamily="1" charset="-122"/>
              </a:rPr>
              <a:t>They give gifts to </a:t>
            </a:r>
            <a:endParaRPr lang="zh-CN" altLang="zh-CN" sz="4000" b="1" dirty="0">
              <a:solidFill>
                <a:srgbClr val="000099"/>
              </a:solidFill>
              <a:latin typeface="Comic Sans MS" panose="030F0702030302020204" pitchFamily="66" charset="0"/>
              <a:ea typeface="楷体_GB2312" pitchFamily="1" charset="-122"/>
            </a:endParaRPr>
          </a:p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zh-CN" sz="4000" b="1" dirty="0">
                <a:solidFill>
                  <a:srgbClr val="000099"/>
                </a:solidFill>
                <a:latin typeface="Comic Sans MS" panose="030F0702030302020204" pitchFamily="66" charset="0"/>
                <a:ea typeface="楷体_GB2312" pitchFamily="1" charset="-122"/>
              </a:rPr>
              <a:t>each other.</a:t>
            </a:r>
            <a:endParaRPr lang="zh-CN" altLang="zh-CN" dirty="0"/>
          </a:p>
        </p:txBody>
      </p:sp>
      <p:pic>
        <p:nvPicPr>
          <p:cNvPr id="15363" name="图片 1" descr="C:\Users\Administrator\Desktop\2011830104835412.jpg2011830104835412"/>
          <p:cNvPicPr>
            <a:picLocks noChangeAspect="1"/>
          </p:cNvPicPr>
          <p:nvPr/>
        </p:nvPicPr>
        <p:blipFill>
          <a:blip r:embed="rId1"/>
          <a:srcRect b="6029"/>
          <a:stretch>
            <a:fillRect/>
          </a:stretch>
        </p:blipFill>
        <p:spPr>
          <a:xfrm>
            <a:off x="1116013" y="549275"/>
            <a:ext cx="6724650" cy="40433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checker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6" name="Text Box 10"/>
          <p:cNvSpPr/>
          <p:nvPr/>
        </p:nvSpPr>
        <p:spPr>
          <a:xfrm>
            <a:off x="1116013" y="4941888"/>
            <a:ext cx="7297737" cy="70008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zh-CN" sz="4000" b="1" dirty="0">
                <a:solidFill>
                  <a:srgbClr val="000099"/>
                </a:solidFill>
                <a:latin typeface="Comic Sans MS" panose="030F0702030302020204" pitchFamily="66" charset="0"/>
                <a:ea typeface="楷体_GB2312" pitchFamily="1" charset="-122"/>
              </a:rPr>
              <a:t>They have Christmas dinner.</a:t>
            </a:r>
            <a:endParaRPr lang="zh-CN" altLang="zh-CN" dirty="0"/>
          </a:p>
        </p:txBody>
      </p:sp>
      <p:pic>
        <p:nvPicPr>
          <p:cNvPr id="16387" name="图片 1" descr="C:\Users\Administrator\Desktop\6444-11122216241292.jpg6444-11122216241292"/>
          <p:cNvPicPr>
            <a:picLocks noChangeAspect="1"/>
          </p:cNvPicPr>
          <p:nvPr/>
        </p:nvPicPr>
        <p:blipFill>
          <a:blip r:embed="rId1"/>
          <a:srcRect b="6029"/>
          <a:stretch>
            <a:fillRect/>
          </a:stretch>
        </p:blipFill>
        <p:spPr>
          <a:xfrm>
            <a:off x="1835150" y="549275"/>
            <a:ext cx="5364163" cy="40433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zoom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10" name="Text Box 10"/>
          <p:cNvSpPr/>
          <p:nvPr/>
        </p:nvSpPr>
        <p:spPr>
          <a:xfrm>
            <a:off x="1116013" y="4941888"/>
            <a:ext cx="6911975" cy="70008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zh-CN" sz="4000" b="1" dirty="0">
                <a:solidFill>
                  <a:srgbClr val="000099"/>
                </a:solidFill>
                <a:latin typeface="Comic Sans MS" panose="030F0702030302020204" pitchFamily="66" charset="0"/>
                <a:ea typeface="楷体_GB2312" pitchFamily="1" charset="-122"/>
              </a:rPr>
              <a:t>They sing Christmas songs.</a:t>
            </a:r>
            <a:endParaRPr lang="zh-CN" altLang="zh-CN" dirty="0"/>
          </a:p>
        </p:txBody>
      </p:sp>
      <p:pic>
        <p:nvPicPr>
          <p:cNvPr id="17411" name="图片 1" descr="C:\Users\Administrator\Desktop\QQ图片20141108202516.jpgQQ图片20141108202516"/>
          <p:cNvPicPr>
            <a:picLocks noChangeAspect="1"/>
          </p:cNvPicPr>
          <p:nvPr/>
        </p:nvPicPr>
        <p:blipFill>
          <a:blip r:embed="rId1"/>
          <a:srcRect b="6029"/>
          <a:stretch>
            <a:fillRect/>
          </a:stretch>
        </p:blipFill>
        <p:spPr>
          <a:xfrm>
            <a:off x="1835150" y="554038"/>
            <a:ext cx="5364163" cy="40322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checker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4" name="Text Box 2"/>
          <p:cNvSpPr txBox="1"/>
          <p:nvPr/>
        </p:nvSpPr>
        <p:spPr>
          <a:xfrm>
            <a:off x="1692275" y="4581525"/>
            <a:ext cx="5938838" cy="1431925"/>
          </a:xfrm>
          <a:prstGeom prst="rect">
            <a:avLst/>
          </a:prstGeom>
          <a:solidFill>
            <a:schemeClr val="accent1"/>
          </a:solidFill>
          <a:ln w="9525">
            <a:noFill/>
          </a:ln>
        </p:spPr>
        <p:txBody>
          <a:bodyPr>
            <a:spAutoFit/>
          </a:bodyPr>
          <a:p>
            <a:r>
              <a:rPr lang="zh-CN" altLang="en-US" sz="4400" dirty="0">
                <a:latin typeface="Arial" panose="020B0604020202020204" pitchFamily="34" charset="0"/>
              </a:rPr>
              <a:t>What do they do on Christmas?</a:t>
            </a:r>
            <a:endParaRPr lang="zh-CN" altLang="en-US" sz="4400" dirty="0">
              <a:latin typeface="Arial" panose="020B0604020202020204" pitchFamily="34" charset="0"/>
            </a:endParaRPr>
          </a:p>
        </p:txBody>
      </p:sp>
      <p:sp>
        <p:nvSpPr>
          <p:cNvPr id="18435" name="WordArt 3"/>
          <p:cNvSpPr/>
          <p:nvPr/>
        </p:nvSpPr>
        <p:spPr>
          <a:xfrm>
            <a:off x="2411413" y="2060575"/>
            <a:ext cx="4510087" cy="17748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ln w="12700" cap="flat" cmpd="sng">
                  <a:solidFill>
                    <a:srgbClr val="EAEAEA"/>
                  </a:solidFill>
                  <a:prstDash val="solid"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prstShdw prst="shdw11" dir="16200000">
                    <a:srgbClr val="C0C0C0">
                      <a:alpha val="79999"/>
                    </a:srgbClr>
                  </a:prst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Think and say</a:t>
            </a:r>
            <a:endParaRPr lang="zh-CN" altLang="en-US" sz="3600" b="1">
              <a:ln w="12700" cap="flat" cmpd="sng">
                <a:solidFill>
                  <a:srgbClr val="EAEAEA"/>
                </a:solidFill>
                <a:prstDash val="solid"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  <a:tileRect/>
              </a:gradFill>
              <a:effectLst>
                <a:prstShdw prst="shdw11" dir="16200000">
                  <a:srgbClr val="C0C0C0">
                    <a:alpha val="79999"/>
                  </a:srgbClr>
                </a:prst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blinds dir="vert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8" name="文本框 5"/>
          <p:cNvSpPr txBox="1"/>
          <p:nvPr/>
        </p:nvSpPr>
        <p:spPr>
          <a:xfrm>
            <a:off x="2051050" y="1125538"/>
            <a:ext cx="4314825" cy="10969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zh-CN" sz="6600" dirty="0">
                <a:latin typeface="Comic Sans MS" panose="030F0702030302020204" pitchFamily="66" charset="0"/>
                <a:ea typeface="华文彩云" panose="02010800040101010101" pitchFamily="2" charset="-122"/>
              </a:rPr>
              <a:t>Homework</a:t>
            </a:r>
            <a:endParaRPr lang="zh-CN" altLang="zh-CN" sz="6600" dirty="0">
              <a:latin typeface="Comic Sans MS" panose="030F0702030302020204" pitchFamily="66" charset="0"/>
              <a:ea typeface="华文彩云" panose="02010800040101010101" pitchFamily="2" charset="-122"/>
            </a:endParaRPr>
          </a:p>
        </p:txBody>
      </p:sp>
      <p:sp>
        <p:nvSpPr>
          <p:cNvPr id="19459" name="文本框 6"/>
          <p:cNvSpPr txBox="1"/>
          <p:nvPr/>
        </p:nvSpPr>
        <p:spPr>
          <a:xfrm>
            <a:off x="684213" y="2852738"/>
            <a:ext cx="7493000" cy="1311275"/>
          </a:xfrm>
          <a:prstGeom prst="rect">
            <a:avLst/>
          </a:prstGeom>
          <a:solidFill>
            <a:srgbClr val="FF99FF"/>
          </a:solidFill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342900" lvl="0" indent="-342900" eaLnBrk="1" hangingPunct="1">
              <a:spcBef>
                <a:spcPct val="0"/>
              </a:spcBef>
              <a:buAutoNum type="arabicPeriod"/>
            </a:pPr>
            <a:r>
              <a:rPr lang="zh-CN" altLang="zh-CN" sz="4000" dirty="0"/>
              <a:t> 向父母介绍圣诞节。</a:t>
            </a:r>
            <a:endParaRPr lang="zh-CN" altLang="zh-CN" sz="4000" dirty="0"/>
          </a:p>
          <a:p>
            <a:pPr marL="342900" lvl="0" indent="-342900" eaLnBrk="1" hangingPunct="1">
              <a:spcBef>
                <a:spcPct val="0"/>
              </a:spcBef>
              <a:buAutoNum type="arabicPeriod"/>
            </a:pPr>
            <a:r>
              <a:rPr lang="zh-CN" altLang="zh-CN" sz="4000" dirty="0"/>
              <a:t> 了解更多关于圣诞节的知识。 </a:t>
            </a:r>
            <a:endParaRPr lang="zh-CN" altLang="zh-CN" sz="4000" dirty="0"/>
          </a:p>
        </p:txBody>
      </p:sp>
    </p:spTree>
  </p:cSld>
  <p:clrMapOvr>
    <a:masterClrMapping/>
  </p:clrMapOvr>
  <p:transition>
    <p:blinds dir="vert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2" name="Text Box 2"/>
          <p:cNvSpPr txBox="1"/>
          <p:nvPr/>
        </p:nvSpPr>
        <p:spPr>
          <a:xfrm>
            <a:off x="1331913" y="2492375"/>
            <a:ext cx="7073900" cy="2530475"/>
          </a:xfrm>
          <a:prstGeom prst="rect">
            <a:avLst/>
          </a:prstGeom>
          <a:solidFill>
            <a:srgbClr val="FF99FF"/>
          </a:solidFill>
          <a:ln w="9525">
            <a:noFill/>
          </a:ln>
        </p:spPr>
        <p:txBody>
          <a:bodyPr>
            <a:spAutoFit/>
          </a:bodyPr>
          <a:p>
            <a:r>
              <a:rPr lang="zh-CN" altLang="en-US" sz="3200" dirty="0">
                <a:latin typeface="Comic Sans MS" panose="030F0702030302020204" pitchFamily="66" charset="0"/>
              </a:rPr>
              <a:t>We wish you a merry christmas; </a:t>
            </a:r>
            <a:endParaRPr lang="zh-CN" altLang="en-US" sz="3200" dirty="0">
              <a:latin typeface="Comic Sans MS" panose="030F0702030302020204" pitchFamily="66" charset="0"/>
            </a:endParaRPr>
          </a:p>
          <a:p>
            <a:r>
              <a:rPr lang="zh-CN" altLang="en-US" sz="3200" dirty="0">
                <a:latin typeface="Comic Sans MS" panose="030F0702030302020204" pitchFamily="66" charset="0"/>
              </a:rPr>
              <a:t>We wish you a merry christmas;</a:t>
            </a:r>
            <a:endParaRPr lang="zh-CN" altLang="en-US" sz="3200" dirty="0">
              <a:latin typeface="Comic Sans MS" panose="030F0702030302020204" pitchFamily="66" charset="0"/>
            </a:endParaRPr>
          </a:p>
          <a:p>
            <a:r>
              <a:rPr lang="zh-CN" altLang="en-US" sz="3200" dirty="0">
                <a:latin typeface="Comic Sans MS" panose="030F0702030302020204" pitchFamily="66" charset="0"/>
              </a:rPr>
              <a:t>We wish you a merry christmas; </a:t>
            </a:r>
            <a:endParaRPr lang="zh-CN" altLang="en-US" sz="3200" dirty="0">
              <a:latin typeface="Comic Sans MS" panose="030F0702030302020204" pitchFamily="66" charset="0"/>
            </a:endParaRPr>
          </a:p>
          <a:p>
            <a:r>
              <a:rPr lang="zh-CN" altLang="en-US" sz="3200" dirty="0">
                <a:latin typeface="Comic Sans MS" panose="030F0702030302020204" pitchFamily="66" charset="0"/>
              </a:rPr>
              <a:t>We wish you a merry christmas </a:t>
            </a:r>
            <a:endParaRPr lang="zh-CN" altLang="en-US" sz="3200" dirty="0">
              <a:latin typeface="Comic Sans MS" panose="030F0702030302020204" pitchFamily="66" charset="0"/>
            </a:endParaRPr>
          </a:p>
          <a:p>
            <a:r>
              <a:rPr lang="zh-CN" altLang="en-US" sz="3200" dirty="0">
                <a:latin typeface="Comic Sans MS" panose="030F0702030302020204" pitchFamily="66" charset="0"/>
              </a:rPr>
              <a:t>and happy new year.</a:t>
            </a:r>
            <a:endParaRPr lang="zh-CN" altLang="en-US" sz="3200" dirty="0">
              <a:latin typeface="Comic Sans MS" panose="030F0702030302020204" pitchFamily="66" charset="0"/>
            </a:endParaRPr>
          </a:p>
        </p:txBody>
      </p:sp>
      <p:sp>
        <p:nvSpPr>
          <p:cNvPr id="20483" name="WordArt 3"/>
          <p:cNvSpPr/>
          <p:nvPr/>
        </p:nvSpPr>
        <p:spPr>
          <a:xfrm>
            <a:off x="2555875" y="549275"/>
            <a:ext cx="3887788" cy="14398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ln w="12700" cap="flat" cmpd="sng">
                  <a:solidFill>
                    <a:srgbClr val="EAEAEA"/>
                  </a:solidFill>
                  <a:prstDash val="solid"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prstShdw prst="shdw11" dir="16200000">
                    <a:srgbClr val="C0C0C0">
                      <a:alpha val="79999"/>
                    </a:srgbClr>
                  </a:prst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Let's chant!</a:t>
            </a:r>
            <a:endParaRPr lang="zh-CN" altLang="en-US" sz="3600" b="1">
              <a:ln w="12700" cap="flat" cmpd="sng">
                <a:solidFill>
                  <a:srgbClr val="EAEAEA"/>
                </a:solidFill>
                <a:prstDash val="solid"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  <a:tileRect/>
              </a:gradFill>
              <a:effectLst>
                <a:prstShdw prst="shdw11" dir="16200000">
                  <a:srgbClr val="C0C0C0">
                    <a:alpha val="79999"/>
                  </a:srgbClr>
                </a:prst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zoom dir="in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074" name="图片 1" descr="C:\Users\Administrator\Desktop\240383-1301010R03575.jpg240383-1301010R03575"/>
          <p:cNvPicPr>
            <a:picLocks noChangeAspect="1"/>
          </p:cNvPicPr>
          <p:nvPr/>
        </p:nvPicPr>
        <p:blipFill>
          <a:blip r:embed="rId1"/>
          <a:srcRect b="4445"/>
          <a:stretch>
            <a:fillRect/>
          </a:stretch>
        </p:blipFill>
        <p:spPr>
          <a:xfrm>
            <a:off x="1476375" y="1989138"/>
            <a:ext cx="6691313" cy="44640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5" name="云形标注 2"/>
          <p:cNvSpPr/>
          <p:nvPr/>
        </p:nvSpPr>
        <p:spPr>
          <a:xfrm>
            <a:off x="1476375" y="260350"/>
            <a:ext cx="3124200" cy="1676400"/>
          </a:xfrm>
          <a:prstGeom prst="cloudCallout">
            <a:avLst>
              <a:gd name="adj1" fmla="val 50222"/>
              <a:gd name="adj2" fmla="val 126287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r>
              <a:rPr lang="en-US" altLang="zh-CN" sz="2800" b="1" dirty="0">
                <a:solidFill>
                  <a:srgbClr val="000099"/>
                </a:solidFill>
                <a:latin typeface="Comic Sans MS" panose="030F0702030302020204" pitchFamily="66" charset="0"/>
                <a:ea typeface="楷体_GB2312" pitchFamily="1" charset="-122"/>
              </a:rPr>
              <a:t>Merry Christmas!</a:t>
            </a:r>
            <a:endParaRPr lang="zh-CN" altLang="en-US" sz="2800" b="1" dirty="0">
              <a:solidFill>
                <a:srgbClr val="000099"/>
              </a:solidFill>
              <a:latin typeface="Comic Sans MS" panose="030F0702030302020204" pitchFamily="66" charset="0"/>
              <a:ea typeface="楷体_GB2312" pitchFamily="1" charset="-122"/>
            </a:endParaRPr>
          </a:p>
        </p:txBody>
      </p:sp>
    </p:spTree>
  </p:cSld>
  <p:clrMapOvr>
    <a:masterClrMapping/>
  </p:clrMapOvr>
  <p:transition>
    <p:blinds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6" name="WordArt 2"/>
          <p:cNvSpPr/>
          <p:nvPr/>
        </p:nvSpPr>
        <p:spPr>
          <a:xfrm>
            <a:off x="2916238" y="2709863"/>
            <a:ext cx="3938587" cy="285273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ln w="12700" cap="flat" cmpd="sng">
                  <a:solidFill>
                    <a:srgbClr val="EAEAEA"/>
                  </a:solidFill>
                  <a:prstDash val="solid"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prstShdw prst="shdw11" dir="16200000">
                    <a:srgbClr val="C0C0C0">
                      <a:alpha val="79999"/>
                    </a:srgbClr>
                  </a:prst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Goodbye!</a:t>
            </a:r>
            <a:endParaRPr lang="zh-CN" altLang="en-US" sz="3600" b="1">
              <a:ln w="12700" cap="flat" cmpd="sng">
                <a:solidFill>
                  <a:srgbClr val="EAEAEA"/>
                </a:solidFill>
                <a:prstDash val="solid"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  <a:tileRect/>
              </a:gradFill>
              <a:effectLst>
                <a:prstShdw prst="shdw11" dir="16200000">
                  <a:srgbClr val="C0C0C0">
                    <a:alpha val="79999"/>
                  </a:srgbClr>
                </a:prst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blinds dir="vert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36569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249237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414528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098" name="图片 1" descr="C:\Users\Administrator\Desktop\QQ图片20141108201800.jpgQQ图片20141108201800"/>
          <p:cNvPicPr>
            <a:picLocks noChangeAspect="1"/>
          </p:cNvPicPr>
          <p:nvPr/>
        </p:nvPicPr>
        <p:blipFill>
          <a:blip r:embed="rId1"/>
          <a:srcRect b="4445"/>
          <a:stretch>
            <a:fillRect/>
          </a:stretch>
        </p:blipFill>
        <p:spPr>
          <a:xfrm>
            <a:off x="1835150" y="1125538"/>
            <a:ext cx="6113463" cy="54213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099" name="云形标注 2"/>
          <p:cNvSpPr/>
          <p:nvPr/>
        </p:nvSpPr>
        <p:spPr>
          <a:xfrm>
            <a:off x="1476375" y="260350"/>
            <a:ext cx="3124200" cy="1676400"/>
          </a:xfrm>
          <a:prstGeom prst="cloudCallout">
            <a:avLst>
              <a:gd name="adj1" fmla="val 56583"/>
              <a:gd name="adj2" fmla="val 4699"/>
            </a:avLst>
          </a:prstGeom>
          <a:solidFill>
            <a:srgbClr val="FF99FF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r>
              <a:rPr lang="en-US" altLang="zh-CN" sz="2800" b="1" dirty="0">
                <a:solidFill>
                  <a:srgbClr val="000099"/>
                </a:solidFill>
                <a:latin typeface="Comic Sans MS" panose="030F0702030302020204" pitchFamily="66" charset="0"/>
                <a:ea typeface="楷体_GB2312" pitchFamily="1" charset="-122"/>
              </a:rPr>
              <a:t>Merry Christmas!</a:t>
            </a:r>
            <a:endParaRPr lang="zh-CN" altLang="en-US" sz="2800" b="1" dirty="0">
              <a:solidFill>
                <a:srgbClr val="000099"/>
              </a:solidFill>
              <a:latin typeface="Comic Sans MS" panose="030F0702030302020204" pitchFamily="66" charset="0"/>
              <a:ea typeface="楷体_GB2312" pitchFamily="1" charset="-122"/>
            </a:endParaRPr>
          </a:p>
        </p:txBody>
      </p:sp>
    </p:spTree>
  </p:cSld>
  <p:clrMapOvr>
    <a:masterClrMapping/>
  </p:clrMapOvr>
  <p:transition>
    <p:blinds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122" name="图片 1"/>
          <p:cNvPicPr>
            <a:picLocks noChangeAspect="1"/>
          </p:cNvPicPr>
          <p:nvPr/>
        </p:nvPicPr>
        <p:blipFill>
          <a:blip r:embed="rId1"/>
          <a:srcRect b="4445"/>
          <a:stretch>
            <a:fillRect/>
          </a:stretch>
        </p:blipFill>
        <p:spPr>
          <a:xfrm>
            <a:off x="1763713" y="188913"/>
            <a:ext cx="5800725" cy="6553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3" name="云形标注 2"/>
          <p:cNvSpPr/>
          <p:nvPr/>
        </p:nvSpPr>
        <p:spPr>
          <a:xfrm>
            <a:off x="304800" y="228600"/>
            <a:ext cx="3124200" cy="1676400"/>
          </a:xfrm>
          <a:prstGeom prst="cloudCallout">
            <a:avLst>
              <a:gd name="adj1" fmla="val 73963"/>
              <a:gd name="adj2" fmla="val 31565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r>
              <a:rPr lang="en-US" altLang="zh-CN" sz="2800" b="1" dirty="0">
                <a:solidFill>
                  <a:srgbClr val="000099"/>
                </a:solidFill>
                <a:latin typeface="Comic Sans MS" panose="030F0702030302020204" pitchFamily="66" charset="0"/>
                <a:ea typeface="楷体_GB2312" pitchFamily="1" charset="-122"/>
              </a:rPr>
              <a:t>Merry Christmas!</a:t>
            </a:r>
            <a:endParaRPr lang="zh-CN" altLang="en-US" sz="2800" b="1" dirty="0">
              <a:solidFill>
                <a:srgbClr val="000099"/>
              </a:solidFill>
              <a:latin typeface="Comic Sans MS" panose="030F0702030302020204" pitchFamily="66" charset="0"/>
              <a:ea typeface="楷体_GB2312" pitchFamily="1" charset="-122"/>
            </a:endParaRPr>
          </a:p>
        </p:txBody>
      </p:sp>
      <p:sp>
        <p:nvSpPr>
          <p:cNvPr id="5124" name="云形标注 3"/>
          <p:cNvSpPr/>
          <p:nvPr/>
        </p:nvSpPr>
        <p:spPr>
          <a:xfrm>
            <a:off x="5943600" y="201613"/>
            <a:ext cx="2895600" cy="1703387"/>
          </a:xfrm>
          <a:prstGeom prst="cloudCallout">
            <a:avLst>
              <a:gd name="adj1" fmla="val -20833"/>
              <a:gd name="adj2" fmla="val 62500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r>
              <a:rPr lang="en-US" altLang="zh-CN" sz="2400" b="1" dirty="0">
                <a:solidFill>
                  <a:srgbClr val="000099"/>
                </a:solidFill>
                <a:latin typeface="Comic Sans MS" panose="030F0702030302020204" pitchFamily="66" charset="0"/>
                <a:ea typeface="楷体_GB2312" pitchFamily="1" charset="-122"/>
              </a:rPr>
              <a:t>Merry Christmas to you, too.</a:t>
            </a:r>
            <a:endParaRPr lang="zh-CN" altLang="en-US" sz="2400" b="1" dirty="0">
              <a:solidFill>
                <a:srgbClr val="000099"/>
              </a:solidFill>
              <a:latin typeface="Comic Sans MS" panose="030F0702030302020204" pitchFamily="66" charset="0"/>
              <a:ea typeface="楷体_GB2312" pitchFamily="1" charset="-122"/>
            </a:endParaRPr>
          </a:p>
        </p:txBody>
      </p:sp>
    </p:spTree>
  </p:cSld>
  <p:clrMapOvr>
    <a:masterClrMapping/>
  </p:clrMapOvr>
  <p:transition>
    <p:blinds dir="vert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6" name="TextBox 62"/>
          <p:cNvSpPr txBox="1"/>
          <p:nvPr/>
        </p:nvSpPr>
        <p:spPr>
          <a:xfrm>
            <a:off x="4787900" y="3573463"/>
            <a:ext cx="3492500" cy="822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zh-CN" sz="4800" dirty="0">
                <a:solidFill>
                  <a:srgbClr val="493503"/>
                </a:solidFill>
                <a:latin typeface="Comic Sans MS" panose="030F0702030302020204" pitchFamily="66" charset="0"/>
                <a:ea typeface="微软雅黑" panose="020B0503020204020204" pitchFamily="34" charset="-122"/>
              </a:rPr>
              <a:t>Christmas</a:t>
            </a:r>
            <a:endParaRPr lang="zh-CN" altLang="zh-CN" sz="4800" dirty="0">
              <a:solidFill>
                <a:srgbClr val="493503"/>
              </a:solidFill>
              <a:latin typeface="Comic Sans MS" panose="030F0702030302020204" pitchFamily="66" charset="0"/>
              <a:ea typeface="微软雅黑" panose="020B0503020204020204" pitchFamily="34" charset="-122"/>
            </a:endParaRPr>
          </a:p>
        </p:txBody>
      </p:sp>
      <p:sp>
        <p:nvSpPr>
          <p:cNvPr id="6147" name="Text Box 4"/>
          <p:cNvSpPr txBox="1">
            <a:spLocks noChangeAspect="1"/>
          </p:cNvSpPr>
          <p:nvPr/>
        </p:nvSpPr>
        <p:spPr>
          <a:xfrm>
            <a:off x="5580063" y="4938713"/>
            <a:ext cx="1400175" cy="5810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i="1" dirty="0">
                <a:ea typeface="微软雅黑" panose="020B0503020204020204" pitchFamily="34" charset="-122"/>
              </a:rPr>
              <a:t>圣诞节</a:t>
            </a:r>
            <a:endParaRPr lang="zh-CN" altLang="en-US" i="1" dirty="0">
              <a:ea typeface="微软雅黑" panose="020B0503020204020204" pitchFamily="34" charset="-122"/>
            </a:endParaRPr>
          </a:p>
        </p:txBody>
      </p:sp>
      <p:sp>
        <p:nvSpPr>
          <p:cNvPr id="6148" name="Text Box 5"/>
          <p:cNvSpPr txBox="1"/>
          <p:nvPr/>
        </p:nvSpPr>
        <p:spPr>
          <a:xfrm>
            <a:off x="5795963" y="3573463"/>
            <a:ext cx="354012" cy="8223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4800" dirty="0">
                <a:solidFill>
                  <a:srgbClr val="33CC33"/>
                </a:solidFill>
                <a:latin typeface="Comic Sans MS" panose="030F0702030302020204" pitchFamily="66" charset="0"/>
              </a:rPr>
              <a:t>i</a:t>
            </a:r>
            <a:endParaRPr lang="zh-CN" altLang="en-US" sz="4800" dirty="0">
              <a:solidFill>
                <a:srgbClr val="33CC33"/>
              </a:solidFill>
              <a:latin typeface="Comic Sans MS" panose="030F0702030302020204" pitchFamily="66" charset="0"/>
            </a:endParaRPr>
          </a:p>
        </p:txBody>
      </p:sp>
      <p:sp>
        <p:nvSpPr>
          <p:cNvPr id="6149" name="Text Box 8"/>
          <p:cNvSpPr txBox="1"/>
          <p:nvPr/>
        </p:nvSpPr>
        <p:spPr>
          <a:xfrm>
            <a:off x="7019925" y="3573463"/>
            <a:ext cx="495300" cy="8223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4800" dirty="0">
                <a:solidFill>
                  <a:srgbClr val="33CC33"/>
                </a:solidFill>
                <a:latin typeface="Comic Sans MS" panose="030F0702030302020204" pitchFamily="66" charset="0"/>
              </a:rPr>
              <a:t>a</a:t>
            </a:r>
            <a:endParaRPr lang="zh-CN" altLang="en-US" sz="4800" dirty="0">
              <a:solidFill>
                <a:srgbClr val="33CC33"/>
              </a:solidFill>
              <a:latin typeface="Comic Sans MS" panose="030F0702030302020204" pitchFamily="66" charset="0"/>
            </a:endParaRPr>
          </a:p>
        </p:txBody>
      </p:sp>
      <p:sp>
        <p:nvSpPr>
          <p:cNvPr id="6150" name="TextBox 62"/>
          <p:cNvSpPr txBox="1"/>
          <p:nvPr/>
        </p:nvSpPr>
        <p:spPr>
          <a:xfrm>
            <a:off x="4787900" y="3573463"/>
            <a:ext cx="1298575" cy="822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zh-CN" sz="4800" dirty="0">
                <a:solidFill>
                  <a:srgbClr val="33CC33"/>
                </a:solidFill>
                <a:latin typeface="Comic Sans MS" panose="030F0702030302020204" pitchFamily="66" charset="0"/>
                <a:ea typeface="微软雅黑" panose="020B0503020204020204" pitchFamily="34" charset="-122"/>
              </a:rPr>
              <a:t>Ch</a:t>
            </a:r>
            <a:endParaRPr lang="zh-CN" altLang="zh-CN" sz="4800" dirty="0">
              <a:solidFill>
                <a:srgbClr val="33CC33"/>
              </a:solidFill>
              <a:latin typeface="Comic Sans MS" panose="030F0702030302020204" pitchFamily="66" charset="0"/>
              <a:ea typeface="微软雅黑" panose="020B0503020204020204" pitchFamily="34" charset="-122"/>
            </a:endParaRPr>
          </a:p>
        </p:txBody>
      </p:sp>
      <p:sp>
        <p:nvSpPr>
          <p:cNvPr id="6151" name="Text Box 11"/>
          <p:cNvSpPr txBox="1"/>
          <p:nvPr/>
        </p:nvSpPr>
        <p:spPr>
          <a:xfrm>
            <a:off x="4787900" y="3573463"/>
            <a:ext cx="549275" cy="8223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4800" dirty="0">
                <a:solidFill>
                  <a:srgbClr val="FF0000"/>
                </a:solidFill>
                <a:latin typeface="Comic Sans MS" panose="030F0702030302020204" pitchFamily="66" charset="0"/>
              </a:rPr>
              <a:t>C</a:t>
            </a:r>
            <a:endParaRPr lang="zh-CN" altLang="en-US" sz="4800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pic>
        <p:nvPicPr>
          <p:cNvPr id="6152" name="Picture 12" descr="get (23)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3888"/>
          <a:stretch>
            <a:fillRect/>
          </a:stretch>
        </p:blipFill>
        <p:spPr>
          <a:xfrm>
            <a:off x="57150" y="685800"/>
            <a:ext cx="4291013" cy="55514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53" name="Picture 13" descr="图片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76825" y="765175"/>
            <a:ext cx="2574925" cy="22320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checker dir="vert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170" name="Picture 3"/>
          <p:cNvPicPr>
            <a:picLocks noChangeAspect="1"/>
          </p:cNvPicPr>
          <p:nvPr/>
        </p:nvPicPr>
        <p:blipFill>
          <a:blip r:embed="rId1"/>
          <a:srcRect l="50719" t="51965" r="1505" b="10628"/>
          <a:stretch>
            <a:fillRect/>
          </a:stretch>
        </p:blipFill>
        <p:spPr>
          <a:xfrm>
            <a:off x="1979613" y="2492375"/>
            <a:ext cx="4530725" cy="29527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171" name="AutoShape 4"/>
          <p:cNvSpPr/>
          <p:nvPr/>
        </p:nvSpPr>
        <p:spPr>
          <a:xfrm rot="1260000" flipH="1" flipV="1">
            <a:off x="4068763" y="4510088"/>
            <a:ext cx="392112" cy="425450"/>
          </a:xfrm>
          <a:prstGeom prst="flowChartConnector">
            <a:avLst/>
          </a:prstGeom>
          <a:noFill/>
          <a:ln w="571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 anchor="ctr" anchorCtr="0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endParaRPr lang="zh-CN" altLang="en-US" sz="1800" dirty="0"/>
          </a:p>
        </p:txBody>
      </p:sp>
      <p:sp>
        <p:nvSpPr>
          <p:cNvPr id="7172" name="TextBox 62"/>
          <p:cNvSpPr txBox="1"/>
          <p:nvPr/>
        </p:nvSpPr>
        <p:spPr>
          <a:xfrm>
            <a:off x="468313" y="692150"/>
            <a:ext cx="8280400" cy="10985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zh-CN" sz="6600" dirty="0">
                <a:latin typeface="Comic Sans MS" panose="030F0702030302020204" pitchFamily="66" charset="0"/>
                <a:ea typeface="微软雅黑" panose="020B0503020204020204" pitchFamily="34" charset="-122"/>
              </a:rPr>
              <a:t>Christmas </a:t>
            </a:r>
            <a:r>
              <a:rPr lang="zh-CN" altLang="zh-CN" sz="6600" dirty="0">
                <a:solidFill>
                  <a:srgbClr val="FF0000"/>
                </a:solidFill>
                <a:latin typeface="Comic Sans MS" panose="030F0702030302020204" pitchFamily="66" charset="0"/>
                <a:ea typeface="微软雅黑" panose="020B0503020204020204" pitchFamily="34" charset="-122"/>
              </a:rPr>
              <a:t>is coming</a:t>
            </a:r>
            <a:r>
              <a:rPr lang="zh-CN" altLang="zh-CN" sz="6600" dirty="0">
                <a:latin typeface="Comic Sans MS" panose="030F0702030302020204" pitchFamily="66" charset="0"/>
                <a:ea typeface="微软雅黑" panose="020B0503020204020204" pitchFamily="34" charset="-122"/>
              </a:rPr>
              <a:t>!</a:t>
            </a:r>
            <a:endParaRPr lang="zh-CN" altLang="zh-CN" sz="6600" dirty="0">
              <a:latin typeface="Comic Sans MS" panose="030F0702030302020204" pitchFamily="66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checker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4" name="TextBox 62"/>
          <p:cNvSpPr txBox="1"/>
          <p:nvPr/>
        </p:nvSpPr>
        <p:spPr>
          <a:xfrm>
            <a:off x="611188" y="1287463"/>
            <a:ext cx="4752975" cy="8239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zh-CN" sz="4800" dirty="0">
                <a:latin typeface="Comic Sans MS" panose="030F0702030302020204" pitchFamily="66" charset="0"/>
                <a:ea typeface="微软雅黑" panose="020B0503020204020204" pitchFamily="34" charset="-122"/>
              </a:rPr>
              <a:t>		</a:t>
            </a:r>
            <a:endParaRPr lang="zh-CN" altLang="zh-CN" sz="1800" dirty="0"/>
          </a:p>
        </p:txBody>
      </p:sp>
      <p:sp>
        <p:nvSpPr>
          <p:cNvPr id="8195" name="TextBox 62"/>
          <p:cNvSpPr txBox="1"/>
          <p:nvPr/>
        </p:nvSpPr>
        <p:spPr>
          <a:xfrm>
            <a:off x="684213" y="1341438"/>
            <a:ext cx="6913562" cy="19192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zh-CN" sz="4800" dirty="0">
                <a:latin typeface="Comic Sans MS" panose="030F0702030302020204" pitchFamily="66" charset="0"/>
                <a:ea typeface="微软雅黑" panose="020B0503020204020204" pitchFamily="34" charset="-122"/>
              </a:rPr>
              <a:t>		</a:t>
            </a:r>
            <a:r>
              <a:rPr lang="zh-CN" altLang="zh-CN" sz="4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… </a:t>
            </a:r>
            <a:r>
              <a:rPr lang="zh-CN" altLang="zh-CN" sz="6000" dirty="0">
                <a:solidFill>
                  <a:srgbClr val="FF0000"/>
                </a:solidFill>
                <a:latin typeface="Comic Sans MS" panose="030F0702030302020204" pitchFamily="66" charset="0"/>
                <a:ea typeface="微软雅黑" panose="020B0503020204020204" pitchFamily="34" charset="-122"/>
              </a:rPr>
              <a:t>is coming</a:t>
            </a:r>
            <a:r>
              <a:rPr lang="zh-CN" altLang="zh-CN" sz="6000" dirty="0">
                <a:latin typeface="Comic Sans MS" panose="030F0702030302020204" pitchFamily="66" charset="0"/>
                <a:ea typeface="微软雅黑" panose="020B0503020204020204" pitchFamily="34" charset="-122"/>
              </a:rPr>
              <a:t>.</a:t>
            </a:r>
            <a:endParaRPr lang="zh-CN" altLang="zh-CN" sz="6000" dirty="0">
              <a:latin typeface="Comic Sans MS" panose="030F0702030302020204" pitchFamily="66" charset="0"/>
              <a:ea typeface="微软雅黑" panose="020B0503020204020204" pitchFamily="34" charset="-122"/>
            </a:endParaRPr>
          </a:p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zh-CN" sz="6000" dirty="0">
                <a:latin typeface="Comic Sans MS" panose="030F0702030302020204" pitchFamily="66" charset="0"/>
                <a:ea typeface="微软雅黑" panose="020B0503020204020204" pitchFamily="34" charset="-122"/>
              </a:rPr>
              <a:t>    </a:t>
            </a:r>
            <a:r>
              <a:rPr lang="zh-CN" altLang="zh-CN" sz="4400" dirty="0">
                <a:latin typeface="Comic Sans MS" panose="030F0702030302020204" pitchFamily="66" charset="0"/>
                <a:ea typeface="微软雅黑" panose="020B0503020204020204" pitchFamily="34" charset="-122"/>
              </a:rPr>
              <a:t>表示</a:t>
            </a:r>
            <a:r>
              <a:rPr lang="zh-CN" altLang="zh-CN" sz="4400" dirty="0">
                <a:latin typeface="宋体" panose="02010600030101010101" pitchFamily="2" charset="-122"/>
              </a:rPr>
              <a:t>“……将来到来。”</a:t>
            </a:r>
            <a:endParaRPr lang="zh-CN" altLang="zh-CN" sz="4400" dirty="0">
              <a:latin typeface="宋体" panose="02010600030101010101" pitchFamily="2" charset="-122"/>
            </a:endParaRPr>
          </a:p>
        </p:txBody>
      </p:sp>
      <p:pic>
        <p:nvPicPr>
          <p:cNvPr id="8196" name="图片 21" descr="14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68262" y="4967288"/>
            <a:ext cx="9140825" cy="18494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cover dir="d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WordArt 2"/>
          <p:cNvSpPr/>
          <p:nvPr/>
        </p:nvSpPr>
        <p:spPr>
          <a:xfrm>
            <a:off x="1692275" y="2636838"/>
            <a:ext cx="6262688" cy="278130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55556"/>
              </a:avLst>
            </a:prstTxWarp>
            <a:normAutofit/>
          </a:bodyPr>
          <a:p>
            <a:pPr algn="ctr"/>
            <a:r>
              <a:rPr lang="zh-CN" altLang="en-US" sz="3600" b="1">
                <a:ln w="9525" cap="flat" cmpd="sng">
                  <a:solidFill>
                    <a:srgbClr val="9999FF"/>
                  </a:solidFill>
                  <a:prstDash val="solid"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  <a:tileRect/>
                </a:gradFill>
                <a:effectLst>
                  <a:outerShdw dist="53882" dir="2699999" algn="ctr" rotWithShape="0">
                    <a:srgbClr val="9999FF">
                      <a:alpha val="79999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Let's learn!</a:t>
            </a:r>
            <a:endParaRPr lang="zh-CN" altLang="en-US" sz="3600" b="1">
              <a:ln w="9525" cap="flat" cmpd="sng">
                <a:solidFill>
                  <a:srgbClr val="9999FF"/>
                </a:solidFill>
                <a:prstDash val="solid"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  <a:tileRect/>
              </a:gradFill>
              <a:effectLst>
                <a:outerShdw dist="53882" dir="2699999" algn="ctr" rotWithShape="0">
                  <a:srgbClr val="9999FF">
                    <a:alpha val="79999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zoom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242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-25400"/>
            <a:ext cx="5694363" cy="68516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43" name="Text Box 5"/>
          <p:cNvSpPr txBox="1"/>
          <p:nvPr/>
        </p:nvSpPr>
        <p:spPr>
          <a:xfrm>
            <a:off x="3708400" y="1270000"/>
            <a:ext cx="5348288" cy="1919288"/>
          </a:xfrm>
          <a:prstGeom prst="rect">
            <a:avLst/>
          </a:prstGeom>
          <a:solidFill>
            <a:schemeClr val="accent1"/>
          </a:solidFill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6000" dirty="0">
                <a:solidFill>
                  <a:srgbClr val="FF0066"/>
                </a:solidFill>
              </a:rPr>
              <a:t>This is </a:t>
            </a:r>
            <a:endParaRPr lang="zh-CN" altLang="en-US" sz="6000" dirty="0">
              <a:solidFill>
                <a:srgbClr val="FF0066"/>
              </a:solidFill>
            </a:endParaRPr>
          </a:p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6000" dirty="0">
                <a:solidFill>
                  <a:srgbClr val="FF0066"/>
                </a:solidFill>
              </a:rPr>
              <a:t>Christmas tree.</a:t>
            </a:r>
            <a:endParaRPr lang="zh-CN" altLang="en-US" sz="6000" dirty="0">
              <a:solidFill>
                <a:srgbClr val="FF0066"/>
              </a:solidFill>
            </a:endParaRPr>
          </a:p>
        </p:txBody>
      </p:sp>
    </p:spTree>
  </p:cSld>
  <p:clrMapOvr>
    <a:masterClrMapping/>
  </p:clrMapOvr>
  <p:transition>
    <p:zoom/>
  </p:transition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681</Words>
  <Application>WPS 演示</Application>
  <PresentationFormat>全屏显示(4:3)</PresentationFormat>
  <Paragraphs>77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21</vt:i4>
      </vt:variant>
    </vt:vector>
  </HeadingPairs>
  <TitlesOfParts>
    <vt:vector size="38" baseType="lpstr">
      <vt:lpstr>Arial</vt:lpstr>
      <vt:lpstr>宋体</vt:lpstr>
      <vt:lpstr>Wingdings</vt:lpstr>
      <vt:lpstr>Comic Sans MS</vt:lpstr>
      <vt:lpstr>华文宋体</vt:lpstr>
      <vt:lpstr>楷体_GB2312</vt:lpstr>
      <vt:lpstr>新宋体</vt:lpstr>
      <vt:lpstr>微软雅黑</vt:lpstr>
      <vt:lpstr>Arial Unicode MS</vt:lpstr>
      <vt:lpstr>Calibri</vt:lpstr>
      <vt:lpstr>华文彩云</vt:lpstr>
      <vt:lpstr>Cambria</vt:lpstr>
      <vt:lpstr>黑体</vt:lpstr>
      <vt:lpstr>Arial</vt:lpstr>
      <vt:lpstr>等线</vt:lpstr>
      <vt:lpstr>默认设计模板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Lucas_729</dc:creator>
  <cp:lastModifiedBy>上帝掷骰子吗</cp:lastModifiedBy>
  <cp:revision>4</cp:revision>
  <dcterms:created xsi:type="dcterms:W3CDTF">2012-06-06T01:30:00Z</dcterms:created>
  <dcterms:modified xsi:type="dcterms:W3CDTF">2023-09-30T11:54:01Z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2052-12.1.0.15374</vt:lpwstr>
  </property>
  <property fmtid="{D5CDD505-2E9C-101B-9397-08002B2CF9AE}" pid="3" name="ICV">
    <vt:lpwstr>5324E2920D7B425CAE8344F64948C22D_13</vt:lpwstr>
  </property>
</Properties>
</file>