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60" r:id="rId6"/>
    <p:sldId id="261" r:id="rId7"/>
    <p:sldId id="258" r:id="rId8"/>
    <p:sldId id="265" r:id="rId9"/>
    <p:sldId id="267" r:id="rId10"/>
    <p:sldId id="266" r:id="rId11"/>
    <p:sldId id="259" r:id="rId12"/>
    <p:sldId id="264" r:id="rId13"/>
    <p:sldId id="262" r:id="rId14"/>
    <p:sldId id="263" r:id="rId15"/>
    <p:sldId id="268" r:id="rId16"/>
    <p:sldId id="269" r:id="rId17"/>
    <p:sldId id="270" r:id="rId18"/>
    <p:sldId id="273" r:id="rId19"/>
    <p:sldId id="272" r:id="rId20"/>
    <p:sldId id="271" r:id="rId21"/>
    <p:sldId id="274" r:id="rId22"/>
    <p:sldId id="275" r:id="rId23"/>
    <p:sldId id="281" r:id="rId24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22" d="100"/>
          <a:sy n="122" d="100"/>
        </p:scale>
        <p:origin x="-13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C3C8814-22B8-4433-BF1B-D27B0C81C2E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C3C8814-22B8-4433-BF1B-D27B0C81C2E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C3C8814-22B8-4433-BF1B-D27B0C81C2E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C3C8814-22B8-4433-BF1B-D27B0C81C2E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C3C8814-22B8-4433-BF1B-D27B0C81C2E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C3C8814-22B8-4433-BF1B-D27B0C81C2E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C3C8814-22B8-4433-BF1B-D27B0C81C2E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C3C8814-22B8-4433-BF1B-D27B0C81C2E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C3C8814-22B8-4433-BF1B-D27B0C81C2E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C3C8814-22B8-4433-BF1B-D27B0C81C2E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C3C8814-22B8-4433-BF1B-D27B0C81C2E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C3C8814-22B8-4433-BF1B-D27B0C81C2E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jpeg"/><Relationship Id="rId2" Type="http://schemas.openxmlformats.org/officeDocument/2006/relationships/image" Target="../media/image12.png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jpeg"/><Relationship Id="rId2" Type="http://schemas.openxmlformats.org/officeDocument/2006/relationships/image" Target="../media/image12.png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jpeg"/><Relationship Id="rId2" Type="http://schemas.openxmlformats.org/officeDocument/2006/relationships/image" Target="../media/image12.png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jpeg"/><Relationship Id="rId2" Type="http://schemas.openxmlformats.org/officeDocument/2006/relationships/image" Target="../media/image12.png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4.jpeg"/><Relationship Id="rId2" Type="http://schemas.openxmlformats.org/officeDocument/2006/relationships/image" Target="../media/image12.png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3" Type="http://schemas.openxmlformats.org/officeDocument/2006/relationships/image" Target="../media/image25.jpeg"/><Relationship Id="rId2" Type="http://schemas.openxmlformats.org/officeDocument/2006/relationships/image" Target="../media/image12.png"/><Relationship Id="rId1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8.png"/><Relationship Id="rId3" Type="http://schemas.openxmlformats.org/officeDocument/2006/relationships/image" Target="../media/image25.jpeg"/><Relationship Id="rId2" Type="http://schemas.openxmlformats.org/officeDocument/2006/relationships/image" Target="../media/image12.png"/><Relationship Id="rId1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Relationship Id="rId3" Type="http://schemas.openxmlformats.org/officeDocument/2006/relationships/image" Target="../media/image29.jpeg"/><Relationship Id="rId2" Type="http://schemas.openxmlformats.org/officeDocument/2006/relationships/image" Target="../media/image12.png"/><Relationship Id="rId1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0.jpeg"/><Relationship Id="rId3" Type="http://schemas.openxmlformats.org/officeDocument/2006/relationships/image" Target="../media/image29.jpeg"/><Relationship Id="rId2" Type="http://schemas.openxmlformats.org/officeDocument/2006/relationships/image" Target="../media/image12.png"/><Relationship Id="rId1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Relationship Id="rId3" Type="http://schemas.openxmlformats.org/officeDocument/2006/relationships/image" Target="../media/image33.jpeg"/><Relationship Id="rId2" Type="http://schemas.openxmlformats.org/officeDocument/2006/relationships/image" Target="../media/image12.png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jpeg"/><Relationship Id="rId2" Type="http://schemas.openxmlformats.org/officeDocument/2006/relationships/image" Target="../media/image12.png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jpeg"/><Relationship Id="rId2" Type="http://schemas.openxmlformats.org/officeDocument/2006/relationships/image" Target="../media/image12.pn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jpeg"/><Relationship Id="rId2" Type="http://schemas.openxmlformats.org/officeDocument/2006/relationships/image" Target="../media/image12.pn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jpeg"/><Relationship Id="rId2" Type="http://schemas.openxmlformats.org/officeDocument/2006/relationships/image" Target="../media/image12.png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jpeg"/><Relationship Id="rId2" Type="http://schemas.openxmlformats.org/officeDocument/2006/relationships/image" Target="../media/image12.pn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jpeg"/><Relationship Id="rId2" Type="http://schemas.openxmlformats.org/officeDocument/2006/relationships/image" Target="../media/image12.png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图片 3" descr="614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214438" y="2857500"/>
            <a:ext cx="5643563" cy="193833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kern="1200" cap="none" spc="0" normalizeH="0" baseline="0" noProof="0" dirty="0">
                <a:latin typeface="+mn-lt"/>
                <a:ea typeface="+mn-ea"/>
                <a:cs typeface="+mn-cs"/>
              </a:rPr>
              <a:t>Unit 4 Lesson 21 What Year Is It?</a:t>
            </a:r>
            <a:endParaRPr kumimoji="0" lang="zh-CN" altLang="en-US" sz="60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3" descr="614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图片 5" descr="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571750" cy="306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0" y="1143000"/>
            <a:ext cx="1500188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dirty="0">
                <a:latin typeface="Calibri" panose="020F0502020204030204" pitchFamily="34" charset="0"/>
              </a:rPr>
              <a:t>Let’s learn!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71750" y="5286375"/>
            <a:ext cx="4357688" cy="1200150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</a:rPr>
              <a:t>You know this animal! It’s a sheep.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pic>
        <p:nvPicPr>
          <p:cNvPr id="21506" name="Picture 2" descr="c:\users\CHENCH~1\appdata\roaming\360se6\USERDA~1\Temp\03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0250" y="1500188"/>
            <a:ext cx="5762625" cy="3419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3" descr="614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图片 5" descr="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571750" cy="306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0" y="1143000"/>
            <a:ext cx="1500188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dirty="0">
                <a:latin typeface="Calibri" panose="020F0502020204030204" pitchFamily="34" charset="0"/>
              </a:rPr>
              <a:t>Let’s learn!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00313" y="5500688"/>
            <a:ext cx="4071937" cy="1200150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</a:rPr>
              <a:t>You know this one, too! It’s a monkey.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pic>
        <p:nvPicPr>
          <p:cNvPr id="19458" name="Picture 2" descr="c:\users\CHENCH~1\appdata\roaming\360se6\USERDA~1\Temp\02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0" y="214313"/>
            <a:ext cx="4429125" cy="50974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3" descr="614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图片 5" descr="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571750" cy="306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0" y="1143000"/>
            <a:ext cx="1500188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dirty="0">
                <a:latin typeface="Calibri" panose="020F0502020204030204" pitchFamily="34" charset="0"/>
              </a:rPr>
              <a:t>Let’s learn!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7438" y="5857875"/>
            <a:ext cx="4357687" cy="646113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</a:rPr>
              <a:t>What’s this? A rooster.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pic>
        <p:nvPicPr>
          <p:cNvPr id="20482" name="Picture 2" descr="c:\users\CHENCH~1\appdata\roaming\360se6\USERDA~1\Temp\01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0" y="785813"/>
            <a:ext cx="4495800" cy="4686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3" descr="614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图片 5" descr="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571750" cy="306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0" y="1143000"/>
            <a:ext cx="1500188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dirty="0">
                <a:latin typeface="Calibri" panose="020F0502020204030204" pitchFamily="34" charset="0"/>
              </a:rPr>
              <a:t>Let’s learn!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71750" y="5500688"/>
            <a:ext cx="4357688" cy="1200150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</a:rPr>
              <a:t>Do you know this one? It’s a dog.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pic>
        <p:nvPicPr>
          <p:cNvPr id="25601" name="Picture 1" descr="C:\Users\chenchen10\AppData\Roaming\Tencent\Users\1354352631\QQ\WinTemp\RichOle\3UA6`()}O@I}%2S]ZTFFTF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4563" y="571500"/>
            <a:ext cx="5072062" cy="4746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3" descr="614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图片 5" descr="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571750" cy="306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0" y="1143000"/>
            <a:ext cx="1500188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dirty="0">
                <a:latin typeface="Calibri" panose="020F0502020204030204" pitchFamily="34" charset="0"/>
              </a:rPr>
              <a:t>Let’s learn!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14625" y="5286375"/>
            <a:ext cx="4357688" cy="1200150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</a:rPr>
              <a:t>The twelfth animal is a pig.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pic>
        <p:nvPicPr>
          <p:cNvPr id="26626" name="Picture 2" descr="c:\users\CHENCH~1\appdata\roaming\360se6\USERDA~1\Temp\200822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4563" y="1428750"/>
            <a:ext cx="5372100" cy="3571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3" descr="614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图片 5" descr="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571750" cy="306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0" y="1143000"/>
            <a:ext cx="1500188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dirty="0">
                <a:latin typeface="Calibri" panose="020F0502020204030204" pitchFamily="34" charset="0"/>
              </a:rPr>
              <a:t>Pair work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sp>
        <p:nvSpPr>
          <p:cNvPr id="11" name="椭圆形标注 10"/>
          <p:cNvSpPr/>
          <p:nvPr/>
        </p:nvSpPr>
        <p:spPr>
          <a:xfrm>
            <a:off x="214313" y="3143250"/>
            <a:ext cx="2571750" cy="1143000"/>
          </a:xfrm>
          <a:prstGeom prst="wedgeEllipseCallout">
            <a:avLst>
              <a:gd name="adj1" fmla="val -27542"/>
              <a:gd name="adj2" fmla="val 85990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is your year?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椭圆形标注 11"/>
          <p:cNvSpPr/>
          <p:nvPr/>
        </p:nvSpPr>
        <p:spPr>
          <a:xfrm>
            <a:off x="2428875" y="4572000"/>
            <a:ext cx="4214813" cy="1571625"/>
          </a:xfrm>
          <a:prstGeom prst="wedgeEllipseCallout">
            <a:avLst>
              <a:gd name="adj1" fmla="val 59502"/>
              <a:gd name="adj2" fmla="val 51026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I’m 8 years old. My year is the year of the tiger.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" name="图片 12" descr="SV0JZD@O2ROG[B_{L7@))E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5" y="4786313"/>
            <a:ext cx="1873250" cy="1939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 descr="1AP05D6-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2313" y="4786313"/>
            <a:ext cx="1905000" cy="1933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3" name="Picture 5" descr="c:\users\CHENCH~1\appdata\roaming\360se6\USERDA~1\Temp\398021~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43250" y="92075"/>
            <a:ext cx="3357563" cy="4321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3" descr="614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1" name="图片 5" descr="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571750" cy="306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0" y="1143000"/>
            <a:ext cx="1500188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dirty="0">
                <a:latin typeface="Calibri" panose="020F0502020204030204" pitchFamily="34" charset="0"/>
              </a:rPr>
              <a:t>Pair work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sp>
        <p:nvSpPr>
          <p:cNvPr id="11" name="椭圆形标注 10"/>
          <p:cNvSpPr/>
          <p:nvPr/>
        </p:nvSpPr>
        <p:spPr>
          <a:xfrm>
            <a:off x="214313" y="3143250"/>
            <a:ext cx="2571750" cy="1143000"/>
          </a:xfrm>
          <a:prstGeom prst="wedgeEllipseCallout">
            <a:avLst>
              <a:gd name="adj1" fmla="val -20704"/>
              <a:gd name="adj2" fmla="val 82144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is your year?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椭圆形标注 11"/>
          <p:cNvSpPr/>
          <p:nvPr/>
        </p:nvSpPr>
        <p:spPr>
          <a:xfrm>
            <a:off x="2428875" y="4572000"/>
            <a:ext cx="4214813" cy="1571625"/>
          </a:xfrm>
          <a:prstGeom prst="wedgeEllipseCallout">
            <a:avLst>
              <a:gd name="adj1" fmla="val 59502"/>
              <a:gd name="adj2" fmla="val 51026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I’m 9 years old. My year is the year of the ox.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" name="图片 12" descr="SV0JZD@O2ROG[B_{L7@))E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750" y="4786313"/>
            <a:ext cx="1873250" cy="1939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1" name="Picture 3" descr="c:\users\CHENCH~1\appdata\roaming\360se6\USERDA~1\Temp\1_2010~1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250" y="214313"/>
            <a:ext cx="3467100" cy="4076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1AP05D6-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313" y="4786313"/>
            <a:ext cx="1905000" cy="1933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3" descr="614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图片 5" descr="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571750" cy="306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0" y="1143000"/>
            <a:ext cx="1500188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dirty="0">
                <a:latin typeface="Calibri" panose="020F0502020204030204" pitchFamily="34" charset="0"/>
              </a:rPr>
              <a:t>Pair work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pic>
        <p:nvPicPr>
          <p:cNvPr id="9" name="图片 8" descr="$BGM5%PODO2BRIL[`[01~0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5" y="4929188"/>
            <a:ext cx="1643063" cy="16970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20135117245881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6625" y="4929188"/>
            <a:ext cx="1770063" cy="1770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椭圆形标注 10"/>
          <p:cNvSpPr/>
          <p:nvPr/>
        </p:nvSpPr>
        <p:spPr>
          <a:xfrm>
            <a:off x="214313" y="3143250"/>
            <a:ext cx="2571750" cy="1143000"/>
          </a:xfrm>
          <a:prstGeom prst="wedgeEllipseCallout">
            <a:avLst>
              <a:gd name="adj1" fmla="val -26174"/>
              <a:gd name="adj2" fmla="val 102144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is your year?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椭圆形标注 11"/>
          <p:cNvSpPr/>
          <p:nvPr/>
        </p:nvSpPr>
        <p:spPr>
          <a:xfrm>
            <a:off x="2428875" y="4572000"/>
            <a:ext cx="4214813" cy="1571625"/>
          </a:xfrm>
          <a:prstGeom prst="wedgeEllipseCallout">
            <a:avLst>
              <a:gd name="adj1" fmla="val 64300"/>
              <a:gd name="adj2" fmla="val 4766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I’m 10 years old. My year is the year of the rat.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7649" name="Picture 1" descr="C:\Users\chenchen10\AppData\Roaming\Tencent\Users\1354352631\QQ\WinTemp\RichOle\2JJR{XHMFSVNO]12`6@M]_E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500" y="142875"/>
            <a:ext cx="3832225" cy="4276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3" descr="614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图片 5" descr="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571750" cy="306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0" y="1143000"/>
            <a:ext cx="1500188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dirty="0">
                <a:latin typeface="Calibri" panose="020F0502020204030204" pitchFamily="34" charset="0"/>
              </a:rPr>
              <a:t>Pair work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pic>
        <p:nvPicPr>
          <p:cNvPr id="9" name="图片 8" descr="$BGM5%PODO2BRIL[`[01~0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8063" y="4929188"/>
            <a:ext cx="1643062" cy="16970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20135117245881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75" y="4929188"/>
            <a:ext cx="1770063" cy="1770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椭圆形标注 10"/>
          <p:cNvSpPr/>
          <p:nvPr/>
        </p:nvSpPr>
        <p:spPr>
          <a:xfrm>
            <a:off x="214313" y="3143250"/>
            <a:ext cx="2571750" cy="1143000"/>
          </a:xfrm>
          <a:prstGeom prst="wedgeEllipseCallout">
            <a:avLst>
              <a:gd name="adj1" fmla="val -26174"/>
              <a:gd name="adj2" fmla="val 102144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is your year?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椭圆形标注 11"/>
          <p:cNvSpPr/>
          <p:nvPr/>
        </p:nvSpPr>
        <p:spPr>
          <a:xfrm>
            <a:off x="2428875" y="4572000"/>
            <a:ext cx="4214813" cy="1571625"/>
          </a:xfrm>
          <a:prstGeom prst="wedgeEllipseCallout">
            <a:avLst>
              <a:gd name="adj1" fmla="val 64300"/>
              <a:gd name="adj2" fmla="val 4766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I’m 11 years old. My year is the year of the pig.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8673" name="Picture 1" descr="C:\Users\chenchen10\AppData\Roaming\Tencent\Users\1354352631\QQ\WinTemp\RichOle\QQ)(~@3~(I4E~8Z1MVP4CK7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500" y="214313"/>
            <a:ext cx="5143500" cy="3635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3" descr="614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图片 5" descr="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571750" cy="306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0" y="1143000"/>
            <a:ext cx="1500188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dirty="0">
                <a:latin typeface="Calibri" panose="020F0502020204030204" pitchFamily="34" charset="0"/>
              </a:rPr>
              <a:t>Let’ play!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14563" y="714375"/>
            <a:ext cx="6786562" cy="1754188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en-US" altLang="zh-CN" sz="3600" dirty="0">
                <a:latin typeface="Calibri" panose="020F0502020204030204" pitchFamily="34" charset="0"/>
              </a:rPr>
              <a:t>What is your year?</a:t>
            </a:r>
            <a:endParaRPr lang="zh-CN" altLang="en-US" sz="3600" dirty="0">
              <a:latin typeface="Calibri" panose="020F0502020204030204" pitchFamily="34" charset="0"/>
            </a:endParaRPr>
          </a:p>
          <a:p>
            <a:r>
              <a:rPr lang="en-US" altLang="zh-CN" sz="3600" dirty="0">
                <a:latin typeface="Calibri" panose="020F0502020204030204" pitchFamily="34" charset="0"/>
              </a:rPr>
              <a:t>I’m ______  years old. </a:t>
            </a:r>
            <a:endParaRPr lang="en-US" altLang="zh-CN" sz="3600" dirty="0">
              <a:latin typeface="Calibri" panose="020F0502020204030204" pitchFamily="34" charset="0"/>
            </a:endParaRPr>
          </a:p>
          <a:p>
            <a:r>
              <a:rPr lang="en-US" altLang="zh-CN" sz="3600" dirty="0">
                <a:latin typeface="Calibri" panose="020F0502020204030204" pitchFamily="34" charset="0"/>
              </a:rPr>
              <a:t>My year is the year of the _______.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pic>
        <p:nvPicPr>
          <p:cNvPr id="32769" name="Picture 1" descr="C:\Users\chenchen10\AppData\Roaming\Tencent\Users\1354352631\QQ\WinTemp\RichOle\E76JK2$I3EJTURKUEMHM~S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3" y="3286125"/>
            <a:ext cx="2643187" cy="3197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1" name="Picture 3" descr="c:\users\CHENCH~1\appdata\roaming\360se6\USERDA~1\Temp\251211~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6125" y="2571750"/>
            <a:ext cx="2428875" cy="2981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3" name="Picture 5" descr="c:\users\CHENCH~1\appdata\roaming\360se6\USERDA~1\Temp\200822~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5063" y="3571875"/>
            <a:ext cx="2714625" cy="27479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3" descr="614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Picture 3" descr="C:\Users\chenchen10\AppData\Roaming\Tencent\Users\1354352631\QQ\WinTemp\RichOle\CTWN%HRDX}6A2]6AXHU9IA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63" y="642938"/>
            <a:ext cx="6715125" cy="5780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5" descr="图片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571750" cy="306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0" y="928688"/>
            <a:ext cx="1500188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dirty="0">
                <a:latin typeface="Calibri" panose="020F0502020204030204" pitchFamily="34" charset="0"/>
              </a:rPr>
              <a:t>The twelve </a:t>
            </a:r>
            <a:endParaRPr lang="en-US" altLang="zh-CN" sz="3200" dirty="0">
              <a:latin typeface="Calibri" panose="020F0502020204030204" pitchFamily="34" charset="0"/>
            </a:endParaRPr>
          </a:p>
          <a:p>
            <a:r>
              <a:rPr lang="en-US" altLang="zh-CN" sz="3200" dirty="0">
                <a:latin typeface="Calibri" panose="020F0502020204030204" pitchFamily="34" charset="0"/>
              </a:rPr>
              <a:t>animals</a:t>
            </a:r>
            <a:endParaRPr lang="zh-CN" altLang="en-US" sz="3200" dirty="0">
              <a:latin typeface="Calibri" panose="020F0502020204030204" pitchFamily="34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643188" y="2428875"/>
            <a:ext cx="1071563" cy="285750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first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143375" y="2428875"/>
            <a:ext cx="1285875" cy="285750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857875" y="2428875"/>
            <a:ext cx="1071563" cy="285750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7358063" y="2500313"/>
            <a:ext cx="1214438" cy="285750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2643188" y="4429125"/>
            <a:ext cx="1071563" cy="285750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286250" y="4429125"/>
            <a:ext cx="1071563" cy="285750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sixth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5715000" y="4429125"/>
            <a:ext cx="1357313" cy="285750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seventh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7358063" y="4429125"/>
            <a:ext cx="1143000" cy="285750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eighth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2643188" y="6429375"/>
            <a:ext cx="1071563" cy="285750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ninth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4286250" y="6429375"/>
            <a:ext cx="1071563" cy="285750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tenth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5643563" y="6429375"/>
            <a:ext cx="1500188" cy="285750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eleventh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7286625" y="6429375"/>
            <a:ext cx="1285875" cy="285750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twelfth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图片 1" descr="614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124075" y="2636838"/>
            <a:ext cx="4500563" cy="1570037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9600" dirty="0">
                <a:latin typeface="Calibri" panose="020F0502020204030204" pitchFamily="34" charset="0"/>
              </a:rPr>
              <a:t>See you!</a:t>
            </a:r>
            <a:endParaRPr lang="zh-CN" altLang="en-US" sz="96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3" descr="614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5" descr="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571750" cy="306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0" y="1143000"/>
            <a:ext cx="1500188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dirty="0">
                <a:latin typeface="Calibri" panose="020F0502020204030204" pitchFamily="34" charset="0"/>
              </a:rPr>
              <a:t>Let’s learn!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28938" y="5715000"/>
            <a:ext cx="3571875" cy="646113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</a:rPr>
              <a:t>The rat is the first.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pic>
        <p:nvPicPr>
          <p:cNvPr id="17409" name="Picture 1" descr="C:\Users\chenchen10\AppData\Roaming\Tencent\Users\1354352631\QQ\WinTemp\RichOle\6T`LR[]NYGO)`GTG%EN8]6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0" y="214313"/>
            <a:ext cx="4643438" cy="52149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3" descr="614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图片 5" descr="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571750" cy="306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0" y="1143000"/>
            <a:ext cx="1500188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dirty="0">
                <a:latin typeface="Calibri" panose="020F0502020204030204" pitchFamily="34" charset="0"/>
              </a:rPr>
              <a:t>Let’s learn!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28938" y="5715000"/>
            <a:ext cx="2786062" cy="646113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</a:rPr>
              <a:t>This is an ox.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pic>
        <p:nvPicPr>
          <p:cNvPr id="18434" name="Picture 2" descr="c:\users\CHENCH~1\appdata\roaming\360se6\USERDA~1\Temp\03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8813" y="1428750"/>
            <a:ext cx="4800600" cy="3819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3" descr="614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图片 5" descr="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571750" cy="306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0" y="1143000"/>
            <a:ext cx="1500188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dirty="0">
                <a:latin typeface="Calibri" panose="020F0502020204030204" pitchFamily="34" charset="0"/>
              </a:rPr>
              <a:t>Let’s learn!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pic>
        <p:nvPicPr>
          <p:cNvPr id="15362" name="Picture 2" descr="c:\users\CHENCH~1\appdata\roaming\360se6\USERDA~1\Temp\02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0250" y="1428750"/>
            <a:ext cx="5981700" cy="4295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4000500" y="5929313"/>
            <a:ext cx="2786063" cy="646112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</a:rPr>
              <a:t>Here’s a tiger.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3" descr="614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片 5" descr="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571750" cy="306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0" y="1143000"/>
            <a:ext cx="1500188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dirty="0">
                <a:latin typeface="Calibri" panose="020F0502020204030204" pitchFamily="34" charset="0"/>
              </a:rPr>
              <a:t>Let’s learn!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7438" y="5857875"/>
            <a:ext cx="4357687" cy="646113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</a:rPr>
              <a:t>What’s this? A rabbit.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pic>
        <p:nvPicPr>
          <p:cNvPr id="22530" name="Picture 2" descr="c:\users\CHENCH~1\appdata\roaming\360se6\USERDA~1\Temp\01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50" y="214313"/>
            <a:ext cx="3762375" cy="5162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3" descr="614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片 5" descr="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571750" cy="306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0" y="1143000"/>
            <a:ext cx="1500188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dirty="0">
                <a:latin typeface="Calibri" panose="020F0502020204030204" pitchFamily="34" charset="0"/>
              </a:rPr>
              <a:t>Let’s learn!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86063" y="5572125"/>
            <a:ext cx="3214687" cy="646113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</a:rPr>
              <a:t>This is a dragon.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pic>
        <p:nvPicPr>
          <p:cNvPr id="24578" name="Picture 2" descr="c:\users\CHENCH~1\appdata\roaming\360se6\USERDA~1\Temp\00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3188" y="214313"/>
            <a:ext cx="3514725" cy="5038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3" descr="614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5" descr="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571750" cy="306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0" y="1143000"/>
            <a:ext cx="1500188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dirty="0">
                <a:latin typeface="Calibri" panose="020F0502020204030204" pitchFamily="34" charset="0"/>
              </a:rPr>
              <a:t>Let’s learn!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28938" y="5715000"/>
            <a:ext cx="3071812" cy="646113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</a:rPr>
              <a:t>Here’s a snake.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pic>
        <p:nvPicPr>
          <p:cNvPr id="23554" name="Picture 2" descr="c:\users\CHENCH~1\appdata\roaming\360se6\USERDA~1\Temp\00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6063" y="1214438"/>
            <a:ext cx="3429000" cy="3935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3" descr="614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图片 5" descr="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571750" cy="306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0" y="1143000"/>
            <a:ext cx="1500188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dirty="0">
                <a:latin typeface="Calibri" panose="020F0502020204030204" pitchFamily="34" charset="0"/>
              </a:rPr>
              <a:t>Let’s learn!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28938" y="5715000"/>
            <a:ext cx="2786062" cy="646113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</a:rPr>
              <a:t>This is a horse.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pic>
        <p:nvPicPr>
          <p:cNvPr id="16386" name="Picture 2" descr="c:\users\CHENCH~1\appdata\roaming\360se6\USERDA~1\Temp\04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8875" y="1357313"/>
            <a:ext cx="4143375" cy="3914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981</Words>
  <Application>WPS 演示</Application>
  <PresentationFormat>全屏显示(4:3)</PresentationFormat>
  <Paragraphs>113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微软雅黑</vt:lpstr>
      <vt:lpstr>Arial Unicode MS</vt:lpstr>
      <vt:lpstr>Cambria</vt:lpstr>
      <vt:lpstr>黑体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chenchen10</dc:creator>
  <cp:lastModifiedBy>上帝掷骰子吗</cp:lastModifiedBy>
  <cp:revision>8</cp:revision>
  <dcterms:created xsi:type="dcterms:W3CDTF">2014-08-22T02:25:00Z</dcterms:created>
  <dcterms:modified xsi:type="dcterms:W3CDTF">2023-09-30T16:14:44Z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80190D8296BD430FA4C20A7279F5C0A8_13</vt:lpwstr>
  </property>
  <property fmtid="{D5CDD505-2E9C-101B-9397-08002B2CF9AE}" pid="3" name="KSOProductBuildVer">
    <vt:lpwstr>2052-12.1.0.15374</vt:lpwstr>
  </property>
</Properties>
</file>