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26" r:id="rId5"/>
    <p:sldId id="698" r:id="rId6"/>
    <p:sldId id="818" r:id="rId8"/>
    <p:sldId id="819" r:id="rId9"/>
    <p:sldId id="820" r:id="rId10"/>
    <p:sldId id="821" r:id="rId11"/>
    <p:sldId id="822" r:id="rId12"/>
    <p:sldId id="823" r:id="rId13"/>
    <p:sldId id="834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9" userDrawn="1">
          <p15:clr>
            <a:srgbClr val="A4A3A4"/>
          </p15:clr>
        </p15:guide>
        <p15:guide id="2" pos="314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869"/>
        <p:guide pos="31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jpe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84575" y="2343150"/>
            <a:ext cx="20656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练习十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1432" y="895117"/>
            <a:ext cx="475252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把口诀补充完整。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6273" y="1913007"/>
            <a:ext cx="7992888" cy="1331792"/>
            <a:chOff x="755576" y="2139702"/>
            <a:chExt cx="7992888" cy="1331792"/>
          </a:xfrm>
        </p:grpSpPr>
        <p:sp>
          <p:nvSpPr>
            <p:cNvPr id="39" name="矩形 38"/>
            <p:cNvSpPr/>
            <p:nvPr/>
          </p:nvSpPr>
          <p:spPr>
            <a:xfrm>
              <a:off x="755576" y="2139702"/>
              <a:ext cx="22322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一五（     ）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775792" y="2948274"/>
              <a:ext cx="22322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四五（     ）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63888" y="2139702"/>
              <a:ext cx="22322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三五（     ）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584104" y="2948274"/>
              <a:ext cx="22322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二五（     ）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28184" y="2139702"/>
              <a:ext cx="25202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五五（       ）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758617" y="1878254"/>
            <a:ext cx="1080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得五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64046" y="1913007"/>
            <a:ext cx="1080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十五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39353" y="1914163"/>
            <a:ext cx="13677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二十五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66571" y="2696764"/>
            <a:ext cx="1080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二十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72000" y="2731517"/>
            <a:ext cx="1080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一十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4999" y="820958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36694" y="898004"/>
            <a:ext cx="3474293" cy="137048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19525" y="2607407"/>
            <a:ext cx="2974670" cy="551923"/>
            <a:chOff x="3225314" y="4120793"/>
            <a:chExt cx="2974670" cy="551923"/>
          </a:xfrm>
        </p:grpSpPr>
        <p:sp>
          <p:nvSpPr>
            <p:cNvPr id="8" name="矩形 7"/>
            <p:cNvSpPr/>
            <p:nvPr/>
          </p:nvSpPr>
          <p:spPr>
            <a:xfrm>
              <a:off x="3751712" y="4150746"/>
              <a:ext cx="2448272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×   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225314" y="412079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246409" y="412079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085922" y="4120793"/>
              <a:ext cx="782222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03869" y="3549021"/>
            <a:ext cx="4752528" cy="521970"/>
            <a:chOff x="2754999" y="3473456"/>
            <a:chExt cx="4752528" cy="521970"/>
          </a:xfrm>
        </p:grpSpPr>
        <p:sp>
          <p:nvSpPr>
            <p:cNvPr id="12" name="矩形 11"/>
            <p:cNvSpPr/>
            <p:nvPr/>
          </p:nvSpPr>
          <p:spPr>
            <a:xfrm>
              <a:off x="2754999" y="3473456"/>
              <a:ext cx="475252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口诀：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793875" y="3867894"/>
              <a:ext cx="21196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3723898" y="3499501"/>
            <a:ext cx="16330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三五十五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88911" y="2632167"/>
            <a:ext cx="52322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57594" y="2604677"/>
            <a:ext cx="52322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51183" y="2612600"/>
            <a:ext cx="73268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20470" y="2174748"/>
            <a:ext cx="1679174" cy="901706"/>
            <a:chOff x="971600" y="2099183"/>
            <a:chExt cx="1679174" cy="901706"/>
          </a:xfrm>
        </p:grpSpPr>
        <p:sp>
          <p:nvSpPr>
            <p:cNvPr id="19" name="对话气泡: 圆角矩形 2"/>
            <p:cNvSpPr/>
            <p:nvPr/>
          </p:nvSpPr>
          <p:spPr>
            <a:xfrm>
              <a:off x="971600" y="2099183"/>
              <a:ext cx="1596831" cy="901706"/>
            </a:xfrm>
            <a:prstGeom prst="wedgeRoundRectCallout">
              <a:avLst>
                <a:gd name="adj1" fmla="val 67848"/>
                <a:gd name="adj2" fmla="val -3208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71600" y="2169892"/>
              <a:ext cx="16791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相同加数的个数是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77100" y="1927028"/>
            <a:ext cx="2031430" cy="497020"/>
            <a:chOff x="6495578" y="1856289"/>
            <a:chExt cx="2031430" cy="497020"/>
          </a:xfrm>
        </p:grpSpPr>
        <p:sp>
          <p:nvSpPr>
            <p:cNvPr id="24" name="对话气泡: 圆角矩形 23"/>
            <p:cNvSpPr/>
            <p:nvPr/>
          </p:nvSpPr>
          <p:spPr>
            <a:xfrm>
              <a:off x="6495578" y="1856289"/>
              <a:ext cx="1903003" cy="497020"/>
            </a:xfrm>
            <a:prstGeom prst="wedgeRoundRectCallout">
              <a:avLst>
                <a:gd name="adj1" fmla="val -63327"/>
                <a:gd name="adj2" fmla="val -3053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95578" y="1891644"/>
              <a:ext cx="203143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相同加数是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715000" y="2612390"/>
            <a:ext cx="3062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（或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3×5＝15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9948" y="895638"/>
            <a:ext cx="7155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2215" y="3518525"/>
            <a:ext cx="76795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每头大象运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根木头，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头大象运（  ）根木头。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4168" y="3518525"/>
            <a:ext cx="73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20035" y="4171950"/>
            <a:ext cx="453326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1136" y="1044402"/>
            <a:ext cx="7727196" cy="23434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15035" y="1200150"/>
            <a:ext cx="35248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背出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的乘法口诀。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2140" y="895985"/>
            <a:ext cx="7645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endParaRPr 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4947" y="1429410"/>
            <a:ext cx="756084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20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1×5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5×2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5×4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20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5×5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4×5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2×5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27746" y="1773843"/>
            <a:ext cx="73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1654" y="2629163"/>
            <a:ext cx="73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6927" y="1773843"/>
            <a:ext cx="73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31491" y="2630589"/>
            <a:ext cx="73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63099" y="1773843"/>
            <a:ext cx="73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87663" y="2630589"/>
            <a:ext cx="73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45966" y="1773843"/>
            <a:ext cx="73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70530" y="2630589"/>
            <a:ext cx="73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3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3690.5417322834646,&quot;width&quot;:12168.812598425196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</Words>
  <Application>WPS 演示</Application>
  <PresentationFormat>全屏显示(16:9)</PresentationFormat>
  <Paragraphs>99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495</cp:revision>
  <dcterms:created xsi:type="dcterms:W3CDTF">2015-05-29T07:51:00Z</dcterms:created>
  <dcterms:modified xsi:type="dcterms:W3CDTF">2023-09-28T13:19:03Z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