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2" r:id="rId5"/>
    <p:sldId id="698" r:id="rId6"/>
    <p:sldId id="818" r:id="rId8"/>
    <p:sldId id="819" r:id="rId9"/>
    <p:sldId id="820" r:id="rId10"/>
    <p:sldId id="821" r:id="rId11"/>
    <p:sldId id="828" r:id="rId12"/>
    <p:sldId id="823" r:id="rId13"/>
    <p:sldId id="824" r:id="rId14"/>
    <p:sldId id="829" r:id="rId15"/>
    <p:sldId id="84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4" userDrawn="1">
          <p15:clr>
            <a:srgbClr val="A4A3A4"/>
          </p15:clr>
        </p15:guide>
        <p15:guide id="2" pos="314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24"/>
        <p:guide pos="31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2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6" Type="http://schemas.openxmlformats.org/officeDocument/2006/relationships/tags" Target="../tags/tag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9010" y="2343150"/>
            <a:ext cx="2543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练习十一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04800" y="667385"/>
            <a:ext cx="30702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边画边说口诀。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 descr="56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21250" y="1500188"/>
            <a:ext cx="568325" cy="18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56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35600" y="1500188"/>
            <a:ext cx="568325" cy="18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56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49950" y="1500188"/>
            <a:ext cx="568325" cy="18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56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69063" y="1500188"/>
            <a:ext cx="568325" cy="18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56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7788" y="2716213"/>
            <a:ext cx="827087" cy="22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56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9313" y="2716213"/>
            <a:ext cx="827087" cy="22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56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0838" y="2716213"/>
            <a:ext cx="827087" cy="22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56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7125" y="2716213"/>
            <a:ext cx="827088" cy="22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56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0838" y="4046538"/>
            <a:ext cx="1366837" cy="27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56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86238" y="4046538"/>
            <a:ext cx="1366837" cy="27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56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78463" y="4046538"/>
            <a:ext cx="1366837" cy="27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56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67513" y="4046538"/>
            <a:ext cx="1366837" cy="279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17780" y="895350"/>
            <a:ext cx="8658225" cy="3792636"/>
            <a:chOff x="28" y="1410"/>
            <a:chExt cx="13635" cy="5973"/>
          </a:xfrm>
        </p:grpSpPr>
        <p:grpSp>
          <p:nvGrpSpPr>
            <p:cNvPr id="16" name="组合 15"/>
            <p:cNvGrpSpPr/>
            <p:nvPr/>
          </p:nvGrpSpPr>
          <p:grpSpPr>
            <a:xfrm>
              <a:off x="28" y="1888"/>
              <a:ext cx="13635" cy="5495"/>
              <a:chOff x="28" y="1888"/>
              <a:chExt cx="13635" cy="5495"/>
            </a:xfrm>
          </p:grpSpPr>
          <p:pic>
            <p:nvPicPr>
              <p:cNvPr id="17" name="图片 9236" descr="27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8" y="1888"/>
                <a:ext cx="13635" cy="54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3721" y="2970"/>
                <a:ext cx="992" cy="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23" y="2969"/>
                <a:ext cx="992" cy="119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EFFFF">
                      <a:alpha val="100000"/>
                    </a:srgbClr>
                  </a:clrFrom>
                  <a:clrTo>
                    <a:srgbClr val="FEFFFF">
                      <a:alpha val="100000"/>
                      <a:alpha val="0"/>
                    </a:srgbClr>
                  </a:clrTo>
                </a:clrChange>
              </a:blip>
              <a:srcRect r="13309"/>
              <a:stretch>
                <a:fillRect/>
              </a:stretch>
            </p:blipFill>
            <p:spPr>
              <a:xfrm>
                <a:off x="3601" y="3330"/>
                <a:ext cx="1377" cy="1798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769" h="2310">
                    <a:moveTo>
                      <a:pt x="0" y="0"/>
                    </a:moveTo>
                    <a:lnTo>
                      <a:pt x="1769" y="0"/>
                    </a:lnTo>
                    <a:cubicBezTo>
                      <a:pt x="1752" y="17"/>
                      <a:pt x="1745" y="42"/>
                      <a:pt x="1741" y="62"/>
                    </a:cubicBezTo>
                    <a:cubicBezTo>
                      <a:pt x="1737" y="84"/>
                      <a:pt x="1721" y="121"/>
                      <a:pt x="1712" y="141"/>
                    </a:cubicBezTo>
                    <a:cubicBezTo>
                      <a:pt x="1690" y="185"/>
                      <a:pt x="1670" y="257"/>
                      <a:pt x="1671" y="288"/>
                    </a:cubicBezTo>
                    <a:cubicBezTo>
                      <a:pt x="1672" y="311"/>
                      <a:pt x="1661" y="364"/>
                      <a:pt x="1651" y="393"/>
                    </a:cubicBezTo>
                    <a:cubicBezTo>
                      <a:pt x="1640" y="423"/>
                      <a:pt x="1631" y="475"/>
                      <a:pt x="1632" y="501"/>
                    </a:cubicBezTo>
                    <a:cubicBezTo>
                      <a:pt x="1632" y="512"/>
                      <a:pt x="1633" y="524"/>
                      <a:pt x="1633" y="532"/>
                    </a:cubicBezTo>
                    <a:cubicBezTo>
                      <a:pt x="1634" y="542"/>
                      <a:pt x="1635" y="559"/>
                      <a:pt x="1634" y="570"/>
                    </a:cubicBezTo>
                    <a:lnTo>
                      <a:pt x="1634" y="596"/>
                    </a:lnTo>
                    <a:lnTo>
                      <a:pt x="1634" y="604"/>
                    </a:lnTo>
                    <a:lnTo>
                      <a:pt x="1634" y="606"/>
                    </a:lnTo>
                    <a:lnTo>
                      <a:pt x="1634" y="608"/>
                    </a:lnTo>
                    <a:lnTo>
                      <a:pt x="1634" y="611"/>
                    </a:lnTo>
                    <a:lnTo>
                      <a:pt x="1634" y="623"/>
                    </a:lnTo>
                    <a:lnTo>
                      <a:pt x="1634" y="628"/>
                    </a:lnTo>
                    <a:lnTo>
                      <a:pt x="1634" y="631"/>
                    </a:lnTo>
                    <a:lnTo>
                      <a:pt x="1634" y="634"/>
                    </a:lnTo>
                    <a:lnTo>
                      <a:pt x="1634" y="637"/>
                    </a:lnTo>
                    <a:lnTo>
                      <a:pt x="1634" y="641"/>
                    </a:lnTo>
                    <a:lnTo>
                      <a:pt x="1634" y="644"/>
                    </a:lnTo>
                    <a:lnTo>
                      <a:pt x="1634" y="646"/>
                    </a:lnTo>
                    <a:lnTo>
                      <a:pt x="1634" y="652"/>
                    </a:lnTo>
                    <a:lnTo>
                      <a:pt x="1634" y="656"/>
                    </a:lnTo>
                    <a:lnTo>
                      <a:pt x="1634" y="658"/>
                    </a:lnTo>
                    <a:lnTo>
                      <a:pt x="1634" y="659"/>
                    </a:lnTo>
                    <a:lnTo>
                      <a:pt x="1634" y="667"/>
                    </a:lnTo>
                    <a:lnTo>
                      <a:pt x="1634" y="669"/>
                    </a:lnTo>
                    <a:lnTo>
                      <a:pt x="1634" y="673"/>
                    </a:lnTo>
                    <a:lnTo>
                      <a:pt x="1634" y="675"/>
                    </a:lnTo>
                    <a:lnTo>
                      <a:pt x="1634" y="705"/>
                    </a:lnTo>
                    <a:lnTo>
                      <a:pt x="1634" y="714"/>
                    </a:lnTo>
                    <a:lnTo>
                      <a:pt x="1634" y="715"/>
                    </a:lnTo>
                    <a:lnTo>
                      <a:pt x="1634" y="717"/>
                    </a:lnTo>
                    <a:lnTo>
                      <a:pt x="1634" y="720"/>
                    </a:lnTo>
                    <a:lnTo>
                      <a:pt x="1634" y="733"/>
                    </a:lnTo>
                    <a:lnTo>
                      <a:pt x="1634" y="737"/>
                    </a:lnTo>
                    <a:lnTo>
                      <a:pt x="1634" y="740"/>
                    </a:lnTo>
                    <a:lnTo>
                      <a:pt x="1634" y="744"/>
                    </a:lnTo>
                    <a:lnTo>
                      <a:pt x="1634" y="747"/>
                    </a:lnTo>
                    <a:lnTo>
                      <a:pt x="1634" y="750"/>
                    </a:lnTo>
                    <a:lnTo>
                      <a:pt x="1634" y="753"/>
                    </a:lnTo>
                    <a:lnTo>
                      <a:pt x="1634" y="755"/>
                    </a:lnTo>
                    <a:lnTo>
                      <a:pt x="1634" y="761"/>
                    </a:lnTo>
                    <a:lnTo>
                      <a:pt x="1634" y="765"/>
                    </a:lnTo>
                    <a:lnTo>
                      <a:pt x="1634" y="767"/>
                    </a:lnTo>
                    <a:lnTo>
                      <a:pt x="1634" y="768"/>
                    </a:lnTo>
                    <a:lnTo>
                      <a:pt x="1634" y="776"/>
                    </a:lnTo>
                    <a:lnTo>
                      <a:pt x="1634" y="778"/>
                    </a:lnTo>
                    <a:lnTo>
                      <a:pt x="1634" y="782"/>
                    </a:lnTo>
                    <a:lnTo>
                      <a:pt x="1634" y="784"/>
                    </a:lnTo>
                    <a:lnTo>
                      <a:pt x="1634" y="814"/>
                    </a:lnTo>
                    <a:lnTo>
                      <a:pt x="1634" y="823"/>
                    </a:lnTo>
                    <a:lnTo>
                      <a:pt x="1634" y="824"/>
                    </a:lnTo>
                    <a:lnTo>
                      <a:pt x="1634" y="826"/>
                    </a:lnTo>
                    <a:lnTo>
                      <a:pt x="1634" y="829"/>
                    </a:lnTo>
                    <a:lnTo>
                      <a:pt x="1634" y="842"/>
                    </a:lnTo>
                    <a:lnTo>
                      <a:pt x="1634" y="846"/>
                    </a:lnTo>
                    <a:lnTo>
                      <a:pt x="1634" y="849"/>
                    </a:lnTo>
                    <a:lnTo>
                      <a:pt x="1634" y="852"/>
                    </a:lnTo>
                    <a:lnTo>
                      <a:pt x="1634" y="856"/>
                    </a:lnTo>
                    <a:lnTo>
                      <a:pt x="1634" y="859"/>
                    </a:lnTo>
                    <a:lnTo>
                      <a:pt x="1634" y="862"/>
                    </a:lnTo>
                    <a:lnTo>
                      <a:pt x="1634" y="864"/>
                    </a:lnTo>
                    <a:lnTo>
                      <a:pt x="1634" y="870"/>
                    </a:lnTo>
                    <a:lnTo>
                      <a:pt x="1634" y="874"/>
                    </a:lnTo>
                    <a:lnTo>
                      <a:pt x="1634" y="876"/>
                    </a:lnTo>
                    <a:lnTo>
                      <a:pt x="1634" y="877"/>
                    </a:lnTo>
                    <a:lnTo>
                      <a:pt x="1634" y="885"/>
                    </a:lnTo>
                    <a:lnTo>
                      <a:pt x="1634" y="887"/>
                    </a:lnTo>
                    <a:lnTo>
                      <a:pt x="1634" y="891"/>
                    </a:lnTo>
                    <a:lnTo>
                      <a:pt x="1634" y="893"/>
                    </a:lnTo>
                    <a:lnTo>
                      <a:pt x="1634" y="897"/>
                    </a:lnTo>
                    <a:cubicBezTo>
                      <a:pt x="1634" y="913"/>
                      <a:pt x="1635" y="929"/>
                      <a:pt x="1635" y="938"/>
                    </a:cubicBezTo>
                    <a:cubicBezTo>
                      <a:pt x="1636" y="948"/>
                      <a:pt x="1636" y="961"/>
                      <a:pt x="1636" y="968"/>
                    </a:cubicBezTo>
                    <a:cubicBezTo>
                      <a:pt x="1636" y="1000"/>
                      <a:pt x="1631" y="1046"/>
                      <a:pt x="1626" y="1068"/>
                    </a:cubicBezTo>
                    <a:cubicBezTo>
                      <a:pt x="1621" y="1090"/>
                      <a:pt x="1615" y="1138"/>
                      <a:pt x="1613" y="1162"/>
                    </a:cubicBezTo>
                    <a:cubicBezTo>
                      <a:pt x="1611" y="1185"/>
                      <a:pt x="1608" y="1212"/>
                      <a:pt x="1603" y="1239"/>
                    </a:cubicBezTo>
                    <a:cubicBezTo>
                      <a:pt x="1601" y="1253"/>
                      <a:pt x="1599" y="1269"/>
                      <a:pt x="1598" y="1277"/>
                    </a:cubicBezTo>
                    <a:cubicBezTo>
                      <a:pt x="1601" y="1319"/>
                      <a:pt x="1568" y="1388"/>
                      <a:pt x="1515" y="1421"/>
                    </a:cubicBezTo>
                    <a:cubicBezTo>
                      <a:pt x="1446" y="1474"/>
                      <a:pt x="1429" y="1527"/>
                      <a:pt x="1432" y="1581"/>
                    </a:cubicBezTo>
                    <a:cubicBezTo>
                      <a:pt x="1432" y="1612"/>
                      <a:pt x="1442" y="1640"/>
                      <a:pt x="1450" y="1663"/>
                    </a:cubicBezTo>
                    <a:cubicBezTo>
                      <a:pt x="1455" y="1676"/>
                      <a:pt x="1461" y="1696"/>
                      <a:pt x="1464" y="1708"/>
                    </a:cubicBezTo>
                    <a:cubicBezTo>
                      <a:pt x="1469" y="1728"/>
                      <a:pt x="1475" y="1746"/>
                      <a:pt x="1479" y="1757"/>
                    </a:cubicBezTo>
                    <a:cubicBezTo>
                      <a:pt x="1496" y="1809"/>
                      <a:pt x="1507" y="1870"/>
                      <a:pt x="1509" y="1923"/>
                    </a:cubicBezTo>
                    <a:cubicBezTo>
                      <a:pt x="1510" y="1936"/>
                      <a:pt x="1514" y="1952"/>
                      <a:pt x="1515" y="1961"/>
                    </a:cubicBezTo>
                    <a:cubicBezTo>
                      <a:pt x="1518" y="1972"/>
                      <a:pt x="1520" y="1987"/>
                      <a:pt x="1520" y="1995"/>
                    </a:cubicBezTo>
                    <a:cubicBezTo>
                      <a:pt x="1524" y="2025"/>
                      <a:pt x="1490" y="2060"/>
                      <a:pt x="1457" y="2070"/>
                    </a:cubicBezTo>
                    <a:cubicBezTo>
                      <a:pt x="1397" y="2089"/>
                      <a:pt x="1375" y="2154"/>
                      <a:pt x="1375" y="2198"/>
                    </a:cubicBezTo>
                    <a:cubicBezTo>
                      <a:pt x="1373" y="2222"/>
                      <a:pt x="1365" y="2256"/>
                      <a:pt x="1359" y="2275"/>
                    </a:cubicBezTo>
                    <a:cubicBezTo>
                      <a:pt x="1356" y="2288"/>
                      <a:pt x="1352" y="2304"/>
                      <a:pt x="1351" y="2310"/>
                    </a:cubicBezTo>
                    <a:lnTo>
                      <a:pt x="0" y="231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sp>
          <p:nvSpPr>
            <p:cNvPr id="21" name="矩形 20"/>
            <p:cNvSpPr/>
            <p:nvPr/>
          </p:nvSpPr>
          <p:spPr>
            <a:xfrm>
              <a:off x="5878" y="1410"/>
              <a:ext cx="992" cy="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907472" y="952568"/>
            <a:ext cx="1529715" cy="107943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94" h="2042">
                <a:moveTo>
                  <a:pt x="0" y="0"/>
                </a:moveTo>
                <a:lnTo>
                  <a:pt x="2370" y="0"/>
                </a:lnTo>
                <a:cubicBezTo>
                  <a:pt x="2361" y="23"/>
                  <a:pt x="2351" y="60"/>
                  <a:pt x="2353" y="77"/>
                </a:cubicBezTo>
                <a:cubicBezTo>
                  <a:pt x="2353" y="87"/>
                  <a:pt x="2354" y="100"/>
                  <a:pt x="2355" y="108"/>
                </a:cubicBezTo>
                <a:cubicBezTo>
                  <a:pt x="2357" y="120"/>
                  <a:pt x="2358" y="137"/>
                  <a:pt x="2358" y="150"/>
                </a:cubicBezTo>
                <a:cubicBezTo>
                  <a:pt x="2358" y="165"/>
                  <a:pt x="2359" y="180"/>
                  <a:pt x="2359" y="189"/>
                </a:cubicBezTo>
                <a:cubicBezTo>
                  <a:pt x="2359" y="199"/>
                  <a:pt x="2359" y="211"/>
                  <a:pt x="2359" y="219"/>
                </a:cubicBezTo>
                <a:cubicBezTo>
                  <a:pt x="2359" y="292"/>
                  <a:pt x="2352" y="351"/>
                  <a:pt x="2316" y="448"/>
                </a:cubicBezTo>
                <a:cubicBezTo>
                  <a:pt x="2302" y="484"/>
                  <a:pt x="2287" y="536"/>
                  <a:pt x="2283" y="556"/>
                </a:cubicBezTo>
                <a:cubicBezTo>
                  <a:pt x="2278" y="574"/>
                  <a:pt x="2273" y="594"/>
                  <a:pt x="2264" y="617"/>
                </a:cubicBezTo>
                <a:cubicBezTo>
                  <a:pt x="2261" y="626"/>
                  <a:pt x="2257" y="637"/>
                  <a:pt x="2256" y="641"/>
                </a:cubicBezTo>
                <a:cubicBezTo>
                  <a:pt x="2230" y="738"/>
                  <a:pt x="2087" y="934"/>
                  <a:pt x="1978" y="915"/>
                </a:cubicBezTo>
                <a:cubicBezTo>
                  <a:pt x="1968" y="915"/>
                  <a:pt x="1954" y="914"/>
                  <a:pt x="1947" y="913"/>
                </a:cubicBezTo>
                <a:cubicBezTo>
                  <a:pt x="1936" y="911"/>
                  <a:pt x="1919" y="910"/>
                  <a:pt x="1907" y="910"/>
                </a:cubicBezTo>
                <a:lnTo>
                  <a:pt x="1844" y="910"/>
                </a:lnTo>
                <a:lnTo>
                  <a:pt x="1836" y="910"/>
                </a:lnTo>
                <a:lnTo>
                  <a:pt x="1828" y="910"/>
                </a:lnTo>
                <a:lnTo>
                  <a:pt x="1821" y="910"/>
                </a:lnTo>
                <a:lnTo>
                  <a:pt x="1816" y="910"/>
                </a:lnTo>
                <a:lnTo>
                  <a:pt x="1812" y="910"/>
                </a:lnTo>
                <a:lnTo>
                  <a:pt x="1808" y="910"/>
                </a:lnTo>
                <a:lnTo>
                  <a:pt x="1804" y="910"/>
                </a:lnTo>
                <a:lnTo>
                  <a:pt x="1800" y="910"/>
                </a:lnTo>
                <a:lnTo>
                  <a:pt x="1735" y="910"/>
                </a:lnTo>
                <a:lnTo>
                  <a:pt x="1727" y="910"/>
                </a:lnTo>
                <a:lnTo>
                  <a:pt x="1719" y="910"/>
                </a:lnTo>
                <a:lnTo>
                  <a:pt x="1712" y="910"/>
                </a:lnTo>
                <a:lnTo>
                  <a:pt x="1707" y="910"/>
                </a:lnTo>
                <a:lnTo>
                  <a:pt x="1703" y="910"/>
                </a:lnTo>
                <a:lnTo>
                  <a:pt x="1699" y="910"/>
                </a:lnTo>
                <a:lnTo>
                  <a:pt x="1695" y="910"/>
                </a:lnTo>
                <a:lnTo>
                  <a:pt x="1691" y="910"/>
                </a:lnTo>
                <a:lnTo>
                  <a:pt x="1626" y="910"/>
                </a:lnTo>
                <a:lnTo>
                  <a:pt x="1618" y="910"/>
                </a:lnTo>
                <a:lnTo>
                  <a:pt x="1609" y="910"/>
                </a:lnTo>
                <a:lnTo>
                  <a:pt x="1603" y="910"/>
                </a:lnTo>
                <a:lnTo>
                  <a:pt x="1597" y="910"/>
                </a:lnTo>
                <a:lnTo>
                  <a:pt x="1594" y="910"/>
                </a:lnTo>
                <a:lnTo>
                  <a:pt x="1590" y="910"/>
                </a:lnTo>
                <a:lnTo>
                  <a:pt x="1586" y="910"/>
                </a:lnTo>
                <a:lnTo>
                  <a:pt x="1582" y="910"/>
                </a:lnTo>
                <a:cubicBezTo>
                  <a:pt x="1566" y="910"/>
                  <a:pt x="1549" y="909"/>
                  <a:pt x="1539" y="909"/>
                </a:cubicBezTo>
                <a:cubicBezTo>
                  <a:pt x="1530" y="909"/>
                  <a:pt x="1517" y="908"/>
                  <a:pt x="1510" y="908"/>
                </a:cubicBezTo>
                <a:cubicBezTo>
                  <a:pt x="1456" y="909"/>
                  <a:pt x="1412" y="915"/>
                  <a:pt x="1363" y="926"/>
                </a:cubicBezTo>
                <a:cubicBezTo>
                  <a:pt x="1353" y="928"/>
                  <a:pt x="1341" y="930"/>
                  <a:pt x="1337" y="931"/>
                </a:cubicBezTo>
                <a:cubicBezTo>
                  <a:pt x="1267" y="937"/>
                  <a:pt x="1149" y="1005"/>
                  <a:pt x="1106" y="1090"/>
                </a:cubicBezTo>
                <a:cubicBezTo>
                  <a:pt x="1084" y="1137"/>
                  <a:pt x="1025" y="1182"/>
                  <a:pt x="987" y="1203"/>
                </a:cubicBezTo>
                <a:cubicBezTo>
                  <a:pt x="978" y="1208"/>
                  <a:pt x="965" y="1216"/>
                  <a:pt x="958" y="1221"/>
                </a:cubicBezTo>
                <a:cubicBezTo>
                  <a:pt x="940" y="1233"/>
                  <a:pt x="921" y="1241"/>
                  <a:pt x="910" y="1246"/>
                </a:cubicBezTo>
                <a:cubicBezTo>
                  <a:pt x="833" y="1272"/>
                  <a:pt x="746" y="1397"/>
                  <a:pt x="715" y="1461"/>
                </a:cubicBezTo>
                <a:cubicBezTo>
                  <a:pt x="705" y="1483"/>
                  <a:pt x="681" y="1524"/>
                  <a:pt x="669" y="1541"/>
                </a:cubicBezTo>
                <a:cubicBezTo>
                  <a:pt x="640" y="1575"/>
                  <a:pt x="610" y="1668"/>
                  <a:pt x="604" y="1716"/>
                </a:cubicBezTo>
                <a:cubicBezTo>
                  <a:pt x="603" y="1723"/>
                  <a:pt x="602" y="1731"/>
                  <a:pt x="601" y="1734"/>
                </a:cubicBezTo>
                <a:lnTo>
                  <a:pt x="647" y="1672"/>
                </a:lnTo>
                <a:cubicBezTo>
                  <a:pt x="650" y="1676"/>
                  <a:pt x="657" y="1684"/>
                  <a:pt x="660" y="1689"/>
                </a:cubicBezTo>
                <a:cubicBezTo>
                  <a:pt x="689" y="1724"/>
                  <a:pt x="741" y="1794"/>
                  <a:pt x="743" y="1832"/>
                </a:cubicBezTo>
                <a:cubicBezTo>
                  <a:pt x="745" y="1893"/>
                  <a:pt x="827" y="1930"/>
                  <a:pt x="892" y="1936"/>
                </a:cubicBezTo>
                <a:lnTo>
                  <a:pt x="894" y="1936"/>
                </a:lnTo>
                <a:cubicBezTo>
                  <a:pt x="908" y="1939"/>
                  <a:pt x="922" y="1940"/>
                  <a:pt x="928" y="1940"/>
                </a:cubicBezTo>
                <a:cubicBezTo>
                  <a:pt x="936" y="1940"/>
                  <a:pt x="947" y="1939"/>
                  <a:pt x="952" y="1939"/>
                </a:cubicBezTo>
                <a:cubicBezTo>
                  <a:pt x="961" y="1937"/>
                  <a:pt x="976" y="1936"/>
                  <a:pt x="988" y="1936"/>
                </a:cubicBezTo>
                <a:cubicBezTo>
                  <a:pt x="994" y="1936"/>
                  <a:pt x="1005" y="1937"/>
                  <a:pt x="1008" y="1937"/>
                </a:cubicBezTo>
                <a:cubicBezTo>
                  <a:pt x="1017" y="1938"/>
                  <a:pt x="1031" y="1938"/>
                  <a:pt x="1036" y="1938"/>
                </a:cubicBezTo>
                <a:cubicBezTo>
                  <a:pt x="1098" y="1939"/>
                  <a:pt x="1203" y="1951"/>
                  <a:pt x="1270" y="1978"/>
                </a:cubicBezTo>
                <a:cubicBezTo>
                  <a:pt x="1310" y="1994"/>
                  <a:pt x="1369" y="2004"/>
                  <a:pt x="1390" y="2003"/>
                </a:cubicBezTo>
                <a:cubicBezTo>
                  <a:pt x="1401" y="2003"/>
                  <a:pt x="1412" y="2002"/>
                  <a:pt x="1419" y="2001"/>
                </a:cubicBezTo>
                <a:cubicBezTo>
                  <a:pt x="1429" y="2000"/>
                  <a:pt x="1444" y="1999"/>
                  <a:pt x="1456" y="1999"/>
                </a:cubicBezTo>
                <a:lnTo>
                  <a:pt x="1518" y="1999"/>
                </a:lnTo>
                <a:lnTo>
                  <a:pt x="1537" y="1999"/>
                </a:lnTo>
                <a:lnTo>
                  <a:pt x="1543" y="1999"/>
                </a:lnTo>
                <a:lnTo>
                  <a:pt x="1548" y="1999"/>
                </a:lnTo>
                <a:lnTo>
                  <a:pt x="1550" y="1999"/>
                </a:lnTo>
                <a:lnTo>
                  <a:pt x="1554" y="1999"/>
                </a:lnTo>
                <a:lnTo>
                  <a:pt x="1556" y="1999"/>
                </a:lnTo>
                <a:lnTo>
                  <a:pt x="1561" y="1999"/>
                </a:lnTo>
                <a:lnTo>
                  <a:pt x="1563" y="1999"/>
                </a:lnTo>
                <a:lnTo>
                  <a:pt x="1565" y="1999"/>
                </a:lnTo>
                <a:lnTo>
                  <a:pt x="1636" y="1999"/>
                </a:lnTo>
                <a:lnTo>
                  <a:pt x="1659" y="1999"/>
                </a:lnTo>
                <a:lnTo>
                  <a:pt x="1665" y="1999"/>
                </a:lnTo>
                <a:lnTo>
                  <a:pt x="1671" y="1999"/>
                </a:lnTo>
                <a:lnTo>
                  <a:pt x="1673" y="1999"/>
                </a:lnTo>
                <a:lnTo>
                  <a:pt x="1678" y="1999"/>
                </a:lnTo>
                <a:lnTo>
                  <a:pt x="1680" y="1999"/>
                </a:lnTo>
                <a:lnTo>
                  <a:pt x="1684" y="1999"/>
                </a:lnTo>
                <a:lnTo>
                  <a:pt x="1687" y="1999"/>
                </a:lnTo>
                <a:lnTo>
                  <a:pt x="1689" y="1999"/>
                </a:lnTo>
                <a:lnTo>
                  <a:pt x="1763" y="1999"/>
                </a:lnTo>
                <a:lnTo>
                  <a:pt x="1785" y="1999"/>
                </a:lnTo>
                <a:lnTo>
                  <a:pt x="1791" y="1999"/>
                </a:lnTo>
                <a:lnTo>
                  <a:pt x="1797" y="1999"/>
                </a:lnTo>
                <a:lnTo>
                  <a:pt x="1799" y="1999"/>
                </a:lnTo>
                <a:lnTo>
                  <a:pt x="1803" y="1999"/>
                </a:lnTo>
                <a:lnTo>
                  <a:pt x="1805" y="1999"/>
                </a:lnTo>
                <a:lnTo>
                  <a:pt x="1810" y="1999"/>
                </a:lnTo>
                <a:lnTo>
                  <a:pt x="1812" y="1999"/>
                </a:lnTo>
                <a:cubicBezTo>
                  <a:pt x="1830" y="1999"/>
                  <a:pt x="1847" y="1998"/>
                  <a:pt x="1856" y="1998"/>
                </a:cubicBezTo>
                <a:cubicBezTo>
                  <a:pt x="1865" y="1998"/>
                  <a:pt x="1877" y="1998"/>
                  <a:pt x="1884" y="1998"/>
                </a:cubicBezTo>
                <a:cubicBezTo>
                  <a:pt x="1918" y="1997"/>
                  <a:pt x="1971" y="2003"/>
                  <a:pt x="2001" y="2008"/>
                </a:cubicBezTo>
                <a:cubicBezTo>
                  <a:pt x="2014" y="2010"/>
                  <a:pt x="2034" y="2012"/>
                  <a:pt x="2047" y="2014"/>
                </a:cubicBezTo>
                <a:cubicBezTo>
                  <a:pt x="2067" y="2016"/>
                  <a:pt x="2086" y="2019"/>
                  <a:pt x="2097" y="2021"/>
                </a:cubicBezTo>
                <a:cubicBezTo>
                  <a:pt x="2127" y="2027"/>
                  <a:pt x="2182" y="2032"/>
                  <a:pt x="2213" y="2031"/>
                </a:cubicBezTo>
                <a:cubicBezTo>
                  <a:pt x="2224" y="2031"/>
                  <a:pt x="2238" y="2031"/>
                  <a:pt x="2246" y="2031"/>
                </a:cubicBezTo>
                <a:cubicBezTo>
                  <a:pt x="2259" y="2030"/>
                  <a:pt x="2280" y="2030"/>
                  <a:pt x="2296" y="2030"/>
                </a:cubicBezTo>
                <a:lnTo>
                  <a:pt x="2379" y="2030"/>
                </a:lnTo>
                <a:lnTo>
                  <a:pt x="2382" y="2030"/>
                </a:lnTo>
                <a:lnTo>
                  <a:pt x="2386" y="2030"/>
                </a:lnTo>
                <a:lnTo>
                  <a:pt x="2389" y="2030"/>
                </a:lnTo>
                <a:lnTo>
                  <a:pt x="2408" y="2030"/>
                </a:lnTo>
                <a:lnTo>
                  <a:pt x="2410" y="2030"/>
                </a:lnTo>
                <a:lnTo>
                  <a:pt x="2415" y="2030"/>
                </a:lnTo>
                <a:lnTo>
                  <a:pt x="2418" y="2030"/>
                </a:lnTo>
                <a:lnTo>
                  <a:pt x="2439" y="2030"/>
                </a:lnTo>
                <a:lnTo>
                  <a:pt x="2442" y="2030"/>
                </a:lnTo>
                <a:lnTo>
                  <a:pt x="2445" y="2030"/>
                </a:lnTo>
                <a:lnTo>
                  <a:pt x="2448" y="2030"/>
                </a:lnTo>
                <a:lnTo>
                  <a:pt x="2451" y="2030"/>
                </a:lnTo>
                <a:lnTo>
                  <a:pt x="2538" y="2030"/>
                </a:lnTo>
                <a:lnTo>
                  <a:pt x="2540" y="2030"/>
                </a:lnTo>
                <a:lnTo>
                  <a:pt x="2545" y="2030"/>
                </a:lnTo>
                <a:lnTo>
                  <a:pt x="2547" y="2030"/>
                </a:lnTo>
                <a:lnTo>
                  <a:pt x="2566" y="2030"/>
                </a:lnTo>
                <a:lnTo>
                  <a:pt x="2568" y="2030"/>
                </a:lnTo>
                <a:lnTo>
                  <a:pt x="2573" y="2030"/>
                </a:lnTo>
                <a:lnTo>
                  <a:pt x="2576" y="2030"/>
                </a:lnTo>
                <a:lnTo>
                  <a:pt x="2596" y="2030"/>
                </a:lnTo>
                <a:lnTo>
                  <a:pt x="2599" y="2030"/>
                </a:lnTo>
                <a:lnTo>
                  <a:pt x="2601" y="2030"/>
                </a:lnTo>
                <a:lnTo>
                  <a:pt x="2604" y="2030"/>
                </a:lnTo>
                <a:lnTo>
                  <a:pt x="2607" y="2030"/>
                </a:lnTo>
                <a:lnTo>
                  <a:pt x="2686" y="2030"/>
                </a:lnTo>
                <a:lnTo>
                  <a:pt x="2690" y="2030"/>
                </a:lnTo>
                <a:lnTo>
                  <a:pt x="2692" y="2030"/>
                </a:lnTo>
                <a:lnTo>
                  <a:pt x="2711" y="2030"/>
                </a:lnTo>
                <a:lnTo>
                  <a:pt x="2715" y="2030"/>
                </a:lnTo>
                <a:lnTo>
                  <a:pt x="2717" y="2030"/>
                </a:lnTo>
                <a:lnTo>
                  <a:pt x="2721" y="2030"/>
                </a:lnTo>
                <a:lnTo>
                  <a:pt x="2737" y="2030"/>
                </a:lnTo>
                <a:lnTo>
                  <a:pt x="2740" y="2030"/>
                </a:lnTo>
                <a:lnTo>
                  <a:pt x="2742" y="2030"/>
                </a:lnTo>
                <a:lnTo>
                  <a:pt x="2744" y="2030"/>
                </a:lnTo>
                <a:lnTo>
                  <a:pt x="2747" y="2030"/>
                </a:lnTo>
                <a:lnTo>
                  <a:pt x="2817" y="2030"/>
                </a:lnTo>
                <a:lnTo>
                  <a:pt x="2821" y="2030"/>
                </a:lnTo>
                <a:lnTo>
                  <a:pt x="2823" y="2030"/>
                </a:lnTo>
                <a:lnTo>
                  <a:pt x="2839" y="2030"/>
                </a:lnTo>
                <a:lnTo>
                  <a:pt x="2843" y="2030"/>
                </a:lnTo>
                <a:lnTo>
                  <a:pt x="2844" y="2030"/>
                </a:lnTo>
                <a:lnTo>
                  <a:pt x="2862" y="2030"/>
                </a:lnTo>
                <a:lnTo>
                  <a:pt x="2867" y="2030"/>
                </a:lnTo>
                <a:lnTo>
                  <a:pt x="2869" y="2030"/>
                </a:lnTo>
                <a:lnTo>
                  <a:pt x="2871" y="2030"/>
                </a:lnTo>
                <a:cubicBezTo>
                  <a:pt x="2880" y="2030"/>
                  <a:pt x="2891" y="2031"/>
                  <a:pt x="2894" y="2031"/>
                </a:cubicBezTo>
                <a:lnTo>
                  <a:pt x="2894" y="2042"/>
                </a:lnTo>
                <a:lnTo>
                  <a:pt x="0" y="2042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38200" y="972185"/>
            <a:ext cx="741743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根据下面的口诀各写出两个乘法算式。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87624" y="1923678"/>
            <a:ext cx="6445406" cy="2262114"/>
            <a:chOff x="1187624" y="1851670"/>
            <a:chExt cx="6445406" cy="2262114"/>
          </a:xfrm>
        </p:grpSpPr>
        <p:sp>
          <p:nvSpPr>
            <p:cNvPr id="5" name="矩形 4"/>
            <p:cNvSpPr/>
            <p:nvPr/>
          </p:nvSpPr>
          <p:spPr>
            <a:xfrm>
              <a:off x="1187624" y="1851670"/>
              <a:ext cx="2232248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二三得六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87624" y="2706770"/>
              <a:ext cx="2232248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四五二十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187624" y="3560699"/>
              <a:ext cx="2232248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一二得二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760822" y="2374890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760822" y="3147814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8" name="组合 27"/>
            <p:cNvGrpSpPr/>
            <p:nvPr/>
          </p:nvGrpSpPr>
          <p:grpSpPr>
            <a:xfrm>
              <a:off x="3131414" y="2366667"/>
              <a:ext cx="1872208" cy="1573235"/>
              <a:chOff x="3131414" y="2366667"/>
              <a:chExt cx="1872208" cy="1573235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3131414" y="2366667"/>
                <a:ext cx="187220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3131414" y="3139591"/>
                <a:ext cx="187220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131414" y="3939902"/>
                <a:ext cx="187220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直接连接符 31"/>
            <p:cNvCxnSpPr/>
            <p:nvPr/>
          </p:nvCxnSpPr>
          <p:spPr>
            <a:xfrm>
              <a:off x="5760822" y="3948125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3275856" y="1923646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23747" y="1923678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5856" y="2723988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23747" y="2715765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67466" y="3550532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1×2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15357" y="3542309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2×1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6645" y="590828"/>
            <a:ext cx="1742636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endParaRPr 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832" y="1276112"/>
            <a:ext cx="756084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20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2×2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3×1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5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＋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 3×3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latinLnBrk="1">
              <a:lnSpc>
                <a:spcPct val="20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＋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＋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5×3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 3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＋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0059" y="1656854"/>
            <a:ext cx="4320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5009" y="2578100"/>
            <a:ext cx="4320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3800" y="1670189"/>
            <a:ext cx="4320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51389" y="2551773"/>
            <a:ext cx="4320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1857" y="1637699"/>
            <a:ext cx="4320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31976" y="2571753"/>
            <a:ext cx="576064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57539" y="1645319"/>
            <a:ext cx="4320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96517" y="2571954"/>
            <a:ext cx="4320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863122"/>
            <a:ext cx="86409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647" y="1386342"/>
            <a:ext cx="2872629" cy="241665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79970" y="2002800"/>
            <a:ext cx="2908630" cy="551923"/>
            <a:chOff x="3225314" y="4120793"/>
            <a:chExt cx="2908630" cy="551923"/>
          </a:xfrm>
        </p:grpSpPr>
        <p:sp>
          <p:nvSpPr>
            <p:cNvPr id="8" name="矩形 7"/>
            <p:cNvSpPr/>
            <p:nvPr/>
          </p:nvSpPr>
          <p:spPr>
            <a:xfrm>
              <a:off x="3685672" y="4150746"/>
              <a:ext cx="2448272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×    =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225314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246409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085922" y="4120793"/>
              <a:ext cx="782222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510650" y="1978126"/>
            <a:ext cx="4320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92237" y="1972847"/>
            <a:ext cx="4320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64459" y="1979941"/>
            <a:ext cx="68545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42698" y="2858026"/>
            <a:ext cx="17976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四四十六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840324" y="3319420"/>
            <a:ext cx="187220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741913" y="2859296"/>
            <a:ext cx="17976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口诀：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4090" y="1056679"/>
            <a:ext cx="7215820" cy="3717535"/>
          </a:xfrm>
          <a:prstGeom prst="rect">
            <a:avLst/>
          </a:prstGeom>
        </p:spPr>
      </p:pic>
      <p:cxnSp>
        <p:nvCxnSpPr>
          <p:cNvPr id="23" name="直接连接符 9"/>
          <p:cNvCxnSpPr>
            <a:cxnSpLocks noChangeShapeType="1"/>
          </p:cNvCxnSpPr>
          <p:nvPr/>
        </p:nvCxnSpPr>
        <p:spPr bwMode="auto">
          <a:xfrm rot="10800000" flipV="1">
            <a:off x="4568032" y="2177802"/>
            <a:ext cx="642937" cy="1428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10"/>
          <p:cNvCxnSpPr>
            <a:cxnSpLocks noChangeShapeType="1"/>
          </p:cNvCxnSpPr>
          <p:nvPr/>
        </p:nvCxnSpPr>
        <p:spPr bwMode="auto">
          <a:xfrm flipH="1">
            <a:off x="3224609" y="2516467"/>
            <a:ext cx="623093" cy="169934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12"/>
          <p:cNvCxnSpPr>
            <a:cxnSpLocks noChangeShapeType="1"/>
          </p:cNvCxnSpPr>
          <p:nvPr/>
        </p:nvCxnSpPr>
        <p:spPr bwMode="auto">
          <a:xfrm rot="10800000" flipV="1">
            <a:off x="5533231" y="2482372"/>
            <a:ext cx="449263" cy="23812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14"/>
          <p:cNvCxnSpPr>
            <a:cxnSpLocks noChangeShapeType="1"/>
          </p:cNvCxnSpPr>
          <p:nvPr/>
        </p:nvCxnSpPr>
        <p:spPr bwMode="auto">
          <a:xfrm flipH="1">
            <a:off x="4535489" y="2864646"/>
            <a:ext cx="321468" cy="107156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18"/>
          <p:cNvCxnSpPr>
            <a:cxnSpLocks noChangeShapeType="1"/>
          </p:cNvCxnSpPr>
          <p:nvPr/>
        </p:nvCxnSpPr>
        <p:spPr bwMode="auto">
          <a:xfrm rot="10800000" flipV="1">
            <a:off x="6371589" y="2437092"/>
            <a:ext cx="473075" cy="3968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20"/>
          <p:cNvCxnSpPr>
            <a:cxnSpLocks noChangeShapeType="1"/>
          </p:cNvCxnSpPr>
          <p:nvPr/>
        </p:nvCxnSpPr>
        <p:spPr bwMode="auto">
          <a:xfrm flipH="1">
            <a:off x="5926487" y="3071717"/>
            <a:ext cx="104251" cy="332554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4"/>
          <p:cNvCxnSpPr>
            <a:cxnSpLocks noChangeShapeType="1"/>
          </p:cNvCxnSpPr>
          <p:nvPr/>
        </p:nvCxnSpPr>
        <p:spPr bwMode="auto">
          <a:xfrm rot="5400000">
            <a:off x="7508876" y="2767015"/>
            <a:ext cx="203200" cy="2063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7"/>
          <p:cNvCxnSpPr>
            <a:cxnSpLocks noChangeShapeType="1"/>
          </p:cNvCxnSpPr>
          <p:nvPr/>
        </p:nvCxnSpPr>
        <p:spPr bwMode="auto">
          <a:xfrm flipH="1">
            <a:off x="7209632" y="3232149"/>
            <a:ext cx="147787" cy="127166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29"/>
          <p:cNvCxnSpPr>
            <a:cxnSpLocks noChangeShapeType="1"/>
          </p:cNvCxnSpPr>
          <p:nvPr/>
        </p:nvCxnSpPr>
        <p:spPr bwMode="auto">
          <a:xfrm flipH="1">
            <a:off x="6608127" y="3550443"/>
            <a:ext cx="417370" cy="34174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直接连接符 31"/>
          <p:cNvSpPr>
            <a:spLocks noChangeShapeType="1"/>
          </p:cNvSpPr>
          <p:nvPr/>
        </p:nvSpPr>
        <p:spPr bwMode="auto">
          <a:xfrm>
            <a:off x="4211723" y="3238907"/>
            <a:ext cx="195709" cy="271819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直接连接符 32"/>
          <p:cNvSpPr>
            <a:spLocks noChangeShapeType="1"/>
          </p:cNvSpPr>
          <p:nvPr/>
        </p:nvSpPr>
        <p:spPr bwMode="auto">
          <a:xfrm>
            <a:off x="2984337" y="2971802"/>
            <a:ext cx="150658" cy="21482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4" name="直接连接符 20"/>
          <p:cNvCxnSpPr>
            <a:cxnSpLocks noChangeShapeType="1"/>
          </p:cNvCxnSpPr>
          <p:nvPr/>
        </p:nvCxnSpPr>
        <p:spPr bwMode="auto">
          <a:xfrm flipH="1">
            <a:off x="5395912" y="3677482"/>
            <a:ext cx="274637" cy="25558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12"/>
          <p:cNvCxnSpPr>
            <a:cxnSpLocks noChangeShapeType="1"/>
          </p:cNvCxnSpPr>
          <p:nvPr/>
        </p:nvCxnSpPr>
        <p:spPr bwMode="auto">
          <a:xfrm flipH="1">
            <a:off x="2140745" y="3443288"/>
            <a:ext cx="447672" cy="8333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12"/>
          <p:cNvCxnSpPr>
            <a:cxnSpLocks noChangeShapeType="1"/>
          </p:cNvCxnSpPr>
          <p:nvPr/>
        </p:nvCxnSpPr>
        <p:spPr bwMode="auto">
          <a:xfrm flipH="1">
            <a:off x="3608579" y="3774008"/>
            <a:ext cx="626120" cy="27888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12"/>
          <p:cNvCxnSpPr>
            <a:cxnSpLocks noChangeShapeType="1"/>
          </p:cNvCxnSpPr>
          <p:nvPr/>
        </p:nvCxnSpPr>
        <p:spPr bwMode="auto">
          <a:xfrm flipH="1">
            <a:off x="4702575" y="4137621"/>
            <a:ext cx="388538" cy="191464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12"/>
          <p:cNvCxnSpPr>
            <a:cxnSpLocks noChangeShapeType="1"/>
          </p:cNvCxnSpPr>
          <p:nvPr/>
        </p:nvCxnSpPr>
        <p:spPr bwMode="auto">
          <a:xfrm flipH="1">
            <a:off x="5522468" y="4137621"/>
            <a:ext cx="849121" cy="282746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矩形 18"/>
          <p:cNvSpPr/>
          <p:nvPr/>
        </p:nvSpPr>
        <p:spPr>
          <a:xfrm>
            <a:off x="683427" y="438971"/>
            <a:ext cx="568863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连出小动物的过河路线。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6187" y="1603684"/>
            <a:ext cx="6839301" cy="2601159"/>
          </a:xfrm>
          <a:prstGeom prst="rect">
            <a:avLst/>
          </a:prstGeom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216274" y="1861345"/>
            <a:ext cx="62230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0000"/>
                </a:solidFill>
              </a:rPr>
              <a:t>16</a:t>
            </a:r>
            <a:endParaRPr lang="en-US" altLang="zh-CN" sz="26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329778" y="3400424"/>
            <a:ext cx="6223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0000"/>
                </a:solidFill>
              </a:rPr>
              <a:t>8</a:t>
            </a:r>
            <a:endParaRPr lang="en-US" altLang="zh-CN" sz="26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31949" y="1840708"/>
            <a:ext cx="6223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0000"/>
                </a:solidFill>
              </a:rPr>
              <a:t>4</a:t>
            </a:r>
            <a:endParaRPr lang="en-US" altLang="zh-CN" sz="26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54533" y="3514724"/>
            <a:ext cx="6223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FF0000"/>
                </a:solidFill>
              </a:rPr>
              <a:t>12</a:t>
            </a:r>
            <a:endParaRPr lang="en-US" altLang="zh-CN" sz="26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06285" y="1690686"/>
            <a:ext cx="6223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0000"/>
                </a:solidFill>
              </a:rPr>
              <a:t>5</a:t>
            </a:r>
            <a:endParaRPr lang="en-US" altLang="zh-CN" sz="2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079460" y="1700212"/>
            <a:ext cx="6223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FF0000"/>
                </a:solidFill>
              </a:rPr>
              <a:t>20</a:t>
            </a:r>
            <a:endParaRPr lang="en-US" altLang="zh-CN" sz="26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463188" y="2977298"/>
            <a:ext cx="6223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FF0000"/>
                </a:solidFill>
              </a:rPr>
              <a:t>10</a:t>
            </a:r>
            <a:endParaRPr lang="en-US" altLang="zh-CN" sz="26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362480" y="3644105"/>
            <a:ext cx="6223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FF0000"/>
                </a:solidFill>
              </a:rPr>
              <a:t>25</a:t>
            </a:r>
            <a:endParaRPr lang="en-US" altLang="zh-CN" sz="26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73271" y="2845594"/>
            <a:ext cx="6223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FF0000"/>
                </a:solidFill>
              </a:rPr>
              <a:t>15</a:t>
            </a:r>
            <a:endParaRPr lang="en-US" altLang="zh-CN" sz="2600" dirty="0">
              <a:solidFill>
                <a:srgbClr val="FF0000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991235" y="514033"/>
            <a:ext cx="2265363" cy="5530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算一算。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" grpId="0"/>
      <p:bldP spid="4" grpId="0"/>
      <p:bldP spid="5" grpId="0"/>
      <p:bldP spid="6" grpId="0"/>
      <p:bldP spid="7" grpId="0"/>
      <p:bldP spid="19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1"/>
          <p:cNvSpPr/>
          <p:nvPr/>
        </p:nvSpPr>
        <p:spPr>
          <a:xfrm>
            <a:off x="1233488" y="1763713"/>
            <a:ext cx="927100" cy="2016125"/>
          </a:xfrm>
          <a:prstGeom prst="roundRect">
            <a:avLst>
              <a:gd name="adj" fmla="val 335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507" name="文本框 3"/>
          <p:cNvSpPr txBox="1"/>
          <p:nvPr/>
        </p:nvSpPr>
        <p:spPr>
          <a:xfrm>
            <a:off x="1504950" y="1863725"/>
            <a:ext cx="380365" cy="18148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2030413" y="2166938"/>
            <a:ext cx="1328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030413" y="2571750"/>
            <a:ext cx="1328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2030413" y="2989263"/>
            <a:ext cx="1328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2030413" y="3392488"/>
            <a:ext cx="1328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矩形: 圆角 7"/>
          <p:cNvSpPr/>
          <p:nvPr/>
        </p:nvSpPr>
        <p:spPr>
          <a:xfrm>
            <a:off x="3259138" y="1763713"/>
            <a:ext cx="925513" cy="2016125"/>
          </a:xfrm>
          <a:prstGeom prst="roundRect">
            <a:avLst>
              <a:gd name="adj" fmla="val 335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49638" y="1982788"/>
            <a:ext cx="544513" cy="368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9638" y="2424113"/>
            <a:ext cx="544513" cy="368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49638" y="2874963"/>
            <a:ext cx="544513" cy="368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49638" y="3306763"/>
            <a:ext cx="544513" cy="368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517" name="文本框 11"/>
          <p:cNvSpPr txBox="1"/>
          <p:nvPr/>
        </p:nvSpPr>
        <p:spPr>
          <a:xfrm>
            <a:off x="2300288" y="1728788"/>
            <a:ext cx="7200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×3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4" name="矩形: 圆角 13"/>
          <p:cNvSpPr/>
          <p:nvPr/>
        </p:nvSpPr>
        <p:spPr>
          <a:xfrm>
            <a:off x="5094288" y="1763713"/>
            <a:ext cx="925513" cy="2016125"/>
          </a:xfrm>
          <a:prstGeom prst="roundRect">
            <a:avLst>
              <a:gd name="adj" fmla="val 335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519" name="文本框 18"/>
          <p:cNvSpPr txBox="1"/>
          <p:nvPr/>
        </p:nvSpPr>
        <p:spPr>
          <a:xfrm>
            <a:off x="5364163" y="1863725"/>
            <a:ext cx="380365" cy="18148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5891213" y="2166938"/>
            <a:ext cx="1328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5891213" y="2571750"/>
            <a:ext cx="1328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5891213" y="2989263"/>
            <a:ext cx="1328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5891213" y="3392488"/>
            <a:ext cx="1328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矩形: 圆角 19"/>
          <p:cNvSpPr/>
          <p:nvPr/>
        </p:nvSpPr>
        <p:spPr>
          <a:xfrm>
            <a:off x="7118350" y="1763713"/>
            <a:ext cx="927100" cy="2016125"/>
          </a:xfrm>
          <a:prstGeom prst="roundRect">
            <a:avLst>
              <a:gd name="adj" fmla="val 335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10438" y="1982788"/>
            <a:ext cx="542925" cy="368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10438" y="2424113"/>
            <a:ext cx="542925" cy="368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10438" y="2874963"/>
            <a:ext cx="542925" cy="368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10438" y="3306763"/>
            <a:ext cx="542925" cy="368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529" name="文本框 28"/>
          <p:cNvSpPr txBox="1"/>
          <p:nvPr/>
        </p:nvSpPr>
        <p:spPr>
          <a:xfrm>
            <a:off x="6161088" y="1728788"/>
            <a:ext cx="7200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503613" y="1926590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06775" y="238061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529013" y="280606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530600" y="325056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285038" y="192659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0913" y="2380615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23150" y="280606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24738" y="325056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39" name="文本框 1"/>
          <p:cNvSpPr txBox="1"/>
          <p:nvPr/>
        </p:nvSpPr>
        <p:spPr>
          <a:xfrm>
            <a:off x="838518" y="666750"/>
            <a:ext cx="5445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7.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92,&quot;width&quot;:1548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</Words>
  <Application>WPS 演示</Application>
  <PresentationFormat>全屏显示(16:9)</PresentationFormat>
  <Paragraphs>137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497</cp:revision>
  <dcterms:created xsi:type="dcterms:W3CDTF">2015-05-29T07:51:00Z</dcterms:created>
  <dcterms:modified xsi:type="dcterms:W3CDTF">2023-09-28T13:21:08Z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