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5"/>
  </p:notesMasterIdLst>
  <p:sldIdLst>
    <p:sldId id="256" r:id="rId4"/>
    <p:sldId id="257" r:id="rId5"/>
    <p:sldId id="273" r:id="rId6"/>
    <p:sldId id="295" r:id="rId7"/>
    <p:sldId id="296" r:id="rId8"/>
    <p:sldId id="266" r:id="rId9"/>
    <p:sldId id="276" r:id="rId10"/>
    <p:sldId id="316" r:id="rId11"/>
    <p:sldId id="277" r:id="rId12"/>
    <p:sldId id="278" r:id="rId13"/>
    <p:sldId id="317" r:id="rId14"/>
    <p:sldId id="279" r:id="rId15"/>
    <p:sldId id="280" r:id="rId16"/>
    <p:sldId id="281" r:id="rId17"/>
    <p:sldId id="282" r:id="rId18"/>
    <p:sldId id="267" r:id="rId19"/>
    <p:sldId id="283" r:id="rId20"/>
    <p:sldId id="284" r:id="rId21"/>
    <p:sldId id="285" r:id="rId22"/>
    <p:sldId id="263" r:id="rId23"/>
    <p:sldId id="331"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6" userDrawn="1">
          <p15:clr>
            <a:srgbClr val="A4A3A4"/>
          </p15:clr>
        </p15:guide>
        <p15:guide id="2" pos="37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CD75"/>
    <a:srgbClr val="2094CE"/>
    <a:srgbClr val="00B4FF"/>
    <a:srgbClr val="ECECEC"/>
    <a:srgbClr val="FFFFFF"/>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46"/>
        <p:guide pos="376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4.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png"/><Relationship Id="rId2" Type="http://schemas.openxmlformats.org/officeDocument/2006/relationships/tags" Target="../tags/tag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png"/><Relationship Id="rId2" Type="http://schemas.openxmlformats.org/officeDocument/2006/relationships/tags" Target="../tags/tag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29127" y="1953141"/>
            <a:ext cx="4983480" cy="1753235"/>
          </a:xfrm>
          <a:prstGeom prst="rect">
            <a:avLst/>
          </a:prstGeom>
          <a:noFill/>
        </p:spPr>
        <p:txBody>
          <a:bodyPr wrap="none" rtlCol="0">
            <a:spAutoFit/>
          </a:bodyPr>
          <a:lstStyle/>
          <a:p>
            <a:pPr algn="ctr"/>
            <a:r>
              <a:rPr kumimoji="1" lang="zh-CN" altLang="en-US" sz="5400" b="1" dirty="0">
                <a:solidFill>
                  <a:srgbClr val="00B4FF"/>
                </a:solidFill>
              </a:rPr>
              <a:t>整数乘法运算</a:t>
            </a:r>
            <a:endParaRPr kumimoji="1" lang="zh-CN" altLang="en-US" sz="5400" b="1" dirty="0">
              <a:solidFill>
                <a:srgbClr val="00B4FF"/>
              </a:solidFill>
            </a:endParaRPr>
          </a:p>
          <a:p>
            <a:pPr algn="ctr"/>
            <a:r>
              <a:rPr kumimoji="1" lang="zh-CN" altLang="en-US" sz="5400" b="1" dirty="0">
                <a:solidFill>
                  <a:srgbClr val="00B4FF"/>
                </a:solidFill>
              </a:rPr>
              <a:t>定律推广到分数</a:t>
            </a:r>
            <a:endParaRPr kumimoji="1" lang="zh-CN" altLang="en-US" sz="5400" b="1" dirty="0">
              <a:solidFill>
                <a:srgbClr val="00B4FF"/>
              </a:solidFill>
            </a:endParaRPr>
          </a:p>
        </p:txBody>
      </p:sp>
      <p:sp>
        <p:nvSpPr>
          <p:cNvPr id="4" name="文本框 3"/>
          <p:cNvSpPr txBox="1"/>
          <p:nvPr/>
        </p:nvSpPr>
        <p:spPr>
          <a:xfrm>
            <a:off x="4248379" y="3979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5" name="组合 34"/>
          <p:cNvGrpSpPr/>
          <p:nvPr/>
        </p:nvGrpSpPr>
        <p:grpSpPr>
          <a:xfrm rot="0">
            <a:off x="3418205" y="3546475"/>
            <a:ext cx="2953385" cy="732790"/>
            <a:chOff x="5361" y="6449"/>
            <a:chExt cx="4651" cy="1154"/>
          </a:xfrm>
        </p:grpSpPr>
        <p:grpSp>
          <p:nvGrpSpPr>
            <p:cNvPr id="36" name="组合 35"/>
            <p:cNvGrpSpPr/>
            <p:nvPr/>
          </p:nvGrpSpPr>
          <p:grpSpPr>
            <a:xfrm>
              <a:off x="5361" y="6449"/>
              <a:ext cx="4651" cy="1130"/>
              <a:chOff x="10129" y="3882"/>
              <a:chExt cx="4651" cy="1130"/>
            </a:xfrm>
          </p:grpSpPr>
          <p:sp>
            <p:nvSpPr>
              <p:cNvPr id="37" name="文本框 36"/>
              <p:cNvSpPr txBox="1"/>
              <p:nvPr/>
            </p:nvSpPr>
            <p:spPr>
              <a:xfrm>
                <a:off x="10129"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5</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38" name="Group 6"/>
              <p:cNvGrpSpPr/>
              <p:nvPr/>
            </p:nvGrpSpPr>
            <p:grpSpPr>
              <a:xfrm>
                <a:off x="10421" y="3882"/>
                <a:ext cx="948" cy="1130"/>
                <a:chOff x="4822" y="2840"/>
                <a:chExt cx="379" cy="452"/>
              </a:xfrm>
            </p:grpSpPr>
            <p:sp>
              <p:nvSpPr>
                <p:cNvPr id="39"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40"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41" name="Group 6"/>
            <p:cNvGrpSpPr/>
            <p:nvPr/>
          </p:nvGrpSpPr>
          <p:grpSpPr>
            <a:xfrm rot="0">
              <a:off x="7066" y="6473"/>
              <a:ext cx="948" cy="1130"/>
              <a:chOff x="4860" y="2824"/>
              <a:chExt cx="379" cy="452"/>
            </a:xfrm>
          </p:grpSpPr>
          <p:sp>
            <p:nvSpPr>
              <p:cNvPr id="4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43"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71" name="组合 70"/>
          <p:cNvGrpSpPr/>
          <p:nvPr/>
        </p:nvGrpSpPr>
        <p:grpSpPr>
          <a:xfrm rot="0">
            <a:off x="6507480" y="3546475"/>
            <a:ext cx="2722245" cy="732790"/>
            <a:chOff x="5266" y="6449"/>
            <a:chExt cx="4286" cy="1154"/>
          </a:xfrm>
        </p:grpSpPr>
        <p:grpSp>
          <p:nvGrpSpPr>
            <p:cNvPr id="72" name="组合 71"/>
            <p:cNvGrpSpPr/>
            <p:nvPr/>
          </p:nvGrpSpPr>
          <p:grpSpPr>
            <a:xfrm>
              <a:off x="5266" y="6449"/>
              <a:ext cx="4286" cy="1130"/>
              <a:chOff x="10034" y="3882"/>
              <a:chExt cx="4286" cy="1130"/>
            </a:xfrm>
          </p:grpSpPr>
          <p:sp>
            <p:nvSpPr>
              <p:cNvPr id="73" name="文本框 72"/>
              <p:cNvSpPr txBox="1"/>
              <p:nvPr/>
            </p:nvSpPr>
            <p:spPr>
              <a:xfrm>
                <a:off x="10034" y="4006"/>
                <a:ext cx="4286" cy="725"/>
              </a:xfrm>
              <a:prstGeom prst="rect">
                <a:avLst/>
              </a:prstGeom>
              <a:noFill/>
            </p:spPr>
            <p:txBody>
              <a:bodyPr wrap="square" rtlCol="0">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12       </a:t>
                </a:r>
                <a:endParaRPr lang="en-US" altLang="zh-CN" sz="2400">
                  <a:latin typeface="微软雅黑" panose="020B0503020204020204" pitchFamily="34" charset="-122"/>
                  <a:ea typeface="微软雅黑" panose="020B0503020204020204" pitchFamily="34" charset="-122"/>
                </a:endParaRPr>
              </a:p>
            </p:txBody>
          </p:sp>
          <p:grpSp>
            <p:nvGrpSpPr>
              <p:cNvPr id="74" name="Group 6"/>
              <p:cNvGrpSpPr/>
              <p:nvPr/>
            </p:nvGrpSpPr>
            <p:grpSpPr>
              <a:xfrm>
                <a:off x="10536" y="3882"/>
                <a:ext cx="928" cy="1130"/>
                <a:chOff x="4868" y="2840"/>
                <a:chExt cx="371" cy="452"/>
              </a:xfrm>
            </p:grpSpPr>
            <p:sp>
              <p:nvSpPr>
                <p:cNvPr id="7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76"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77" name="Group 6"/>
            <p:cNvGrpSpPr/>
            <p:nvPr/>
          </p:nvGrpSpPr>
          <p:grpSpPr>
            <a:xfrm rot="0">
              <a:off x="7066" y="6473"/>
              <a:ext cx="948" cy="1130"/>
              <a:chOff x="4860" y="2824"/>
              <a:chExt cx="379" cy="452"/>
            </a:xfrm>
          </p:grpSpPr>
          <p:sp>
            <p:nvSpPr>
              <p:cNvPr id="7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127" name="组合 126"/>
          <p:cNvGrpSpPr/>
          <p:nvPr/>
        </p:nvGrpSpPr>
        <p:grpSpPr>
          <a:xfrm>
            <a:off x="3878580" y="1056640"/>
            <a:ext cx="5334214" cy="1594485"/>
            <a:chOff x="4336" y="1805"/>
            <a:chExt cx="8400" cy="2511"/>
          </a:xfrm>
        </p:grpSpPr>
        <p:grpSp>
          <p:nvGrpSpPr>
            <p:cNvPr id="123" name="组合 122"/>
            <p:cNvGrpSpPr/>
            <p:nvPr/>
          </p:nvGrpSpPr>
          <p:grpSpPr>
            <a:xfrm rot="0">
              <a:off x="4336" y="1805"/>
              <a:ext cx="8400" cy="2511"/>
              <a:chOff x="10439" y="4084"/>
              <a:chExt cx="6281" cy="3054"/>
            </a:xfrm>
          </p:grpSpPr>
          <p:sp>
            <p:nvSpPr>
              <p:cNvPr id="124" name="圆角矩形标注 123"/>
              <p:cNvSpPr/>
              <p:nvPr/>
            </p:nvSpPr>
            <p:spPr>
              <a:xfrm>
                <a:off x="10439" y="4084"/>
                <a:ext cx="6281" cy="3054"/>
              </a:xfrm>
              <a:prstGeom prst="wedgeRoundRectCallout">
                <a:avLst>
                  <a:gd name="adj1" fmla="val 57876"/>
                  <a:gd name="adj2" fmla="val -3604"/>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25" name="圆角矩形 124"/>
              <p:cNvSpPr/>
              <p:nvPr/>
            </p:nvSpPr>
            <p:spPr>
              <a:xfrm>
                <a:off x="10544" y="4282"/>
                <a:ext cx="6086" cy="2658"/>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0" name="文本框 119"/>
            <p:cNvSpPr txBox="1"/>
            <p:nvPr/>
          </p:nvSpPr>
          <p:spPr>
            <a:xfrm>
              <a:off x="4835" y="1980"/>
              <a:ext cx="7008" cy="1888"/>
            </a:xfrm>
            <a:prstGeom prst="rect">
              <a:avLst/>
            </a:prstGeom>
            <a:noFill/>
          </p:spPr>
          <p:txBody>
            <a:bodyPr wrap="none" rtlCol="0">
              <a:spAutoFit/>
            </a:bodyPr>
            <a:p>
              <a:pPr>
                <a:lnSpc>
                  <a:spcPct val="150000"/>
                </a:lnSpc>
              </a:pPr>
              <a:r>
                <a:rPr lang="zh-CN" altLang="en-US" sz="2400"/>
                <a:t>细心观察，判断这两道题是否可</a:t>
              </a:r>
              <a:endParaRPr lang="zh-CN" altLang="en-US" sz="2400"/>
            </a:p>
            <a:p>
              <a:pPr>
                <a:lnSpc>
                  <a:spcPct val="150000"/>
                </a:lnSpc>
              </a:pPr>
              <a:r>
                <a:rPr lang="zh-CN" altLang="en-US" sz="2400"/>
                <a:t>以运用乘法运算定律进行计算。</a:t>
              </a:r>
              <a:endParaRPr lang="zh-CN" altLang="en-US" sz="2400"/>
            </a:p>
          </p:txBody>
        </p:sp>
      </p:grpSp>
      <p:pic>
        <p:nvPicPr>
          <p:cNvPr id="128" name="图片 127" descr="图片178"/>
          <p:cNvPicPr>
            <a:picLocks noChangeAspect="1"/>
          </p:cNvPicPr>
          <p:nvPr/>
        </p:nvPicPr>
        <p:blipFill>
          <a:blip r:embed="rId2"/>
          <a:stretch>
            <a:fillRect/>
          </a:stretch>
        </p:blipFill>
        <p:spPr>
          <a:xfrm>
            <a:off x="9681845" y="1257300"/>
            <a:ext cx="1493520" cy="2828290"/>
          </a:xfrm>
          <a:prstGeom prst="rect">
            <a:avLst/>
          </a:prstGeom>
        </p:spPr>
      </p:pic>
      <p:pic>
        <p:nvPicPr>
          <p:cNvPr id="129" name="图片 128" descr="518b556d-841a-4ee1-b257-1fbaa54b1ab0"/>
          <p:cNvPicPr>
            <a:picLocks noChangeAspect="1"/>
          </p:cNvPicPr>
          <p:nvPr/>
        </p:nvPicPr>
        <p:blipFill>
          <a:blip r:embed="rId3"/>
          <a:stretch>
            <a:fillRect/>
          </a:stretch>
        </p:blipFill>
        <p:spPr>
          <a:xfrm>
            <a:off x="351155" y="4397375"/>
            <a:ext cx="2254250" cy="2254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5" name="组合 34"/>
          <p:cNvGrpSpPr/>
          <p:nvPr/>
        </p:nvGrpSpPr>
        <p:grpSpPr>
          <a:xfrm rot="0">
            <a:off x="1468755" y="1696085"/>
            <a:ext cx="2953385" cy="732790"/>
            <a:chOff x="5361" y="6449"/>
            <a:chExt cx="4651" cy="1154"/>
          </a:xfrm>
        </p:grpSpPr>
        <p:grpSp>
          <p:nvGrpSpPr>
            <p:cNvPr id="36" name="组合 35"/>
            <p:cNvGrpSpPr/>
            <p:nvPr/>
          </p:nvGrpSpPr>
          <p:grpSpPr>
            <a:xfrm>
              <a:off x="5361" y="6449"/>
              <a:ext cx="4651" cy="1130"/>
              <a:chOff x="10129" y="3882"/>
              <a:chExt cx="4651" cy="1130"/>
            </a:xfrm>
          </p:grpSpPr>
          <p:sp>
            <p:nvSpPr>
              <p:cNvPr id="37" name="文本框 36"/>
              <p:cNvSpPr txBox="1"/>
              <p:nvPr/>
            </p:nvSpPr>
            <p:spPr>
              <a:xfrm>
                <a:off x="10129"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5</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38" name="Group 6"/>
              <p:cNvGrpSpPr/>
              <p:nvPr/>
            </p:nvGrpSpPr>
            <p:grpSpPr>
              <a:xfrm>
                <a:off x="10421" y="3882"/>
                <a:ext cx="948" cy="1130"/>
                <a:chOff x="4822" y="2840"/>
                <a:chExt cx="379" cy="452"/>
              </a:xfrm>
            </p:grpSpPr>
            <p:sp>
              <p:nvSpPr>
                <p:cNvPr id="39"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40"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41" name="Group 6"/>
            <p:cNvGrpSpPr/>
            <p:nvPr/>
          </p:nvGrpSpPr>
          <p:grpSpPr>
            <a:xfrm rot="0">
              <a:off x="7066" y="6473"/>
              <a:ext cx="948" cy="1130"/>
              <a:chOff x="4860" y="2824"/>
              <a:chExt cx="379" cy="452"/>
            </a:xfrm>
          </p:grpSpPr>
          <p:sp>
            <p:nvSpPr>
              <p:cNvPr id="4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43"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3" name="组合 2"/>
          <p:cNvGrpSpPr/>
          <p:nvPr/>
        </p:nvGrpSpPr>
        <p:grpSpPr>
          <a:xfrm rot="0">
            <a:off x="1170305" y="2710815"/>
            <a:ext cx="2953385" cy="729615"/>
            <a:chOff x="4943" y="6449"/>
            <a:chExt cx="4651" cy="1149"/>
          </a:xfrm>
        </p:grpSpPr>
        <p:grpSp>
          <p:nvGrpSpPr>
            <p:cNvPr id="4" name="组合 3"/>
            <p:cNvGrpSpPr/>
            <p:nvPr/>
          </p:nvGrpSpPr>
          <p:grpSpPr>
            <a:xfrm>
              <a:off x="4943" y="6449"/>
              <a:ext cx="4651" cy="1130"/>
              <a:chOff x="9711" y="3882"/>
              <a:chExt cx="4651" cy="1130"/>
            </a:xfrm>
          </p:grpSpPr>
          <p:sp>
            <p:nvSpPr>
              <p:cNvPr id="5" name="文本框 4"/>
              <p:cNvSpPr txBox="1"/>
              <p:nvPr/>
            </p:nvSpPr>
            <p:spPr>
              <a:xfrm>
                <a:off x="9711"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5</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6" name="Group 6"/>
              <p:cNvGrpSpPr/>
              <p:nvPr/>
            </p:nvGrpSpPr>
            <p:grpSpPr>
              <a:xfrm>
                <a:off x="10421" y="3882"/>
                <a:ext cx="948" cy="1130"/>
                <a:chOff x="4822" y="2840"/>
                <a:chExt cx="379" cy="452"/>
              </a:xfrm>
            </p:grpSpPr>
            <p:sp>
              <p:nvSpPr>
                <p:cNvPr id="7"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8"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9" name="Group 6"/>
            <p:cNvGrpSpPr/>
            <p:nvPr/>
          </p:nvGrpSpPr>
          <p:grpSpPr>
            <a:xfrm rot="0">
              <a:off x="8149" y="6468"/>
              <a:ext cx="933" cy="1130"/>
              <a:chOff x="5293" y="2822"/>
              <a:chExt cx="373" cy="452"/>
            </a:xfrm>
          </p:grpSpPr>
          <p:sp>
            <p:nvSpPr>
              <p:cNvPr id="10" name="Text Box 7"/>
              <p:cNvSpPr txBox="1"/>
              <p:nvPr/>
            </p:nvSpPr>
            <p:spPr>
              <a:xfrm>
                <a:off x="5303" y="282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11" name="Line 8"/>
              <p:cNvSpPr/>
              <p:nvPr/>
            </p:nvSpPr>
            <p:spPr>
              <a:xfrm>
                <a:off x="5293" y="3012"/>
                <a:ext cx="272" cy="0"/>
              </a:xfrm>
              <a:prstGeom prst="line">
                <a:avLst/>
              </a:prstGeom>
              <a:ln w="22225" cap="flat" cmpd="sng">
                <a:solidFill>
                  <a:schemeClr val="tx1"/>
                </a:solidFill>
                <a:prstDash val="solid"/>
                <a:headEnd type="none" w="med" len="med"/>
                <a:tailEnd type="none" w="med" len="med"/>
              </a:ln>
            </p:spPr>
          </p:sp>
        </p:grpSp>
      </p:grpSp>
      <p:pic>
        <p:nvPicPr>
          <p:cNvPr id="12" name="图片 11" descr="图片289"/>
          <p:cNvPicPr>
            <a:picLocks noChangeAspect="1"/>
          </p:cNvPicPr>
          <p:nvPr/>
        </p:nvPicPr>
        <p:blipFill>
          <a:blip r:embed="rId2"/>
          <a:stretch>
            <a:fillRect/>
          </a:stretch>
        </p:blipFill>
        <p:spPr>
          <a:xfrm rot="9720000">
            <a:off x="3655695" y="2070100"/>
            <a:ext cx="647065" cy="889635"/>
          </a:xfrm>
          <a:prstGeom prst="rect">
            <a:avLst/>
          </a:prstGeom>
        </p:spPr>
      </p:pic>
      <p:grpSp>
        <p:nvGrpSpPr>
          <p:cNvPr id="17" name="组合 16"/>
          <p:cNvGrpSpPr/>
          <p:nvPr/>
        </p:nvGrpSpPr>
        <p:grpSpPr>
          <a:xfrm>
            <a:off x="4424680" y="2241550"/>
            <a:ext cx="1910080" cy="547370"/>
            <a:chOff x="7229" y="3634"/>
            <a:chExt cx="3008" cy="862"/>
          </a:xfrm>
        </p:grpSpPr>
        <p:sp>
          <p:nvSpPr>
            <p:cNvPr id="13" name="圆角矩形 12"/>
            <p:cNvSpPr/>
            <p:nvPr/>
          </p:nvSpPr>
          <p:spPr>
            <a:xfrm>
              <a:off x="7229" y="3634"/>
              <a:ext cx="3009" cy="863"/>
            </a:xfrm>
            <a:prstGeom prst="roundRect">
              <a:avLst/>
            </a:prstGeom>
            <a:solidFill>
              <a:schemeClr val="accent2">
                <a:lumMod val="40000"/>
                <a:lumOff val="6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6" name="文本框 15"/>
            <p:cNvSpPr txBox="1"/>
            <p:nvPr/>
          </p:nvSpPr>
          <p:spPr>
            <a:xfrm>
              <a:off x="7389" y="3688"/>
              <a:ext cx="2688" cy="725"/>
            </a:xfrm>
            <a:prstGeom prst="rect">
              <a:avLst/>
            </a:prstGeom>
            <a:noFill/>
          </p:spPr>
          <p:txBody>
            <a:bodyPr wrap="none" rtlCol="0">
              <a:spAutoFit/>
            </a:bodyPr>
            <a:p>
              <a:r>
                <a:rPr lang="zh-CN" altLang="en-US" sz="2400"/>
                <a:t>乘法交换律</a:t>
              </a:r>
              <a:endParaRPr lang="zh-CN" altLang="en-US" sz="2400"/>
            </a:p>
          </p:txBody>
        </p:sp>
      </p:grpSp>
      <p:grpSp>
        <p:nvGrpSpPr>
          <p:cNvPr id="18" name="组合 17"/>
          <p:cNvGrpSpPr/>
          <p:nvPr/>
        </p:nvGrpSpPr>
        <p:grpSpPr>
          <a:xfrm rot="0">
            <a:off x="1169035" y="3663950"/>
            <a:ext cx="2953385" cy="729615"/>
            <a:chOff x="4943" y="6449"/>
            <a:chExt cx="4651" cy="1149"/>
          </a:xfrm>
        </p:grpSpPr>
        <p:grpSp>
          <p:nvGrpSpPr>
            <p:cNvPr id="19" name="组合 18"/>
            <p:cNvGrpSpPr/>
            <p:nvPr/>
          </p:nvGrpSpPr>
          <p:grpSpPr>
            <a:xfrm>
              <a:off x="4943" y="6449"/>
              <a:ext cx="4651" cy="1130"/>
              <a:chOff x="9711" y="3882"/>
              <a:chExt cx="4651" cy="1130"/>
            </a:xfrm>
          </p:grpSpPr>
          <p:sp>
            <p:nvSpPr>
              <p:cNvPr id="20" name="文本框 19"/>
              <p:cNvSpPr txBox="1"/>
              <p:nvPr/>
            </p:nvSpPr>
            <p:spPr>
              <a:xfrm>
                <a:off x="9711"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5</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21" name="Group 6"/>
              <p:cNvGrpSpPr/>
              <p:nvPr/>
            </p:nvGrpSpPr>
            <p:grpSpPr>
              <a:xfrm>
                <a:off x="10421" y="3882"/>
                <a:ext cx="948" cy="1130"/>
                <a:chOff x="4822" y="2840"/>
                <a:chExt cx="379" cy="452"/>
              </a:xfrm>
            </p:grpSpPr>
            <p:sp>
              <p:nvSpPr>
                <p:cNvPr id="22"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3"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46" name="Group 6"/>
            <p:cNvGrpSpPr/>
            <p:nvPr/>
          </p:nvGrpSpPr>
          <p:grpSpPr>
            <a:xfrm rot="0">
              <a:off x="8149" y="6468"/>
              <a:ext cx="933" cy="1130"/>
              <a:chOff x="5293" y="2822"/>
              <a:chExt cx="373" cy="452"/>
            </a:xfrm>
          </p:grpSpPr>
          <p:sp>
            <p:nvSpPr>
              <p:cNvPr id="47" name="Text Box 7"/>
              <p:cNvSpPr txBox="1"/>
              <p:nvPr/>
            </p:nvSpPr>
            <p:spPr>
              <a:xfrm>
                <a:off x="5303" y="282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48" name="Line 8"/>
              <p:cNvSpPr/>
              <p:nvPr/>
            </p:nvSpPr>
            <p:spPr>
              <a:xfrm>
                <a:off x="5293" y="3012"/>
                <a:ext cx="272" cy="0"/>
              </a:xfrm>
              <a:prstGeom prst="line">
                <a:avLst/>
              </a:prstGeom>
              <a:ln w="22225" cap="flat" cmpd="sng">
                <a:solidFill>
                  <a:schemeClr val="tx1"/>
                </a:solidFill>
                <a:prstDash val="solid"/>
                <a:headEnd type="none" w="med" len="med"/>
                <a:tailEnd type="none" w="med" len="med"/>
              </a:ln>
            </p:spPr>
          </p:sp>
        </p:grpSp>
      </p:grpSp>
      <p:grpSp>
        <p:nvGrpSpPr>
          <p:cNvPr id="49" name="组合 48"/>
          <p:cNvGrpSpPr/>
          <p:nvPr/>
        </p:nvGrpSpPr>
        <p:grpSpPr>
          <a:xfrm rot="0">
            <a:off x="1169035" y="4718685"/>
            <a:ext cx="1813441" cy="717550"/>
            <a:chOff x="4943" y="6508"/>
            <a:chExt cx="2856" cy="1130"/>
          </a:xfrm>
        </p:grpSpPr>
        <p:sp>
          <p:nvSpPr>
            <p:cNvPr id="51" name="文本框 50"/>
            <p:cNvSpPr txBox="1"/>
            <p:nvPr/>
          </p:nvSpPr>
          <p:spPr>
            <a:xfrm>
              <a:off x="4943" y="6573"/>
              <a:ext cx="1924"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3</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55" name="Group 6"/>
            <p:cNvGrpSpPr/>
            <p:nvPr/>
          </p:nvGrpSpPr>
          <p:grpSpPr>
            <a:xfrm rot="0">
              <a:off x="6866" y="6508"/>
              <a:ext cx="933" cy="1130"/>
              <a:chOff x="4780" y="2838"/>
              <a:chExt cx="373" cy="452"/>
            </a:xfrm>
          </p:grpSpPr>
          <p:sp>
            <p:nvSpPr>
              <p:cNvPr id="56" name="Text Box 7"/>
              <p:cNvSpPr txBox="1"/>
              <p:nvPr/>
            </p:nvSpPr>
            <p:spPr>
              <a:xfrm>
                <a:off x="4790" y="283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59" name="Line 8"/>
              <p:cNvSpPr/>
              <p:nvPr/>
            </p:nvSpPr>
            <p:spPr>
              <a:xfrm>
                <a:off x="4780" y="3028"/>
                <a:ext cx="272" cy="0"/>
              </a:xfrm>
              <a:prstGeom prst="line">
                <a:avLst/>
              </a:prstGeom>
              <a:ln w="22225" cap="flat" cmpd="sng">
                <a:solidFill>
                  <a:schemeClr val="tx1"/>
                </a:solidFill>
                <a:prstDash val="solid"/>
                <a:headEnd type="none" w="med" len="med"/>
                <a:tailEnd type="none" w="med" len="med"/>
              </a:ln>
            </p:spPr>
          </p:sp>
        </p:grpSp>
      </p:grpSp>
      <p:grpSp>
        <p:nvGrpSpPr>
          <p:cNvPr id="60" name="组合 59"/>
          <p:cNvGrpSpPr/>
          <p:nvPr/>
        </p:nvGrpSpPr>
        <p:grpSpPr>
          <a:xfrm rot="0">
            <a:off x="1205230" y="5516880"/>
            <a:ext cx="1086095" cy="717550"/>
            <a:chOff x="4943" y="6508"/>
            <a:chExt cx="1710" cy="1130"/>
          </a:xfrm>
        </p:grpSpPr>
        <p:sp>
          <p:nvSpPr>
            <p:cNvPr id="61" name="文本框 60"/>
            <p:cNvSpPr txBox="1"/>
            <p:nvPr/>
          </p:nvSpPr>
          <p:spPr>
            <a:xfrm>
              <a:off x="4943" y="6573"/>
              <a:ext cx="953"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62" name="Group 6"/>
            <p:cNvGrpSpPr/>
            <p:nvPr/>
          </p:nvGrpSpPr>
          <p:grpSpPr>
            <a:xfrm rot="0">
              <a:off x="5745" y="6508"/>
              <a:ext cx="908" cy="1130"/>
              <a:chOff x="4332" y="2838"/>
              <a:chExt cx="363" cy="452"/>
            </a:xfrm>
          </p:grpSpPr>
          <p:sp>
            <p:nvSpPr>
              <p:cNvPr id="63" name="Text Box 7"/>
              <p:cNvSpPr txBox="1"/>
              <p:nvPr/>
            </p:nvSpPr>
            <p:spPr>
              <a:xfrm>
                <a:off x="4332" y="2838"/>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4" name="Line 8"/>
              <p:cNvSpPr/>
              <p:nvPr/>
            </p:nvSpPr>
            <p:spPr>
              <a:xfrm>
                <a:off x="4340" y="3028"/>
                <a:ext cx="272" cy="0"/>
              </a:xfrm>
              <a:prstGeom prst="line">
                <a:avLst/>
              </a:prstGeom>
              <a:ln w="22225" cap="flat" cmpd="sng">
                <a:solidFill>
                  <a:schemeClr val="tx1"/>
                </a:solidFill>
                <a:prstDash val="solid"/>
                <a:headEnd type="none" w="med" len="med"/>
                <a:tailEnd type="none" w="med" len="med"/>
              </a:ln>
            </p:spPr>
          </p:sp>
        </p:grpSp>
      </p:grpSp>
      <p:pic>
        <p:nvPicPr>
          <p:cNvPr id="65" name="图片 64" descr="图片289"/>
          <p:cNvPicPr>
            <a:picLocks noChangeAspect="1"/>
          </p:cNvPicPr>
          <p:nvPr/>
        </p:nvPicPr>
        <p:blipFill>
          <a:blip r:embed="rId2"/>
          <a:stretch>
            <a:fillRect/>
          </a:stretch>
        </p:blipFill>
        <p:spPr>
          <a:xfrm rot="9720000">
            <a:off x="3653790" y="3140710"/>
            <a:ext cx="647065" cy="889635"/>
          </a:xfrm>
          <a:prstGeom prst="rect">
            <a:avLst/>
          </a:prstGeom>
        </p:spPr>
      </p:pic>
      <p:grpSp>
        <p:nvGrpSpPr>
          <p:cNvPr id="66" name="组合 65"/>
          <p:cNvGrpSpPr/>
          <p:nvPr/>
        </p:nvGrpSpPr>
        <p:grpSpPr>
          <a:xfrm>
            <a:off x="4424680" y="3288665"/>
            <a:ext cx="1910715" cy="548005"/>
            <a:chOff x="7229" y="3634"/>
            <a:chExt cx="3009" cy="863"/>
          </a:xfrm>
        </p:grpSpPr>
        <p:sp>
          <p:nvSpPr>
            <p:cNvPr id="67" name="圆角矩形 66"/>
            <p:cNvSpPr/>
            <p:nvPr/>
          </p:nvSpPr>
          <p:spPr>
            <a:xfrm>
              <a:off x="7229" y="3634"/>
              <a:ext cx="3009" cy="863"/>
            </a:xfrm>
            <a:prstGeom prst="roundRect">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68" name="文本框 67"/>
            <p:cNvSpPr txBox="1"/>
            <p:nvPr/>
          </p:nvSpPr>
          <p:spPr>
            <a:xfrm>
              <a:off x="7389" y="3688"/>
              <a:ext cx="2688" cy="725"/>
            </a:xfrm>
            <a:prstGeom prst="rect">
              <a:avLst/>
            </a:prstGeom>
            <a:noFill/>
          </p:spPr>
          <p:txBody>
            <a:bodyPr wrap="none" rtlCol="0">
              <a:spAutoFit/>
            </a:bodyPr>
            <a:p>
              <a:r>
                <a:rPr lang="zh-CN" altLang="en-US" sz="2400"/>
                <a:t>乘法结合律</a:t>
              </a:r>
              <a:endParaRPr lang="zh-CN" altLang="en-US" sz="2400"/>
            </a:p>
          </p:txBody>
        </p:sp>
      </p:grpSp>
      <p:grpSp>
        <p:nvGrpSpPr>
          <p:cNvPr id="71" name="组合 70"/>
          <p:cNvGrpSpPr/>
          <p:nvPr/>
        </p:nvGrpSpPr>
        <p:grpSpPr>
          <a:xfrm rot="0">
            <a:off x="7747000" y="1638300"/>
            <a:ext cx="2722245" cy="732790"/>
            <a:chOff x="5266" y="6449"/>
            <a:chExt cx="4286" cy="1154"/>
          </a:xfrm>
        </p:grpSpPr>
        <p:grpSp>
          <p:nvGrpSpPr>
            <p:cNvPr id="72" name="组合 71"/>
            <p:cNvGrpSpPr/>
            <p:nvPr/>
          </p:nvGrpSpPr>
          <p:grpSpPr>
            <a:xfrm>
              <a:off x="5266" y="6449"/>
              <a:ext cx="4286" cy="1130"/>
              <a:chOff x="10034" y="3882"/>
              <a:chExt cx="4286" cy="1130"/>
            </a:xfrm>
          </p:grpSpPr>
          <p:sp>
            <p:nvSpPr>
              <p:cNvPr id="73" name="文本框 72"/>
              <p:cNvSpPr txBox="1"/>
              <p:nvPr/>
            </p:nvSpPr>
            <p:spPr>
              <a:xfrm>
                <a:off x="10034" y="4006"/>
                <a:ext cx="4286" cy="725"/>
              </a:xfrm>
              <a:prstGeom prst="rect">
                <a:avLst/>
              </a:prstGeom>
              <a:noFill/>
            </p:spPr>
            <p:txBody>
              <a:bodyPr wrap="square" rtlCol="0">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12       </a:t>
                </a:r>
                <a:endParaRPr lang="en-US" altLang="zh-CN" sz="2400">
                  <a:latin typeface="微软雅黑" panose="020B0503020204020204" pitchFamily="34" charset="-122"/>
                  <a:ea typeface="微软雅黑" panose="020B0503020204020204" pitchFamily="34" charset="-122"/>
                </a:endParaRPr>
              </a:p>
            </p:txBody>
          </p:sp>
          <p:grpSp>
            <p:nvGrpSpPr>
              <p:cNvPr id="74" name="Group 6"/>
              <p:cNvGrpSpPr/>
              <p:nvPr/>
            </p:nvGrpSpPr>
            <p:grpSpPr>
              <a:xfrm>
                <a:off x="10536" y="3882"/>
                <a:ext cx="928" cy="1130"/>
                <a:chOff x="4868" y="2840"/>
                <a:chExt cx="371" cy="452"/>
              </a:xfrm>
            </p:grpSpPr>
            <p:sp>
              <p:nvSpPr>
                <p:cNvPr id="7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76"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77" name="Group 6"/>
            <p:cNvGrpSpPr/>
            <p:nvPr/>
          </p:nvGrpSpPr>
          <p:grpSpPr>
            <a:xfrm rot="0">
              <a:off x="7066" y="6473"/>
              <a:ext cx="948" cy="1130"/>
              <a:chOff x="4860" y="2824"/>
              <a:chExt cx="379" cy="452"/>
            </a:xfrm>
          </p:grpSpPr>
          <p:sp>
            <p:nvSpPr>
              <p:cNvPr id="7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82" name="组合 81"/>
          <p:cNvGrpSpPr/>
          <p:nvPr/>
        </p:nvGrpSpPr>
        <p:grpSpPr>
          <a:xfrm rot="0">
            <a:off x="7522845" y="2648585"/>
            <a:ext cx="3406140" cy="727710"/>
            <a:chOff x="8064" y="6908"/>
            <a:chExt cx="5364" cy="1146"/>
          </a:xfrm>
        </p:grpSpPr>
        <p:grpSp>
          <p:nvGrpSpPr>
            <p:cNvPr id="85" name="组合 84"/>
            <p:cNvGrpSpPr/>
            <p:nvPr/>
          </p:nvGrpSpPr>
          <p:grpSpPr>
            <a:xfrm rot="0">
              <a:off x="8064" y="6924"/>
              <a:ext cx="3340" cy="1130"/>
              <a:chOff x="9858" y="3882"/>
              <a:chExt cx="3340" cy="1130"/>
            </a:xfrm>
          </p:grpSpPr>
          <p:sp>
            <p:nvSpPr>
              <p:cNvPr id="86" name="文本框 85"/>
              <p:cNvSpPr txBox="1"/>
              <p:nvPr/>
            </p:nvSpPr>
            <p:spPr>
              <a:xfrm>
                <a:off x="9858" y="4006"/>
                <a:ext cx="3340"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12  + </a:t>
                </a:r>
                <a:endParaRPr lang="en-US" altLang="zh-CN" sz="2400">
                  <a:latin typeface="微软雅黑" panose="020B0503020204020204" pitchFamily="34" charset="-122"/>
                  <a:ea typeface="微软雅黑" panose="020B0503020204020204" pitchFamily="34" charset="-122"/>
                </a:endParaRPr>
              </a:p>
            </p:txBody>
          </p:sp>
          <p:grpSp>
            <p:nvGrpSpPr>
              <p:cNvPr id="89" name="Group 6"/>
              <p:cNvGrpSpPr/>
              <p:nvPr/>
            </p:nvGrpSpPr>
            <p:grpSpPr>
              <a:xfrm>
                <a:off x="10536" y="3882"/>
                <a:ext cx="928" cy="1130"/>
                <a:chOff x="4868" y="2840"/>
                <a:chExt cx="371" cy="452"/>
              </a:xfrm>
            </p:grpSpPr>
            <p:sp>
              <p:nvSpPr>
                <p:cNvPr id="9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91"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96" name="组合 95"/>
            <p:cNvGrpSpPr/>
            <p:nvPr/>
          </p:nvGrpSpPr>
          <p:grpSpPr>
            <a:xfrm rot="0">
              <a:off x="11132" y="6908"/>
              <a:ext cx="2296" cy="1130"/>
              <a:chOff x="10338" y="3882"/>
              <a:chExt cx="2296" cy="1130"/>
            </a:xfrm>
          </p:grpSpPr>
          <p:sp>
            <p:nvSpPr>
              <p:cNvPr id="97" name="文本框 96"/>
              <p:cNvSpPr txBox="1"/>
              <p:nvPr/>
            </p:nvSpPr>
            <p:spPr>
              <a:xfrm>
                <a:off x="10338" y="4006"/>
                <a:ext cx="229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12 </a:t>
                </a:r>
                <a:endParaRPr lang="en-US" altLang="zh-CN" sz="2400">
                  <a:latin typeface="微软雅黑" panose="020B0503020204020204" pitchFamily="34" charset="-122"/>
                  <a:ea typeface="微软雅黑" panose="020B0503020204020204" pitchFamily="34" charset="-122"/>
                </a:endParaRPr>
              </a:p>
            </p:txBody>
          </p:sp>
          <p:grpSp>
            <p:nvGrpSpPr>
              <p:cNvPr id="98" name="Group 6"/>
              <p:cNvGrpSpPr/>
              <p:nvPr/>
            </p:nvGrpSpPr>
            <p:grpSpPr>
              <a:xfrm>
                <a:off x="10536" y="3882"/>
                <a:ext cx="928" cy="1130"/>
                <a:chOff x="4868" y="2840"/>
                <a:chExt cx="371" cy="452"/>
              </a:xfrm>
            </p:grpSpPr>
            <p:sp>
              <p:nvSpPr>
                <p:cNvPr id="9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0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sp>
        <p:nvSpPr>
          <p:cNvPr id="107" name="文本框 106"/>
          <p:cNvSpPr txBox="1"/>
          <p:nvPr/>
        </p:nvSpPr>
        <p:spPr>
          <a:xfrm>
            <a:off x="7579360" y="3737610"/>
            <a:ext cx="169227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10  +  3 </a:t>
            </a:r>
            <a:endParaRPr lang="en-US" altLang="zh-CN" sz="2400">
              <a:latin typeface="微软雅黑" panose="020B0503020204020204" pitchFamily="34" charset="-122"/>
              <a:ea typeface="微软雅黑" panose="020B0503020204020204" pitchFamily="34" charset="-122"/>
            </a:endParaRPr>
          </a:p>
        </p:txBody>
      </p:sp>
      <p:sp>
        <p:nvSpPr>
          <p:cNvPr id="116" name="文本框 115"/>
          <p:cNvSpPr txBox="1"/>
          <p:nvPr/>
        </p:nvSpPr>
        <p:spPr>
          <a:xfrm>
            <a:off x="7604760" y="4559300"/>
            <a:ext cx="92265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13</a:t>
            </a:r>
            <a:endParaRPr lang="en-US" altLang="zh-CN" sz="2400">
              <a:latin typeface="微软雅黑" panose="020B0503020204020204" pitchFamily="34" charset="-122"/>
              <a:ea typeface="微软雅黑" panose="020B0503020204020204" pitchFamily="34" charset="-122"/>
            </a:endParaRPr>
          </a:p>
        </p:txBody>
      </p:sp>
      <p:grpSp>
        <p:nvGrpSpPr>
          <p:cNvPr id="117" name="组合 116"/>
          <p:cNvGrpSpPr/>
          <p:nvPr/>
        </p:nvGrpSpPr>
        <p:grpSpPr>
          <a:xfrm>
            <a:off x="8065770" y="5220335"/>
            <a:ext cx="1910715" cy="548005"/>
            <a:chOff x="7229" y="3634"/>
            <a:chExt cx="3009" cy="863"/>
          </a:xfrm>
        </p:grpSpPr>
        <p:sp>
          <p:nvSpPr>
            <p:cNvPr id="118" name="圆角矩形 117"/>
            <p:cNvSpPr/>
            <p:nvPr/>
          </p:nvSpPr>
          <p:spPr>
            <a:xfrm>
              <a:off x="7229" y="3634"/>
              <a:ext cx="3009" cy="863"/>
            </a:xfrm>
            <a:prstGeom prst="roundRect">
              <a:avLst/>
            </a:prstGeom>
            <a:solidFill>
              <a:schemeClr val="accent5">
                <a:lumMod val="40000"/>
                <a:lumOff val="6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119" name="文本框 118"/>
            <p:cNvSpPr txBox="1"/>
            <p:nvPr/>
          </p:nvSpPr>
          <p:spPr>
            <a:xfrm>
              <a:off x="7389" y="3688"/>
              <a:ext cx="2688" cy="725"/>
            </a:xfrm>
            <a:prstGeom prst="rect">
              <a:avLst/>
            </a:prstGeom>
            <a:noFill/>
          </p:spPr>
          <p:txBody>
            <a:bodyPr wrap="none" rtlCol="0">
              <a:spAutoFit/>
            </a:bodyPr>
            <a:p>
              <a:r>
                <a:rPr lang="zh-CN" altLang="en-US" sz="2400"/>
                <a:t>乘法分配律</a:t>
              </a:r>
              <a:endParaRPr lang="zh-CN" altLang="en-US" sz="240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p:tgtEl>
                                          <p:spTgt spid="18"/>
                                        </p:tgtEl>
                                        <p:attrNameLst>
                                          <p:attrName>ppt_y</p:attrName>
                                        </p:attrNameLst>
                                      </p:cBhvr>
                                      <p:tavLst>
                                        <p:tav tm="0">
                                          <p:val>
                                            <p:strVal val="#ppt_y+#ppt_h*1.125000"/>
                                          </p:val>
                                        </p:tav>
                                        <p:tav tm="100000">
                                          <p:val>
                                            <p:strVal val="#ppt_y"/>
                                          </p:val>
                                        </p:tav>
                                      </p:tavLst>
                                    </p:anim>
                                    <p:animEffect transition="in" filter="wipe(up)">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500"/>
                                        <p:tgtEl>
                                          <p:spTgt spid="6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wipe(down)">
                                      <p:cBhvr>
                                        <p:cTn id="34" dur="500"/>
                                        <p:tgtEl>
                                          <p:spTgt spid="66"/>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p:tgtEl>
                                          <p:spTgt spid="49"/>
                                        </p:tgtEl>
                                        <p:attrNameLst>
                                          <p:attrName>ppt_y</p:attrName>
                                        </p:attrNameLst>
                                      </p:cBhvr>
                                      <p:tavLst>
                                        <p:tav tm="0">
                                          <p:val>
                                            <p:strVal val="#ppt_y+#ppt_h*1.125000"/>
                                          </p:val>
                                        </p:tav>
                                        <p:tav tm="100000">
                                          <p:val>
                                            <p:strVal val="#ppt_y"/>
                                          </p:val>
                                        </p:tav>
                                      </p:tavLst>
                                    </p:anim>
                                    <p:animEffect transition="in" filter="wipe(up)">
                                      <p:cBhvr>
                                        <p:cTn id="40" dur="500"/>
                                        <p:tgtEl>
                                          <p:spTgt spid="49"/>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p:tgtEl>
                                          <p:spTgt spid="60"/>
                                        </p:tgtEl>
                                        <p:attrNameLst>
                                          <p:attrName>ppt_y</p:attrName>
                                        </p:attrNameLst>
                                      </p:cBhvr>
                                      <p:tavLst>
                                        <p:tav tm="0">
                                          <p:val>
                                            <p:strVal val="#ppt_y+#ppt_h*1.125000"/>
                                          </p:val>
                                        </p:tav>
                                        <p:tav tm="100000">
                                          <p:val>
                                            <p:strVal val="#ppt_y"/>
                                          </p:val>
                                        </p:tav>
                                      </p:tavLst>
                                    </p:anim>
                                    <p:animEffect transition="in" filter="wipe(up)">
                                      <p:cBhvr>
                                        <p:cTn id="46" dur="500"/>
                                        <p:tgtEl>
                                          <p:spTgt spid="60"/>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82"/>
                                        </p:tgtEl>
                                        <p:attrNameLst>
                                          <p:attrName>style.visibility</p:attrName>
                                        </p:attrNameLst>
                                      </p:cBhvr>
                                      <p:to>
                                        <p:strVal val="visible"/>
                                      </p:to>
                                    </p:set>
                                    <p:anim calcmode="lin" valueType="num">
                                      <p:cBhvr additive="base">
                                        <p:cTn id="51" dur="500"/>
                                        <p:tgtEl>
                                          <p:spTgt spid="82"/>
                                        </p:tgtEl>
                                        <p:attrNameLst>
                                          <p:attrName>ppt_y</p:attrName>
                                        </p:attrNameLst>
                                      </p:cBhvr>
                                      <p:tavLst>
                                        <p:tav tm="0">
                                          <p:val>
                                            <p:strVal val="#ppt_y+#ppt_h*1.125000"/>
                                          </p:val>
                                        </p:tav>
                                        <p:tav tm="100000">
                                          <p:val>
                                            <p:strVal val="#ppt_y"/>
                                          </p:val>
                                        </p:tav>
                                      </p:tavLst>
                                    </p:anim>
                                    <p:animEffect transition="in" filter="wipe(up)">
                                      <p:cBhvr>
                                        <p:cTn id="52" dur="500"/>
                                        <p:tgtEl>
                                          <p:spTgt spid="82"/>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107"/>
                                        </p:tgtEl>
                                        <p:attrNameLst>
                                          <p:attrName>style.visibility</p:attrName>
                                        </p:attrNameLst>
                                      </p:cBhvr>
                                      <p:to>
                                        <p:strVal val="visible"/>
                                      </p:to>
                                    </p:set>
                                    <p:anim calcmode="lin" valueType="num">
                                      <p:cBhvr additive="base">
                                        <p:cTn id="57" dur="500"/>
                                        <p:tgtEl>
                                          <p:spTgt spid="107"/>
                                        </p:tgtEl>
                                        <p:attrNameLst>
                                          <p:attrName>ppt_y</p:attrName>
                                        </p:attrNameLst>
                                      </p:cBhvr>
                                      <p:tavLst>
                                        <p:tav tm="0">
                                          <p:val>
                                            <p:strVal val="#ppt_y+#ppt_h*1.125000"/>
                                          </p:val>
                                        </p:tav>
                                        <p:tav tm="100000">
                                          <p:val>
                                            <p:strVal val="#ppt_y"/>
                                          </p:val>
                                        </p:tav>
                                      </p:tavLst>
                                    </p:anim>
                                    <p:animEffect transition="in" filter="wipe(up)">
                                      <p:cBhvr>
                                        <p:cTn id="58" dur="500"/>
                                        <p:tgtEl>
                                          <p:spTgt spid="107"/>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116"/>
                                        </p:tgtEl>
                                        <p:attrNameLst>
                                          <p:attrName>style.visibility</p:attrName>
                                        </p:attrNameLst>
                                      </p:cBhvr>
                                      <p:to>
                                        <p:strVal val="visible"/>
                                      </p:to>
                                    </p:set>
                                    <p:anim calcmode="lin" valueType="num">
                                      <p:cBhvr additive="base">
                                        <p:cTn id="63" dur="500"/>
                                        <p:tgtEl>
                                          <p:spTgt spid="116"/>
                                        </p:tgtEl>
                                        <p:attrNameLst>
                                          <p:attrName>ppt_y</p:attrName>
                                        </p:attrNameLst>
                                      </p:cBhvr>
                                      <p:tavLst>
                                        <p:tav tm="0">
                                          <p:val>
                                            <p:strVal val="#ppt_y+#ppt_h*1.125000"/>
                                          </p:val>
                                        </p:tav>
                                        <p:tav tm="100000">
                                          <p:val>
                                            <p:strVal val="#ppt_y"/>
                                          </p:val>
                                        </p:tav>
                                      </p:tavLst>
                                    </p:anim>
                                    <p:animEffect transition="in" filter="wipe(up)">
                                      <p:cBhvr>
                                        <p:cTn id="64" dur="500"/>
                                        <p:tgtEl>
                                          <p:spTgt spid="116"/>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nodeType="clickEffect">
                                  <p:stCondLst>
                                    <p:cond delay="0"/>
                                  </p:stCondLst>
                                  <p:childTnLst>
                                    <p:set>
                                      <p:cBhvr>
                                        <p:cTn id="68" dur="1" fill="hold">
                                          <p:stCondLst>
                                            <p:cond delay="0"/>
                                          </p:stCondLst>
                                        </p:cTn>
                                        <p:tgtEl>
                                          <p:spTgt spid="117"/>
                                        </p:tgtEl>
                                        <p:attrNameLst>
                                          <p:attrName>style.visibility</p:attrName>
                                        </p:attrNameLst>
                                      </p:cBhvr>
                                      <p:to>
                                        <p:strVal val="visible"/>
                                      </p:to>
                                    </p:set>
                                    <p:anim calcmode="lin" valueType="num">
                                      <p:cBhvr additive="base">
                                        <p:cTn id="69" dur="500"/>
                                        <p:tgtEl>
                                          <p:spTgt spid="117"/>
                                        </p:tgtEl>
                                        <p:attrNameLst>
                                          <p:attrName>ppt_y</p:attrName>
                                        </p:attrNameLst>
                                      </p:cBhvr>
                                      <p:tavLst>
                                        <p:tav tm="0">
                                          <p:val>
                                            <p:strVal val="#ppt_y+#ppt_h*1.125000"/>
                                          </p:val>
                                        </p:tav>
                                        <p:tav tm="100000">
                                          <p:val>
                                            <p:strVal val="#ppt_y"/>
                                          </p:val>
                                        </p:tav>
                                      </p:tavLst>
                                    </p:anim>
                                    <p:animEffect transition="in" filter="wipe(up)">
                                      <p:cBhvr>
                                        <p:cTn id="70"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0" name="圆角矩形 79"/>
          <p:cNvSpPr/>
          <p:nvPr/>
        </p:nvSpPr>
        <p:spPr>
          <a:xfrm>
            <a:off x="1289685" y="1167765"/>
            <a:ext cx="8933180" cy="4690110"/>
          </a:xfrm>
          <a:prstGeom prst="roundRect">
            <a:avLst/>
          </a:prstGeom>
          <a:gradFill>
            <a:gsLst>
              <a:gs pos="75000">
                <a:schemeClr val="accent4">
                  <a:lumMod val="40000"/>
                  <a:lumOff val="60000"/>
                </a:schemeClr>
              </a:gs>
              <a:gs pos="50000">
                <a:schemeClr val="accent3">
                  <a:lumMod val="40000"/>
                  <a:lumOff val="60000"/>
                </a:schemeClr>
              </a:gs>
              <a:gs pos="25000">
                <a:schemeClr val="accent2">
                  <a:lumMod val="60000"/>
                  <a:lumOff val="40000"/>
                </a:schemeClr>
              </a:gs>
              <a:gs pos="0">
                <a:schemeClr val="accent6">
                  <a:lumMod val="0"/>
                  <a:lumOff val="100000"/>
                  <a:alpha val="100000"/>
                </a:schemeClr>
              </a:gs>
              <a:gs pos="100000">
                <a:schemeClr val="accent6">
                  <a:lumMod val="60000"/>
                  <a:lumOff val="40000"/>
                </a:schemeClr>
              </a:gs>
            </a:gsLst>
            <a:lin ang="54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1913255" y="1665605"/>
            <a:ext cx="6097905" cy="869315"/>
            <a:chOff x="2313" y="2483"/>
            <a:chExt cx="9603" cy="1369"/>
          </a:xfrm>
        </p:grpSpPr>
        <p:grpSp>
          <p:nvGrpSpPr>
            <p:cNvPr id="35" name="组合 34"/>
            <p:cNvGrpSpPr/>
            <p:nvPr/>
          </p:nvGrpSpPr>
          <p:grpSpPr>
            <a:xfrm rot="0">
              <a:off x="2313" y="2671"/>
              <a:ext cx="9603" cy="1154"/>
              <a:chOff x="5361" y="6449"/>
              <a:chExt cx="9603" cy="1154"/>
            </a:xfrm>
          </p:grpSpPr>
          <p:grpSp>
            <p:nvGrpSpPr>
              <p:cNvPr id="36" name="组合 35"/>
              <p:cNvGrpSpPr/>
              <p:nvPr/>
            </p:nvGrpSpPr>
            <p:grpSpPr>
              <a:xfrm>
                <a:off x="5361" y="6449"/>
                <a:ext cx="9603" cy="1130"/>
                <a:chOff x="10129" y="3882"/>
                <a:chExt cx="9603" cy="1130"/>
              </a:xfrm>
            </p:grpSpPr>
            <p:sp>
              <p:nvSpPr>
                <p:cNvPr id="37" name="文本框 36"/>
                <p:cNvSpPr txBox="1"/>
                <p:nvPr/>
              </p:nvSpPr>
              <p:spPr>
                <a:xfrm>
                  <a:off x="10129" y="4006"/>
                  <a:ext cx="9603"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25  </a:t>
                  </a:r>
                  <a:r>
                    <a:rPr lang="zh-CN" altLang="en-US" sz="2400">
                      <a:latin typeface="Arial" panose="020B0604020202020204" pitchFamily="34" charset="0"/>
                      <a:sym typeface="+mn-ea"/>
                    </a:rPr>
                    <a:t>×</a:t>
                  </a:r>
                  <a:r>
                    <a:rPr lang="en-US" altLang="zh-CN" sz="2400">
                      <a:latin typeface="Arial" panose="020B0604020202020204" pitchFamily="34" charset="0"/>
                      <a:sym typeface="+mn-ea"/>
                    </a:rPr>
                    <a:t>        = 25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endParaRPr lang="en-US" altLang="zh-CN" sz="2400">
                    <a:latin typeface="Arial" panose="020B0604020202020204" pitchFamily="34" charset="0"/>
                    <a:ea typeface="微软雅黑" panose="020B0503020204020204" pitchFamily="34" charset="-122"/>
                    <a:sym typeface="+mn-ea"/>
                  </a:endParaRPr>
                </a:p>
              </p:txBody>
            </p:sp>
            <p:grpSp>
              <p:nvGrpSpPr>
                <p:cNvPr id="38" name="Group 6"/>
                <p:cNvGrpSpPr/>
                <p:nvPr/>
              </p:nvGrpSpPr>
              <p:grpSpPr>
                <a:xfrm>
                  <a:off x="10421" y="3882"/>
                  <a:ext cx="948" cy="1130"/>
                  <a:chOff x="4822" y="2840"/>
                  <a:chExt cx="379" cy="452"/>
                </a:xfrm>
              </p:grpSpPr>
              <p:sp>
                <p:nvSpPr>
                  <p:cNvPr id="39"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40"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41" name="Group 6"/>
              <p:cNvGrpSpPr/>
              <p:nvPr/>
            </p:nvGrpSpPr>
            <p:grpSpPr>
              <a:xfrm rot="0">
                <a:off x="8134" y="6473"/>
                <a:ext cx="935" cy="1130"/>
                <a:chOff x="5287" y="2824"/>
                <a:chExt cx="374" cy="452"/>
              </a:xfrm>
            </p:grpSpPr>
            <p:sp>
              <p:nvSpPr>
                <p:cNvPr id="42" name="Text Box 7"/>
                <p:cNvSpPr txBox="1"/>
                <p:nvPr/>
              </p:nvSpPr>
              <p:spPr>
                <a:xfrm>
                  <a:off x="5298"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43" name="Line 8"/>
                <p:cNvSpPr/>
                <p:nvPr/>
              </p:nvSpPr>
              <p:spPr>
                <a:xfrm>
                  <a:off x="5287" y="3014"/>
                  <a:ext cx="272" cy="0"/>
                </a:xfrm>
                <a:prstGeom prst="line">
                  <a:avLst/>
                </a:prstGeom>
                <a:ln w="22225" cap="flat" cmpd="sng">
                  <a:solidFill>
                    <a:schemeClr val="tx1"/>
                  </a:solidFill>
                  <a:prstDash val="solid"/>
                  <a:headEnd type="none" w="med" len="med"/>
                  <a:tailEnd type="none" w="med" len="med"/>
                </a:ln>
              </p:spPr>
            </p:sp>
          </p:grpSp>
        </p:grpSp>
        <p:sp>
          <p:nvSpPr>
            <p:cNvPr id="3" name="矩形 2"/>
            <p:cNvSpPr/>
            <p:nvPr/>
          </p:nvSpPr>
          <p:spPr>
            <a:xfrm>
              <a:off x="7545" y="2483"/>
              <a:ext cx="850" cy="1349"/>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8912" y="2503"/>
              <a:ext cx="850" cy="1349"/>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 name="组合 5"/>
          <p:cNvGrpSpPr/>
          <p:nvPr/>
        </p:nvGrpSpPr>
        <p:grpSpPr>
          <a:xfrm>
            <a:off x="1814830" y="3020695"/>
            <a:ext cx="7858125" cy="717550"/>
            <a:chOff x="2460" y="5382"/>
            <a:chExt cx="12375" cy="1130"/>
          </a:xfrm>
        </p:grpSpPr>
        <p:sp>
          <p:nvSpPr>
            <p:cNvPr id="73" name="文本框 72"/>
            <p:cNvSpPr txBox="1"/>
            <p:nvPr/>
          </p:nvSpPr>
          <p:spPr>
            <a:xfrm>
              <a:off x="2460" y="5482"/>
              <a:ext cx="12375" cy="725"/>
            </a:xfrm>
            <a:prstGeom prst="rect">
              <a:avLst/>
            </a:prstGeom>
            <a:noFill/>
          </p:spPr>
          <p:txBody>
            <a:bodyPr wrap="square" rtlCol="0">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14 +</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74" name="Group 6"/>
            <p:cNvGrpSpPr/>
            <p:nvPr/>
          </p:nvGrpSpPr>
          <p:grpSpPr>
            <a:xfrm rot="0">
              <a:off x="5766" y="5382"/>
              <a:ext cx="908" cy="1130"/>
              <a:chOff x="4876" y="2840"/>
              <a:chExt cx="363" cy="452"/>
            </a:xfrm>
          </p:grpSpPr>
          <p:sp>
            <p:nvSpPr>
              <p:cNvPr id="7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14</a:t>
                </a:r>
                <a:endParaRPr lang="en-US" altLang="zh-CN" sz="2400" dirty="0">
                  <a:solidFill>
                    <a:schemeClr val="tx1"/>
                  </a:solidFill>
                  <a:latin typeface="+mj-ea"/>
                  <a:ea typeface="+mj-ea"/>
                </a:endParaRPr>
              </a:p>
            </p:txBody>
          </p:sp>
          <p:sp>
            <p:nvSpPr>
              <p:cNvPr id="76" name="Line 8"/>
              <p:cNvSpPr/>
              <p:nvPr/>
            </p:nvSpPr>
            <p:spPr>
              <a:xfrm>
                <a:off x="4908" y="3046"/>
                <a:ext cx="272" cy="0"/>
              </a:xfrm>
              <a:prstGeom prst="line">
                <a:avLst/>
              </a:prstGeom>
              <a:ln w="22225" cap="flat" cmpd="sng">
                <a:solidFill>
                  <a:schemeClr val="tx1"/>
                </a:solidFill>
                <a:prstDash val="solid"/>
                <a:headEnd type="none" w="med" len="med"/>
                <a:tailEnd type="none" w="med" len="med"/>
              </a:ln>
            </p:spPr>
          </p:sp>
        </p:grpSp>
        <p:grpSp>
          <p:nvGrpSpPr>
            <p:cNvPr id="77" name="Group 6"/>
            <p:cNvGrpSpPr/>
            <p:nvPr/>
          </p:nvGrpSpPr>
          <p:grpSpPr>
            <a:xfrm rot="0">
              <a:off x="4260" y="5382"/>
              <a:ext cx="948" cy="1130"/>
              <a:chOff x="4860" y="2824"/>
              <a:chExt cx="379" cy="452"/>
            </a:xfrm>
          </p:grpSpPr>
          <p:sp>
            <p:nvSpPr>
              <p:cNvPr id="7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7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7" name="矩形 6"/>
          <p:cNvSpPr/>
          <p:nvPr/>
        </p:nvSpPr>
        <p:spPr>
          <a:xfrm>
            <a:off x="4845050" y="2894330"/>
            <a:ext cx="540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833110" y="2894330"/>
            <a:ext cx="540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6821170" y="2893695"/>
            <a:ext cx="540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7715250" y="2893695"/>
            <a:ext cx="540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8646160" y="2881630"/>
            <a:ext cx="684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 name="组合 22"/>
          <p:cNvGrpSpPr/>
          <p:nvPr/>
        </p:nvGrpSpPr>
        <p:grpSpPr>
          <a:xfrm>
            <a:off x="1775460" y="4396740"/>
            <a:ext cx="7636510" cy="742315"/>
            <a:chOff x="2696" y="6844"/>
            <a:chExt cx="12026" cy="1169"/>
          </a:xfrm>
        </p:grpSpPr>
        <p:sp>
          <p:nvSpPr>
            <p:cNvPr id="86" name="文本框 85"/>
            <p:cNvSpPr txBox="1"/>
            <p:nvPr/>
          </p:nvSpPr>
          <p:spPr>
            <a:xfrm>
              <a:off x="2696" y="6984"/>
              <a:ext cx="298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endParaRPr lang="en-US" altLang="zh-CN"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934" y="6844"/>
              <a:ext cx="11788" cy="1169"/>
              <a:chOff x="2934" y="6844"/>
              <a:chExt cx="11788" cy="1169"/>
            </a:xfrm>
          </p:grpSpPr>
          <p:grpSp>
            <p:nvGrpSpPr>
              <p:cNvPr id="20" name="组合 19"/>
              <p:cNvGrpSpPr/>
              <p:nvPr/>
            </p:nvGrpSpPr>
            <p:grpSpPr>
              <a:xfrm>
                <a:off x="4122" y="6844"/>
                <a:ext cx="908" cy="1130"/>
                <a:chOff x="4122" y="6844"/>
                <a:chExt cx="908" cy="1130"/>
              </a:xfrm>
            </p:grpSpPr>
            <p:sp>
              <p:nvSpPr>
                <p:cNvPr id="12" name="Text Box 7"/>
                <p:cNvSpPr txBox="1"/>
                <p:nvPr/>
              </p:nvSpPr>
              <p:spPr>
                <a:xfrm>
                  <a:off x="4122" y="684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13" name="Line 8"/>
                <p:cNvSpPr/>
                <p:nvPr/>
              </p:nvSpPr>
              <p:spPr>
                <a:xfrm>
                  <a:off x="4202" y="7359"/>
                  <a:ext cx="680" cy="0"/>
                </a:xfrm>
                <a:prstGeom prst="line">
                  <a:avLst/>
                </a:prstGeom>
                <a:ln w="22225" cap="flat" cmpd="sng">
                  <a:solidFill>
                    <a:schemeClr val="tx1"/>
                  </a:solidFill>
                  <a:prstDash val="solid"/>
                  <a:headEnd type="none" w="med" len="med"/>
                  <a:tailEnd type="none" w="med" len="med"/>
                </a:ln>
              </p:spPr>
            </p:sp>
          </p:grpSp>
          <p:grpSp>
            <p:nvGrpSpPr>
              <p:cNvPr id="89" name="Group 6"/>
              <p:cNvGrpSpPr/>
              <p:nvPr/>
            </p:nvGrpSpPr>
            <p:grpSpPr>
              <a:xfrm rot="0">
                <a:off x="2934" y="6860"/>
                <a:ext cx="908" cy="1130"/>
                <a:chOff x="4804" y="2840"/>
                <a:chExt cx="363" cy="452"/>
              </a:xfrm>
            </p:grpSpPr>
            <p:sp>
              <p:nvSpPr>
                <p:cNvPr id="90" name="Text Box 7"/>
                <p:cNvSpPr txBox="1"/>
                <p:nvPr/>
              </p:nvSpPr>
              <p:spPr>
                <a:xfrm>
                  <a:off x="4804"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91" name="Line 8"/>
                <p:cNvSpPr/>
                <p:nvPr/>
              </p:nvSpPr>
              <p:spPr>
                <a:xfrm>
                  <a:off x="4836" y="3046"/>
                  <a:ext cx="272" cy="0"/>
                </a:xfrm>
                <a:prstGeom prst="line">
                  <a:avLst/>
                </a:prstGeom>
                <a:ln w="22225" cap="flat" cmpd="sng">
                  <a:solidFill>
                    <a:schemeClr val="tx1"/>
                  </a:solidFill>
                  <a:prstDash val="solid"/>
                  <a:headEnd type="none" w="med" len="med"/>
                  <a:tailEnd type="none" w="med" len="med"/>
                </a:ln>
              </p:spPr>
            </p:sp>
          </p:grpSp>
          <p:grpSp>
            <p:nvGrpSpPr>
              <p:cNvPr id="96" name="组合 95"/>
              <p:cNvGrpSpPr/>
              <p:nvPr/>
            </p:nvGrpSpPr>
            <p:grpSpPr>
              <a:xfrm rot="0">
                <a:off x="5484" y="6844"/>
                <a:ext cx="9238" cy="1130"/>
                <a:chOff x="10338" y="3882"/>
                <a:chExt cx="9238" cy="1130"/>
              </a:xfrm>
            </p:grpSpPr>
            <p:sp>
              <p:nvSpPr>
                <p:cNvPr id="97" name="文本框 96"/>
                <p:cNvSpPr txBox="1"/>
                <p:nvPr/>
              </p:nvSpPr>
              <p:spPr>
                <a:xfrm>
                  <a:off x="10338" y="4006"/>
                  <a:ext cx="923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r>
                    <a:rPr lang="zh-CN" altLang="en-US" sz="2400">
                      <a:latin typeface="Arial" panose="020B0604020202020204" pitchFamily="34" charset="0"/>
                      <a:sym typeface="+mn-ea"/>
                    </a:rPr>
                    <a:t>）</a:t>
                  </a:r>
                  <a:r>
                    <a:rPr lang="en-US" altLang="zh-CN"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98" name="Group 6"/>
                <p:cNvGrpSpPr/>
                <p:nvPr/>
              </p:nvGrpSpPr>
              <p:grpSpPr>
                <a:xfrm>
                  <a:off x="10436" y="3882"/>
                  <a:ext cx="908" cy="1130"/>
                  <a:chOff x="4828" y="2840"/>
                  <a:chExt cx="363" cy="452"/>
                </a:xfrm>
              </p:grpSpPr>
              <p:sp>
                <p:nvSpPr>
                  <p:cNvPr id="99"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12</a:t>
                    </a:r>
                    <a:endParaRPr lang="en-US" altLang="zh-CN" sz="2400" dirty="0">
                      <a:solidFill>
                        <a:schemeClr val="tx1"/>
                      </a:solidFill>
                      <a:latin typeface="+mj-ea"/>
                      <a:ea typeface="+mj-ea"/>
                    </a:endParaRPr>
                  </a:p>
                </p:txBody>
              </p:sp>
              <p:sp>
                <p:nvSpPr>
                  <p:cNvPr id="10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21" name="组合 20"/>
              <p:cNvGrpSpPr/>
              <p:nvPr/>
            </p:nvGrpSpPr>
            <p:grpSpPr>
              <a:xfrm>
                <a:off x="6872" y="6883"/>
                <a:ext cx="908" cy="1130"/>
                <a:chOff x="6872" y="6883"/>
                <a:chExt cx="908" cy="1130"/>
              </a:xfrm>
            </p:grpSpPr>
            <p:sp>
              <p:nvSpPr>
                <p:cNvPr id="14" name="Text Box 7"/>
                <p:cNvSpPr txBox="1"/>
                <p:nvPr/>
              </p:nvSpPr>
              <p:spPr>
                <a:xfrm>
                  <a:off x="6872" y="688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sp>
              <p:nvSpPr>
                <p:cNvPr id="15" name="Line 8"/>
                <p:cNvSpPr/>
                <p:nvPr/>
              </p:nvSpPr>
              <p:spPr>
                <a:xfrm>
                  <a:off x="6952" y="7398"/>
                  <a:ext cx="680" cy="0"/>
                </a:xfrm>
                <a:prstGeom prst="line">
                  <a:avLst/>
                </a:prstGeom>
                <a:ln w="22225" cap="flat" cmpd="sng">
                  <a:solidFill>
                    <a:schemeClr val="tx1"/>
                  </a:solidFill>
                  <a:prstDash val="solid"/>
                  <a:headEnd type="none" w="med" len="med"/>
                  <a:tailEnd type="none" w="med" len="med"/>
                </a:ln>
              </p:spPr>
            </p:sp>
          </p:grpSp>
        </p:grpSp>
      </p:grpSp>
      <p:sp>
        <p:nvSpPr>
          <p:cNvPr id="24" name="矩形 23"/>
          <p:cNvSpPr/>
          <p:nvPr/>
        </p:nvSpPr>
        <p:spPr>
          <a:xfrm>
            <a:off x="5383530" y="4286885"/>
            <a:ext cx="540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6567170" y="4273550"/>
            <a:ext cx="540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7637780" y="4272280"/>
            <a:ext cx="540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8803640" y="4257675"/>
            <a:ext cx="540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5221605" y="1785620"/>
            <a:ext cx="576580" cy="717550"/>
            <a:chOff x="12421" y="1870"/>
            <a:chExt cx="908" cy="1130"/>
          </a:xfrm>
        </p:grpSpPr>
        <p:sp>
          <p:nvSpPr>
            <p:cNvPr id="28" name="Text Box 7"/>
            <p:cNvSpPr txBox="1"/>
            <p:nvPr/>
          </p:nvSpPr>
          <p:spPr>
            <a:xfrm>
              <a:off x="12421" y="1870"/>
              <a:ext cx="908" cy="1131"/>
            </a:xfrm>
            <a:prstGeom prst="rect">
              <a:avLst/>
            </a:prstGeom>
            <a:noFill/>
            <a:ln w="9525">
              <a:noFill/>
            </a:ln>
          </p:spPr>
          <p:txBody>
            <a:bodyPr>
              <a:spAutoFit/>
            </a:bodyPr>
            <a:p>
              <a:pPr>
                <a:lnSpc>
                  <a:spcPct val="60000"/>
                </a:lnSpc>
                <a:spcBef>
                  <a:spcPct val="50000"/>
                </a:spcBef>
              </a:pPr>
              <a:r>
                <a:rPr lang="en-US" altLang="zh-CN" sz="2400" dirty="0">
                  <a:solidFill>
                    <a:srgbClr val="FF0000"/>
                  </a:solidFill>
                  <a:latin typeface="+mj-ea"/>
                  <a:ea typeface="+mj-ea"/>
                </a:rPr>
                <a:t> 8</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7</a:t>
              </a:r>
              <a:endParaRPr lang="en-US" altLang="zh-CN" sz="2400" dirty="0">
                <a:solidFill>
                  <a:srgbClr val="FF0000"/>
                </a:solidFill>
                <a:latin typeface="+mj-ea"/>
                <a:ea typeface="+mj-ea"/>
              </a:endParaRPr>
            </a:p>
          </p:txBody>
        </p:sp>
        <p:sp>
          <p:nvSpPr>
            <p:cNvPr id="29" name="Line 8"/>
            <p:cNvSpPr/>
            <p:nvPr/>
          </p:nvSpPr>
          <p:spPr>
            <a:xfrm>
              <a:off x="12501" y="2345"/>
              <a:ext cx="680" cy="0"/>
            </a:xfrm>
            <a:prstGeom prst="line">
              <a:avLst/>
            </a:prstGeom>
            <a:ln w="22225" cap="flat" cmpd="sng">
              <a:solidFill>
                <a:srgbClr val="FF0000"/>
              </a:solidFill>
              <a:prstDash val="solid"/>
              <a:headEnd type="none" w="med" len="med"/>
              <a:tailEnd type="none" w="med" len="med"/>
            </a:ln>
          </p:spPr>
        </p:sp>
      </p:grpSp>
      <p:grpSp>
        <p:nvGrpSpPr>
          <p:cNvPr id="32" name="组合 31"/>
          <p:cNvGrpSpPr/>
          <p:nvPr/>
        </p:nvGrpSpPr>
        <p:grpSpPr>
          <a:xfrm>
            <a:off x="6103620" y="1804035"/>
            <a:ext cx="576580" cy="718185"/>
            <a:chOff x="12421" y="1870"/>
            <a:chExt cx="908" cy="1131"/>
          </a:xfrm>
        </p:grpSpPr>
        <p:sp>
          <p:nvSpPr>
            <p:cNvPr id="33" name="Text Box 7"/>
            <p:cNvSpPr txBox="1"/>
            <p:nvPr/>
          </p:nvSpPr>
          <p:spPr>
            <a:xfrm>
              <a:off x="12421" y="1870"/>
              <a:ext cx="908" cy="1131"/>
            </a:xfrm>
            <a:prstGeom prst="rect">
              <a:avLst/>
            </a:prstGeom>
            <a:noFill/>
            <a:ln w="9525">
              <a:noFill/>
            </a:ln>
          </p:spPr>
          <p:txBody>
            <a:bodyPr>
              <a:spAutoFit/>
            </a:bodyPr>
            <a:p>
              <a:pPr>
                <a:lnSpc>
                  <a:spcPct val="60000"/>
                </a:lnSpc>
                <a:spcBef>
                  <a:spcPct val="50000"/>
                </a:spcBef>
              </a:pPr>
              <a:r>
                <a:rPr lang="en-US" altLang="zh-CN" sz="2400" dirty="0">
                  <a:solidFill>
                    <a:srgbClr val="FF0000"/>
                  </a:solidFill>
                  <a:latin typeface="+mj-ea"/>
                  <a:ea typeface="+mj-ea"/>
                </a:rPr>
                <a:t> 7</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8</a:t>
              </a:r>
              <a:endParaRPr lang="en-US" altLang="zh-CN" sz="2400" dirty="0">
                <a:solidFill>
                  <a:srgbClr val="FF0000"/>
                </a:solidFill>
                <a:latin typeface="+mj-ea"/>
                <a:ea typeface="+mj-ea"/>
              </a:endParaRPr>
            </a:p>
          </p:txBody>
        </p:sp>
        <p:sp>
          <p:nvSpPr>
            <p:cNvPr id="34" name="Line 8"/>
            <p:cNvSpPr/>
            <p:nvPr/>
          </p:nvSpPr>
          <p:spPr>
            <a:xfrm>
              <a:off x="12501" y="2345"/>
              <a:ext cx="680" cy="0"/>
            </a:xfrm>
            <a:prstGeom prst="line">
              <a:avLst/>
            </a:prstGeom>
            <a:ln w="22225" cap="flat" cmpd="sng">
              <a:solidFill>
                <a:srgbClr val="FF0000"/>
              </a:solidFill>
              <a:prstDash val="solid"/>
              <a:headEnd type="none" w="med" len="med"/>
              <a:tailEnd type="none" w="med" len="med"/>
            </a:ln>
          </p:spPr>
        </p:sp>
      </p:grpSp>
      <p:grpSp>
        <p:nvGrpSpPr>
          <p:cNvPr id="44" name="组合 43"/>
          <p:cNvGrpSpPr/>
          <p:nvPr/>
        </p:nvGrpSpPr>
        <p:grpSpPr>
          <a:xfrm>
            <a:off x="5657850" y="3027680"/>
            <a:ext cx="748665" cy="718185"/>
            <a:chOff x="12150" y="1870"/>
            <a:chExt cx="1179" cy="1131"/>
          </a:xfrm>
        </p:grpSpPr>
        <p:sp>
          <p:nvSpPr>
            <p:cNvPr id="45" name="Text Box 7"/>
            <p:cNvSpPr txBox="1"/>
            <p:nvPr/>
          </p:nvSpPr>
          <p:spPr>
            <a:xfrm>
              <a:off x="12150" y="1870"/>
              <a:ext cx="1179" cy="1131"/>
            </a:xfrm>
            <a:prstGeom prst="rect">
              <a:avLst/>
            </a:prstGeom>
            <a:noFill/>
            <a:ln w="9525">
              <a:noFill/>
            </a:ln>
          </p:spPr>
          <p:txBody>
            <a:bodyPr wrap="square">
              <a:spAutoFit/>
            </a:bodyPr>
            <a:p>
              <a:pPr>
                <a:lnSpc>
                  <a:spcPct val="60000"/>
                </a:lnSpc>
                <a:spcBef>
                  <a:spcPct val="50000"/>
                </a:spcBef>
              </a:pPr>
              <a:r>
                <a:rPr lang="en-US" altLang="zh-CN" sz="2400" dirty="0">
                  <a:solidFill>
                    <a:srgbClr val="FF0000"/>
                  </a:solidFill>
                  <a:latin typeface="+mj-ea"/>
                  <a:ea typeface="+mj-ea"/>
                </a:rPr>
                <a:t>   1</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14</a:t>
              </a:r>
              <a:endParaRPr lang="en-US" altLang="zh-CN" sz="2400" dirty="0">
                <a:solidFill>
                  <a:srgbClr val="FF0000"/>
                </a:solidFill>
                <a:latin typeface="+mj-ea"/>
                <a:ea typeface="+mj-ea"/>
              </a:endParaRPr>
            </a:p>
          </p:txBody>
        </p:sp>
        <p:sp>
          <p:nvSpPr>
            <p:cNvPr id="46" name="Line 8"/>
            <p:cNvSpPr/>
            <p:nvPr/>
          </p:nvSpPr>
          <p:spPr>
            <a:xfrm>
              <a:off x="12521" y="2345"/>
              <a:ext cx="680" cy="0"/>
            </a:xfrm>
            <a:prstGeom prst="line">
              <a:avLst/>
            </a:prstGeom>
            <a:ln w="22225" cap="flat" cmpd="sng">
              <a:solidFill>
                <a:srgbClr val="FF0000"/>
              </a:solidFill>
              <a:prstDash val="solid"/>
              <a:headEnd type="none" w="med" len="med"/>
              <a:tailEnd type="none" w="med" len="med"/>
            </a:ln>
          </p:spPr>
        </p:sp>
      </p:grpSp>
      <p:grpSp>
        <p:nvGrpSpPr>
          <p:cNvPr id="47" name="组合 46"/>
          <p:cNvGrpSpPr/>
          <p:nvPr/>
        </p:nvGrpSpPr>
        <p:grpSpPr>
          <a:xfrm>
            <a:off x="7522845" y="3027680"/>
            <a:ext cx="748665" cy="718185"/>
            <a:chOff x="12150" y="1870"/>
            <a:chExt cx="1179" cy="1131"/>
          </a:xfrm>
        </p:grpSpPr>
        <p:sp>
          <p:nvSpPr>
            <p:cNvPr id="48" name="Text Box 7"/>
            <p:cNvSpPr txBox="1"/>
            <p:nvPr/>
          </p:nvSpPr>
          <p:spPr>
            <a:xfrm>
              <a:off x="12150" y="1870"/>
              <a:ext cx="1179" cy="1131"/>
            </a:xfrm>
            <a:prstGeom prst="rect">
              <a:avLst/>
            </a:prstGeom>
            <a:noFill/>
            <a:ln w="9525">
              <a:noFill/>
            </a:ln>
          </p:spPr>
          <p:txBody>
            <a:bodyPr wrap="square">
              <a:spAutoFit/>
            </a:bodyPr>
            <a:p>
              <a:pPr>
                <a:lnSpc>
                  <a:spcPct val="60000"/>
                </a:lnSpc>
                <a:spcBef>
                  <a:spcPct val="50000"/>
                </a:spcBef>
              </a:pPr>
              <a:r>
                <a:rPr lang="en-US" altLang="zh-CN" sz="2400" dirty="0">
                  <a:solidFill>
                    <a:srgbClr val="FF0000"/>
                  </a:solidFill>
                  <a:latin typeface="+mj-ea"/>
                  <a:ea typeface="+mj-ea"/>
                </a:rPr>
                <a:t>   1</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14</a:t>
              </a:r>
              <a:endParaRPr lang="en-US" altLang="zh-CN" sz="2400" dirty="0">
                <a:solidFill>
                  <a:srgbClr val="FF0000"/>
                </a:solidFill>
                <a:latin typeface="+mj-ea"/>
                <a:ea typeface="+mj-ea"/>
              </a:endParaRPr>
            </a:p>
          </p:txBody>
        </p:sp>
        <p:sp>
          <p:nvSpPr>
            <p:cNvPr id="49" name="Line 8"/>
            <p:cNvSpPr/>
            <p:nvPr/>
          </p:nvSpPr>
          <p:spPr>
            <a:xfrm>
              <a:off x="12521" y="2345"/>
              <a:ext cx="680" cy="0"/>
            </a:xfrm>
            <a:prstGeom prst="line">
              <a:avLst/>
            </a:prstGeom>
            <a:ln w="22225" cap="flat" cmpd="sng">
              <a:solidFill>
                <a:srgbClr val="FF0000"/>
              </a:solidFill>
              <a:prstDash val="solid"/>
              <a:headEnd type="none" w="med" len="med"/>
              <a:tailEnd type="none" w="med" len="med"/>
            </a:ln>
          </p:spPr>
        </p:sp>
      </p:grpSp>
      <p:grpSp>
        <p:nvGrpSpPr>
          <p:cNvPr id="50" name="组合 49"/>
          <p:cNvGrpSpPr/>
          <p:nvPr/>
        </p:nvGrpSpPr>
        <p:grpSpPr>
          <a:xfrm>
            <a:off x="6641465" y="3013710"/>
            <a:ext cx="748665" cy="718185"/>
            <a:chOff x="12150" y="1870"/>
            <a:chExt cx="1179" cy="1131"/>
          </a:xfrm>
        </p:grpSpPr>
        <p:sp>
          <p:nvSpPr>
            <p:cNvPr id="51" name="Text Box 7"/>
            <p:cNvSpPr txBox="1"/>
            <p:nvPr/>
          </p:nvSpPr>
          <p:spPr>
            <a:xfrm>
              <a:off x="12150" y="1870"/>
              <a:ext cx="1179" cy="1131"/>
            </a:xfrm>
            <a:prstGeom prst="rect">
              <a:avLst/>
            </a:prstGeom>
            <a:noFill/>
            <a:ln w="9525">
              <a:noFill/>
            </a:ln>
          </p:spPr>
          <p:txBody>
            <a:bodyPr wrap="square">
              <a:spAutoFit/>
            </a:bodyPr>
            <a:p>
              <a:pPr>
                <a:lnSpc>
                  <a:spcPct val="60000"/>
                </a:lnSpc>
                <a:spcBef>
                  <a:spcPct val="50000"/>
                </a:spcBef>
              </a:pPr>
              <a:r>
                <a:rPr lang="en-US" altLang="zh-CN" sz="2400" dirty="0">
                  <a:solidFill>
                    <a:srgbClr val="FF0000"/>
                  </a:solidFill>
                  <a:latin typeface="+mj-ea"/>
                  <a:ea typeface="+mj-ea"/>
                </a:rPr>
                <a:t>   7</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2</a:t>
              </a:r>
              <a:endParaRPr lang="en-US" altLang="zh-CN" sz="2400" dirty="0">
                <a:solidFill>
                  <a:srgbClr val="FF0000"/>
                </a:solidFill>
                <a:latin typeface="+mj-ea"/>
                <a:ea typeface="+mj-ea"/>
              </a:endParaRPr>
            </a:p>
          </p:txBody>
        </p:sp>
        <p:sp>
          <p:nvSpPr>
            <p:cNvPr id="52" name="Line 8"/>
            <p:cNvSpPr/>
            <p:nvPr/>
          </p:nvSpPr>
          <p:spPr>
            <a:xfrm>
              <a:off x="12521" y="2345"/>
              <a:ext cx="680" cy="0"/>
            </a:xfrm>
            <a:prstGeom prst="line">
              <a:avLst/>
            </a:prstGeom>
            <a:ln w="22225" cap="flat" cmpd="sng">
              <a:solidFill>
                <a:srgbClr val="FF0000"/>
              </a:solidFill>
              <a:prstDash val="solid"/>
              <a:headEnd type="none" w="med" len="med"/>
              <a:tailEnd type="none" w="med" len="med"/>
            </a:ln>
          </p:spPr>
        </p:sp>
      </p:grpSp>
      <p:sp>
        <p:nvSpPr>
          <p:cNvPr id="53" name="文本框 52"/>
          <p:cNvSpPr txBox="1"/>
          <p:nvPr/>
        </p:nvSpPr>
        <p:spPr>
          <a:xfrm>
            <a:off x="4799330" y="3084830"/>
            <a:ext cx="577850" cy="521970"/>
          </a:xfrm>
          <a:prstGeom prst="rect">
            <a:avLst/>
          </a:prstGeom>
          <a:noFill/>
        </p:spPr>
        <p:txBody>
          <a:bodyPr wrap="none" rtlCol="0">
            <a:spAutoFit/>
          </a:bodyPr>
          <a:p>
            <a:r>
              <a:rPr lang="en-US" altLang="zh-CN" sz="2800">
                <a:solidFill>
                  <a:srgbClr val="FF0000"/>
                </a:solidFill>
              </a:rPr>
              <a:t>14</a:t>
            </a:r>
            <a:endParaRPr lang="en-US" altLang="zh-CN" sz="2800">
              <a:solidFill>
                <a:srgbClr val="FF0000"/>
              </a:solidFill>
            </a:endParaRPr>
          </a:p>
        </p:txBody>
      </p:sp>
      <p:grpSp>
        <p:nvGrpSpPr>
          <p:cNvPr id="58" name="组合 57"/>
          <p:cNvGrpSpPr/>
          <p:nvPr/>
        </p:nvGrpSpPr>
        <p:grpSpPr>
          <a:xfrm>
            <a:off x="8564880" y="3021330"/>
            <a:ext cx="811530" cy="717550"/>
            <a:chOff x="14986" y="2861"/>
            <a:chExt cx="1278" cy="1130"/>
          </a:xfrm>
        </p:grpSpPr>
        <p:grpSp>
          <p:nvGrpSpPr>
            <p:cNvPr id="54" name="组合 53"/>
            <p:cNvGrpSpPr/>
            <p:nvPr/>
          </p:nvGrpSpPr>
          <p:grpSpPr>
            <a:xfrm>
              <a:off x="15086" y="2861"/>
              <a:ext cx="1179" cy="1131"/>
              <a:chOff x="12150" y="1870"/>
              <a:chExt cx="1179" cy="1131"/>
            </a:xfrm>
          </p:grpSpPr>
          <p:sp>
            <p:nvSpPr>
              <p:cNvPr id="55" name="Text Box 7"/>
              <p:cNvSpPr txBox="1"/>
              <p:nvPr/>
            </p:nvSpPr>
            <p:spPr>
              <a:xfrm>
                <a:off x="12150" y="1870"/>
                <a:ext cx="1179" cy="1131"/>
              </a:xfrm>
              <a:prstGeom prst="rect">
                <a:avLst/>
              </a:prstGeom>
              <a:noFill/>
              <a:ln w="9525">
                <a:noFill/>
              </a:ln>
            </p:spPr>
            <p:txBody>
              <a:bodyPr wrap="square">
                <a:spAutoFit/>
              </a:bodyPr>
              <a:p>
                <a:pPr>
                  <a:lnSpc>
                    <a:spcPct val="60000"/>
                  </a:lnSpc>
                  <a:spcBef>
                    <a:spcPct val="50000"/>
                  </a:spcBef>
                </a:pPr>
                <a:r>
                  <a:rPr lang="en-US" altLang="zh-CN" sz="2400" dirty="0">
                    <a:solidFill>
                      <a:srgbClr val="FF0000"/>
                    </a:solidFill>
                    <a:latin typeface="+mj-ea"/>
                    <a:ea typeface="+mj-ea"/>
                  </a:rPr>
                  <a:t>   1</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4</a:t>
                </a:r>
                <a:endParaRPr lang="en-US" altLang="zh-CN" sz="2400" dirty="0">
                  <a:solidFill>
                    <a:srgbClr val="FF0000"/>
                  </a:solidFill>
                  <a:latin typeface="+mj-ea"/>
                  <a:ea typeface="+mj-ea"/>
                </a:endParaRPr>
              </a:p>
            </p:txBody>
          </p:sp>
          <p:sp>
            <p:nvSpPr>
              <p:cNvPr id="56" name="Line 8"/>
              <p:cNvSpPr/>
              <p:nvPr/>
            </p:nvSpPr>
            <p:spPr>
              <a:xfrm>
                <a:off x="12521" y="2345"/>
                <a:ext cx="680" cy="0"/>
              </a:xfrm>
              <a:prstGeom prst="line">
                <a:avLst/>
              </a:prstGeom>
              <a:ln w="22225" cap="flat" cmpd="sng">
                <a:solidFill>
                  <a:srgbClr val="FF0000"/>
                </a:solidFill>
                <a:prstDash val="solid"/>
                <a:headEnd type="none" w="med" len="med"/>
                <a:tailEnd type="none" w="med" len="med"/>
              </a:ln>
            </p:spPr>
          </p:sp>
        </p:grpSp>
        <p:sp>
          <p:nvSpPr>
            <p:cNvPr id="57" name="文本框 56"/>
            <p:cNvSpPr txBox="1"/>
            <p:nvPr/>
          </p:nvSpPr>
          <p:spPr>
            <a:xfrm>
              <a:off x="14986" y="2955"/>
              <a:ext cx="599" cy="822"/>
            </a:xfrm>
            <a:prstGeom prst="rect">
              <a:avLst/>
            </a:prstGeom>
            <a:noFill/>
          </p:spPr>
          <p:txBody>
            <a:bodyPr wrap="none" rtlCol="0">
              <a:spAutoFit/>
            </a:bodyPr>
            <a:p>
              <a:r>
                <a:rPr lang="en-US" altLang="zh-CN" sz="2800">
                  <a:solidFill>
                    <a:srgbClr val="FF0000"/>
                  </a:solidFill>
                </a:rPr>
                <a:t>1</a:t>
              </a:r>
              <a:endParaRPr lang="en-US" altLang="zh-CN" sz="2800">
                <a:solidFill>
                  <a:srgbClr val="FF0000"/>
                </a:solidFill>
              </a:endParaRPr>
            </a:p>
          </p:txBody>
        </p:sp>
      </p:grpSp>
      <p:grpSp>
        <p:nvGrpSpPr>
          <p:cNvPr id="59" name="组合 58"/>
          <p:cNvGrpSpPr/>
          <p:nvPr/>
        </p:nvGrpSpPr>
        <p:grpSpPr>
          <a:xfrm>
            <a:off x="5197475" y="4421505"/>
            <a:ext cx="748665" cy="718185"/>
            <a:chOff x="12150" y="1870"/>
            <a:chExt cx="1179" cy="1131"/>
          </a:xfrm>
        </p:grpSpPr>
        <p:sp>
          <p:nvSpPr>
            <p:cNvPr id="60" name="Text Box 7"/>
            <p:cNvSpPr txBox="1"/>
            <p:nvPr/>
          </p:nvSpPr>
          <p:spPr>
            <a:xfrm>
              <a:off x="12150" y="1870"/>
              <a:ext cx="1179" cy="1131"/>
            </a:xfrm>
            <a:prstGeom prst="rect">
              <a:avLst/>
            </a:prstGeom>
            <a:noFill/>
            <a:ln w="9525">
              <a:noFill/>
            </a:ln>
          </p:spPr>
          <p:txBody>
            <a:bodyPr wrap="square">
              <a:spAutoFit/>
            </a:bodyPr>
            <a:p>
              <a:pPr>
                <a:lnSpc>
                  <a:spcPct val="60000"/>
                </a:lnSpc>
                <a:spcBef>
                  <a:spcPct val="50000"/>
                </a:spcBef>
              </a:pPr>
              <a:r>
                <a:rPr lang="en-US" altLang="zh-CN" sz="2400" dirty="0">
                  <a:solidFill>
                    <a:srgbClr val="FF0000"/>
                  </a:solidFill>
                  <a:latin typeface="+mj-ea"/>
                  <a:ea typeface="+mj-ea"/>
                </a:rPr>
                <a:t>   1</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12</a:t>
              </a:r>
              <a:endParaRPr lang="en-US" altLang="zh-CN" sz="2400" dirty="0">
                <a:solidFill>
                  <a:srgbClr val="FF0000"/>
                </a:solidFill>
                <a:latin typeface="+mj-ea"/>
                <a:ea typeface="+mj-ea"/>
              </a:endParaRPr>
            </a:p>
          </p:txBody>
        </p:sp>
        <p:sp>
          <p:nvSpPr>
            <p:cNvPr id="61" name="Line 8"/>
            <p:cNvSpPr/>
            <p:nvPr/>
          </p:nvSpPr>
          <p:spPr>
            <a:xfrm>
              <a:off x="12521" y="2345"/>
              <a:ext cx="680" cy="0"/>
            </a:xfrm>
            <a:prstGeom prst="line">
              <a:avLst/>
            </a:prstGeom>
            <a:ln w="22225" cap="flat" cmpd="sng">
              <a:solidFill>
                <a:srgbClr val="FF0000"/>
              </a:solidFill>
              <a:prstDash val="solid"/>
              <a:headEnd type="none" w="med" len="med"/>
              <a:tailEnd type="none" w="med" len="med"/>
            </a:ln>
          </p:spPr>
        </p:sp>
      </p:grpSp>
      <p:grpSp>
        <p:nvGrpSpPr>
          <p:cNvPr id="62" name="组合 61"/>
          <p:cNvGrpSpPr/>
          <p:nvPr/>
        </p:nvGrpSpPr>
        <p:grpSpPr>
          <a:xfrm>
            <a:off x="6567170" y="4396740"/>
            <a:ext cx="576580" cy="718185"/>
            <a:chOff x="12421" y="1870"/>
            <a:chExt cx="908" cy="1131"/>
          </a:xfrm>
        </p:grpSpPr>
        <p:sp>
          <p:nvSpPr>
            <p:cNvPr id="63" name="Text Box 7"/>
            <p:cNvSpPr txBox="1"/>
            <p:nvPr/>
          </p:nvSpPr>
          <p:spPr>
            <a:xfrm>
              <a:off x="12421" y="1870"/>
              <a:ext cx="908" cy="1131"/>
            </a:xfrm>
            <a:prstGeom prst="rect">
              <a:avLst/>
            </a:prstGeom>
            <a:noFill/>
            <a:ln w="9525">
              <a:noFill/>
            </a:ln>
          </p:spPr>
          <p:txBody>
            <a:bodyPr>
              <a:spAutoFit/>
            </a:bodyPr>
            <a:p>
              <a:pPr>
                <a:lnSpc>
                  <a:spcPct val="60000"/>
                </a:lnSpc>
                <a:spcBef>
                  <a:spcPct val="50000"/>
                </a:spcBef>
              </a:pPr>
              <a:r>
                <a:rPr lang="en-US" altLang="zh-CN" sz="2400" dirty="0">
                  <a:solidFill>
                    <a:srgbClr val="FF0000"/>
                  </a:solidFill>
                  <a:latin typeface="+mj-ea"/>
                  <a:ea typeface="+mj-ea"/>
                </a:rPr>
                <a:t> 2</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3</a:t>
              </a:r>
              <a:endParaRPr lang="en-US" altLang="zh-CN" sz="2400" dirty="0">
                <a:solidFill>
                  <a:srgbClr val="FF0000"/>
                </a:solidFill>
                <a:latin typeface="+mj-ea"/>
                <a:ea typeface="+mj-ea"/>
              </a:endParaRPr>
            </a:p>
          </p:txBody>
        </p:sp>
        <p:sp>
          <p:nvSpPr>
            <p:cNvPr id="64" name="Line 8"/>
            <p:cNvSpPr/>
            <p:nvPr/>
          </p:nvSpPr>
          <p:spPr>
            <a:xfrm>
              <a:off x="12501" y="2345"/>
              <a:ext cx="680" cy="0"/>
            </a:xfrm>
            <a:prstGeom prst="line">
              <a:avLst/>
            </a:prstGeom>
            <a:ln w="22225" cap="flat" cmpd="sng">
              <a:solidFill>
                <a:srgbClr val="FF0000"/>
              </a:solidFill>
              <a:prstDash val="solid"/>
              <a:headEnd type="none" w="med" len="med"/>
              <a:tailEnd type="none" w="med" len="med"/>
            </a:ln>
          </p:spPr>
        </p:sp>
      </p:grpSp>
      <p:grpSp>
        <p:nvGrpSpPr>
          <p:cNvPr id="65" name="组合 64"/>
          <p:cNvGrpSpPr/>
          <p:nvPr/>
        </p:nvGrpSpPr>
        <p:grpSpPr>
          <a:xfrm>
            <a:off x="7637780" y="4383405"/>
            <a:ext cx="576580" cy="718185"/>
            <a:chOff x="12421" y="1870"/>
            <a:chExt cx="908" cy="1131"/>
          </a:xfrm>
        </p:grpSpPr>
        <p:sp>
          <p:nvSpPr>
            <p:cNvPr id="66" name="Text Box 7"/>
            <p:cNvSpPr txBox="1"/>
            <p:nvPr/>
          </p:nvSpPr>
          <p:spPr>
            <a:xfrm>
              <a:off x="12421" y="1870"/>
              <a:ext cx="908" cy="1131"/>
            </a:xfrm>
            <a:prstGeom prst="rect">
              <a:avLst/>
            </a:prstGeom>
            <a:noFill/>
            <a:ln w="9525">
              <a:noFill/>
            </a:ln>
          </p:spPr>
          <p:txBody>
            <a:bodyPr>
              <a:spAutoFit/>
            </a:bodyPr>
            <a:p>
              <a:pPr>
                <a:lnSpc>
                  <a:spcPct val="60000"/>
                </a:lnSpc>
                <a:spcBef>
                  <a:spcPct val="50000"/>
                </a:spcBef>
              </a:pPr>
              <a:r>
                <a:rPr lang="en-US" altLang="zh-CN" sz="2400" dirty="0">
                  <a:solidFill>
                    <a:srgbClr val="FF0000"/>
                  </a:solidFill>
                  <a:latin typeface="+mj-ea"/>
                  <a:ea typeface="+mj-ea"/>
                </a:rPr>
                <a:t> 1</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3</a:t>
              </a:r>
              <a:endParaRPr lang="en-US" altLang="zh-CN" sz="2400" dirty="0">
                <a:solidFill>
                  <a:srgbClr val="FF0000"/>
                </a:solidFill>
                <a:latin typeface="+mj-ea"/>
                <a:ea typeface="+mj-ea"/>
              </a:endParaRPr>
            </a:p>
          </p:txBody>
        </p:sp>
        <p:sp>
          <p:nvSpPr>
            <p:cNvPr id="67" name="Line 8"/>
            <p:cNvSpPr/>
            <p:nvPr/>
          </p:nvSpPr>
          <p:spPr>
            <a:xfrm>
              <a:off x="12501" y="2345"/>
              <a:ext cx="680" cy="0"/>
            </a:xfrm>
            <a:prstGeom prst="line">
              <a:avLst/>
            </a:prstGeom>
            <a:ln w="22225" cap="flat" cmpd="sng">
              <a:solidFill>
                <a:srgbClr val="FF0000"/>
              </a:solidFill>
              <a:prstDash val="solid"/>
              <a:headEnd type="none" w="med" len="med"/>
              <a:tailEnd type="none" w="med" len="med"/>
            </a:ln>
          </p:spPr>
        </p:sp>
      </p:grpSp>
      <p:grpSp>
        <p:nvGrpSpPr>
          <p:cNvPr id="68" name="组合 67"/>
          <p:cNvGrpSpPr/>
          <p:nvPr/>
        </p:nvGrpSpPr>
        <p:grpSpPr>
          <a:xfrm>
            <a:off x="8613775" y="4396105"/>
            <a:ext cx="748665" cy="718185"/>
            <a:chOff x="12150" y="1870"/>
            <a:chExt cx="1179" cy="1131"/>
          </a:xfrm>
        </p:grpSpPr>
        <p:sp>
          <p:nvSpPr>
            <p:cNvPr id="69" name="Text Box 7"/>
            <p:cNvSpPr txBox="1"/>
            <p:nvPr/>
          </p:nvSpPr>
          <p:spPr>
            <a:xfrm>
              <a:off x="12150" y="1870"/>
              <a:ext cx="1179" cy="1131"/>
            </a:xfrm>
            <a:prstGeom prst="rect">
              <a:avLst/>
            </a:prstGeom>
            <a:noFill/>
            <a:ln w="9525">
              <a:noFill/>
            </a:ln>
          </p:spPr>
          <p:txBody>
            <a:bodyPr wrap="square">
              <a:spAutoFit/>
            </a:bodyPr>
            <a:p>
              <a:pPr>
                <a:lnSpc>
                  <a:spcPct val="60000"/>
                </a:lnSpc>
                <a:spcBef>
                  <a:spcPct val="50000"/>
                </a:spcBef>
              </a:pPr>
              <a:r>
                <a:rPr lang="en-US" altLang="zh-CN" sz="2400" dirty="0">
                  <a:solidFill>
                    <a:srgbClr val="FF0000"/>
                  </a:solidFill>
                  <a:latin typeface="+mj-ea"/>
                  <a:ea typeface="+mj-ea"/>
                </a:rPr>
                <a:t>   1</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  12</a:t>
              </a:r>
              <a:endParaRPr lang="en-US" altLang="zh-CN" sz="2400" dirty="0">
                <a:solidFill>
                  <a:srgbClr val="FF0000"/>
                </a:solidFill>
                <a:latin typeface="+mj-ea"/>
                <a:ea typeface="+mj-ea"/>
              </a:endParaRPr>
            </a:p>
          </p:txBody>
        </p:sp>
        <p:sp>
          <p:nvSpPr>
            <p:cNvPr id="70" name="Line 8"/>
            <p:cNvSpPr/>
            <p:nvPr/>
          </p:nvSpPr>
          <p:spPr>
            <a:xfrm>
              <a:off x="12521" y="2345"/>
              <a:ext cx="680" cy="0"/>
            </a:xfrm>
            <a:prstGeom prst="line">
              <a:avLst/>
            </a:prstGeom>
            <a:ln w="22225" cap="flat" cmpd="sng">
              <a:solidFill>
                <a:srgbClr val="FF0000"/>
              </a:solidFill>
              <a:prstDash val="solid"/>
              <a:headEnd type="none" w="med" len="med"/>
              <a:tailEnd type="none" w="med" len="med"/>
            </a:ln>
          </p:spPr>
        </p:sp>
      </p:grpSp>
      <p:sp>
        <p:nvSpPr>
          <p:cNvPr id="81" name="文本框 8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
        <p:nvSpPr>
          <p:cNvPr id="83" name="矩形 82"/>
          <p:cNvSpPr/>
          <p:nvPr/>
        </p:nvSpPr>
        <p:spPr>
          <a:xfrm>
            <a:off x="7049770" y="1677670"/>
            <a:ext cx="540000" cy="85661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4" name="文本框 83"/>
          <p:cNvSpPr txBox="1"/>
          <p:nvPr/>
        </p:nvSpPr>
        <p:spPr>
          <a:xfrm>
            <a:off x="7030720" y="1863725"/>
            <a:ext cx="577850" cy="521970"/>
          </a:xfrm>
          <a:prstGeom prst="rect">
            <a:avLst/>
          </a:prstGeom>
          <a:noFill/>
        </p:spPr>
        <p:txBody>
          <a:bodyPr wrap="none" rtlCol="0">
            <a:spAutoFit/>
          </a:bodyPr>
          <a:p>
            <a:r>
              <a:rPr lang="en-US" altLang="zh-CN" sz="2800">
                <a:solidFill>
                  <a:srgbClr val="FF0000"/>
                </a:solidFill>
              </a:rPr>
              <a:t>25</a:t>
            </a:r>
            <a:endParaRPr lang="en-US" altLang="zh-CN" sz="28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ppt_y</p:attrName>
                                        </p:attrNameLst>
                                      </p:cBhvr>
                                      <p:tavLst>
                                        <p:tav tm="0">
                                          <p:val>
                                            <p:strVal val="#ppt_y+#ppt_h*1.125000"/>
                                          </p:val>
                                        </p:tav>
                                        <p:tav tm="100000">
                                          <p:val>
                                            <p:strVal val="#ppt_y"/>
                                          </p:val>
                                        </p:tav>
                                      </p:tavLst>
                                    </p:anim>
                                    <p:animEffect transition="in" filter="wipe(up)">
                                      <p:cBhvr>
                                        <p:cTn id="8" dur="500"/>
                                        <p:tgtEl>
                                          <p:spTgt spid="3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p:tgtEl>
                                          <p:spTgt spid="32"/>
                                        </p:tgtEl>
                                        <p:attrNameLst>
                                          <p:attrName>ppt_y</p:attrName>
                                        </p:attrNameLst>
                                      </p:cBhvr>
                                      <p:tavLst>
                                        <p:tav tm="0">
                                          <p:val>
                                            <p:strVal val="#ppt_y+#ppt_h*1.125000"/>
                                          </p:val>
                                        </p:tav>
                                        <p:tav tm="100000">
                                          <p:val>
                                            <p:strVal val="#ppt_y"/>
                                          </p:val>
                                        </p:tav>
                                      </p:tavLst>
                                    </p:anim>
                                    <p:animEffect transition="in" filter="wipe(up)">
                                      <p:cBhvr>
                                        <p:cTn id="14" dur="500"/>
                                        <p:tgtEl>
                                          <p:spTgt spid="3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500"/>
                                        <p:tgtEl>
                                          <p:spTgt spid="84"/>
                                        </p:tgtEl>
                                        <p:attrNameLst>
                                          <p:attrName>ppt_y</p:attrName>
                                        </p:attrNameLst>
                                      </p:cBhvr>
                                      <p:tavLst>
                                        <p:tav tm="0">
                                          <p:val>
                                            <p:strVal val="#ppt_y+#ppt_h*1.125000"/>
                                          </p:val>
                                        </p:tav>
                                        <p:tav tm="100000">
                                          <p:val>
                                            <p:strVal val="#ppt_y"/>
                                          </p:val>
                                        </p:tav>
                                      </p:tavLst>
                                    </p:anim>
                                    <p:animEffect transition="in" filter="wipe(up)">
                                      <p:cBhvr>
                                        <p:cTn id="20" dur="500"/>
                                        <p:tgtEl>
                                          <p:spTgt spid="8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p:tgtEl>
                                          <p:spTgt spid="53"/>
                                        </p:tgtEl>
                                        <p:attrNameLst>
                                          <p:attrName>ppt_y</p:attrName>
                                        </p:attrNameLst>
                                      </p:cBhvr>
                                      <p:tavLst>
                                        <p:tav tm="0">
                                          <p:val>
                                            <p:strVal val="#ppt_y+#ppt_h*1.125000"/>
                                          </p:val>
                                        </p:tav>
                                        <p:tav tm="100000">
                                          <p:val>
                                            <p:strVal val="#ppt_y"/>
                                          </p:val>
                                        </p:tav>
                                      </p:tavLst>
                                    </p:anim>
                                    <p:animEffect transition="in" filter="wipe(up)">
                                      <p:cBhvr>
                                        <p:cTn id="26" dur="500"/>
                                        <p:tgtEl>
                                          <p:spTgt spid="53"/>
                                        </p:tgtEl>
                                      </p:cBhvr>
                                    </p:animEffect>
                                  </p:childTnLst>
                                </p:cTn>
                              </p:par>
                            </p:childTnLst>
                          </p:cTn>
                        </p:par>
                        <p:par>
                          <p:cTn id="27" fill="hold">
                            <p:stCondLst>
                              <p:cond delay="500"/>
                            </p:stCondLst>
                            <p:childTnLst>
                              <p:par>
                                <p:cTn id="28" presetID="12" presetClass="entr" presetSubtype="4"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p:tgtEl>
                                          <p:spTgt spid="44"/>
                                        </p:tgtEl>
                                        <p:attrNameLst>
                                          <p:attrName>ppt_y</p:attrName>
                                        </p:attrNameLst>
                                      </p:cBhvr>
                                      <p:tavLst>
                                        <p:tav tm="0">
                                          <p:val>
                                            <p:strVal val="#ppt_y+#ppt_h*1.125000"/>
                                          </p:val>
                                        </p:tav>
                                        <p:tav tm="100000">
                                          <p:val>
                                            <p:strVal val="#ppt_y"/>
                                          </p:val>
                                        </p:tav>
                                      </p:tavLst>
                                    </p:anim>
                                    <p:animEffect transition="in" filter="wipe(up)">
                                      <p:cBhvr>
                                        <p:cTn id="31" dur="500"/>
                                        <p:tgtEl>
                                          <p:spTgt spid="44"/>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p:tgtEl>
                                          <p:spTgt spid="50"/>
                                        </p:tgtEl>
                                        <p:attrNameLst>
                                          <p:attrName>ppt_y</p:attrName>
                                        </p:attrNameLst>
                                      </p:cBhvr>
                                      <p:tavLst>
                                        <p:tav tm="0">
                                          <p:val>
                                            <p:strVal val="#ppt_y+#ppt_h*1.125000"/>
                                          </p:val>
                                        </p:tav>
                                        <p:tav tm="100000">
                                          <p:val>
                                            <p:strVal val="#ppt_y"/>
                                          </p:val>
                                        </p:tav>
                                      </p:tavLst>
                                    </p:anim>
                                    <p:animEffect transition="in" filter="wipe(up)">
                                      <p:cBhvr>
                                        <p:cTn id="37" dur="500"/>
                                        <p:tgtEl>
                                          <p:spTgt spid="50"/>
                                        </p:tgtEl>
                                      </p:cBhvr>
                                    </p:animEffect>
                                  </p:childTnLst>
                                </p:cTn>
                              </p:par>
                            </p:childTnLst>
                          </p:cTn>
                        </p:par>
                        <p:par>
                          <p:cTn id="38" fill="hold">
                            <p:stCondLst>
                              <p:cond delay="500"/>
                            </p:stCondLst>
                            <p:childTnLst>
                              <p:par>
                                <p:cTn id="39" presetID="12" presetClass="entr" presetSubtype="4"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p:tgtEl>
                                          <p:spTgt spid="47"/>
                                        </p:tgtEl>
                                        <p:attrNameLst>
                                          <p:attrName>ppt_y</p:attrName>
                                        </p:attrNameLst>
                                      </p:cBhvr>
                                      <p:tavLst>
                                        <p:tav tm="0">
                                          <p:val>
                                            <p:strVal val="#ppt_y+#ppt_h*1.125000"/>
                                          </p:val>
                                        </p:tav>
                                        <p:tav tm="100000">
                                          <p:val>
                                            <p:strVal val="#ppt_y"/>
                                          </p:val>
                                        </p:tav>
                                      </p:tavLst>
                                    </p:anim>
                                    <p:animEffect transition="in" filter="wipe(up)">
                                      <p:cBhvr>
                                        <p:cTn id="42" dur="500"/>
                                        <p:tgtEl>
                                          <p:spTgt spid="47"/>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p:tgtEl>
                                          <p:spTgt spid="58"/>
                                        </p:tgtEl>
                                        <p:attrNameLst>
                                          <p:attrName>ppt_y</p:attrName>
                                        </p:attrNameLst>
                                      </p:cBhvr>
                                      <p:tavLst>
                                        <p:tav tm="0">
                                          <p:val>
                                            <p:strVal val="#ppt_y+#ppt_h*1.125000"/>
                                          </p:val>
                                        </p:tav>
                                        <p:tav tm="100000">
                                          <p:val>
                                            <p:strVal val="#ppt_y"/>
                                          </p:val>
                                        </p:tav>
                                      </p:tavLst>
                                    </p:anim>
                                    <p:animEffect transition="in" filter="wipe(up)">
                                      <p:cBhvr>
                                        <p:cTn id="48" dur="500"/>
                                        <p:tgtEl>
                                          <p:spTgt spid="58"/>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500"/>
                                        <p:tgtEl>
                                          <p:spTgt spid="59"/>
                                        </p:tgtEl>
                                        <p:attrNameLst>
                                          <p:attrName>ppt_y</p:attrName>
                                        </p:attrNameLst>
                                      </p:cBhvr>
                                      <p:tavLst>
                                        <p:tav tm="0">
                                          <p:val>
                                            <p:strVal val="#ppt_y+#ppt_h*1.125000"/>
                                          </p:val>
                                        </p:tav>
                                        <p:tav tm="100000">
                                          <p:val>
                                            <p:strVal val="#ppt_y"/>
                                          </p:val>
                                        </p:tav>
                                      </p:tavLst>
                                    </p:anim>
                                    <p:animEffect transition="in" filter="wipe(up)">
                                      <p:cBhvr>
                                        <p:cTn id="54" dur="500"/>
                                        <p:tgtEl>
                                          <p:spTgt spid="59"/>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500"/>
                                        <p:tgtEl>
                                          <p:spTgt spid="62"/>
                                        </p:tgtEl>
                                        <p:attrNameLst>
                                          <p:attrName>ppt_y</p:attrName>
                                        </p:attrNameLst>
                                      </p:cBhvr>
                                      <p:tavLst>
                                        <p:tav tm="0">
                                          <p:val>
                                            <p:strVal val="#ppt_y+#ppt_h*1.125000"/>
                                          </p:val>
                                        </p:tav>
                                        <p:tav tm="100000">
                                          <p:val>
                                            <p:strVal val="#ppt_y"/>
                                          </p:val>
                                        </p:tav>
                                      </p:tavLst>
                                    </p:anim>
                                    <p:animEffect transition="in" filter="wipe(up)">
                                      <p:cBhvr>
                                        <p:cTn id="60" dur="500"/>
                                        <p:tgtEl>
                                          <p:spTgt spid="62"/>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65"/>
                                        </p:tgtEl>
                                        <p:attrNameLst>
                                          <p:attrName>style.visibility</p:attrName>
                                        </p:attrNameLst>
                                      </p:cBhvr>
                                      <p:to>
                                        <p:strVal val="visible"/>
                                      </p:to>
                                    </p:set>
                                    <p:anim calcmode="lin" valueType="num">
                                      <p:cBhvr additive="base">
                                        <p:cTn id="65" dur="500"/>
                                        <p:tgtEl>
                                          <p:spTgt spid="65"/>
                                        </p:tgtEl>
                                        <p:attrNameLst>
                                          <p:attrName>ppt_y</p:attrName>
                                        </p:attrNameLst>
                                      </p:cBhvr>
                                      <p:tavLst>
                                        <p:tav tm="0">
                                          <p:val>
                                            <p:strVal val="#ppt_y+#ppt_h*1.125000"/>
                                          </p:val>
                                        </p:tav>
                                        <p:tav tm="100000">
                                          <p:val>
                                            <p:strVal val="#ppt_y"/>
                                          </p:val>
                                        </p:tav>
                                      </p:tavLst>
                                    </p:anim>
                                    <p:animEffect transition="in" filter="wipe(up)">
                                      <p:cBhvr>
                                        <p:cTn id="66" dur="500"/>
                                        <p:tgtEl>
                                          <p:spTgt spid="65"/>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68"/>
                                        </p:tgtEl>
                                        <p:attrNameLst>
                                          <p:attrName>style.visibility</p:attrName>
                                        </p:attrNameLst>
                                      </p:cBhvr>
                                      <p:to>
                                        <p:strVal val="visible"/>
                                      </p:to>
                                    </p:set>
                                    <p:anim calcmode="lin" valueType="num">
                                      <p:cBhvr additive="base">
                                        <p:cTn id="71" dur="500"/>
                                        <p:tgtEl>
                                          <p:spTgt spid="68"/>
                                        </p:tgtEl>
                                        <p:attrNameLst>
                                          <p:attrName>ppt_y</p:attrName>
                                        </p:attrNameLst>
                                      </p:cBhvr>
                                      <p:tavLst>
                                        <p:tav tm="0">
                                          <p:val>
                                            <p:strVal val="#ppt_y+#ppt_h*1.125000"/>
                                          </p:val>
                                        </p:tav>
                                        <p:tav tm="100000">
                                          <p:val>
                                            <p:strVal val="#ppt_y"/>
                                          </p:val>
                                        </p:tav>
                                      </p:tavLst>
                                    </p:anim>
                                    <p:animEffect transition="in" filter="wipe(up)">
                                      <p:cBhvr>
                                        <p:cTn id="7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8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6" name="组合 5"/>
          <p:cNvGrpSpPr/>
          <p:nvPr/>
        </p:nvGrpSpPr>
        <p:grpSpPr>
          <a:xfrm>
            <a:off x="3079115" y="811530"/>
            <a:ext cx="5227320" cy="1177290"/>
            <a:chOff x="4829" y="1656"/>
            <a:chExt cx="8232" cy="1854"/>
          </a:xfrm>
        </p:grpSpPr>
        <p:pic>
          <p:nvPicPr>
            <p:cNvPr id="4" name="图片 3" descr="t01ee3703a08c94e376"/>
            <p:cNvPicPr>
              <a:picLocks noChangeAspect="1"/>
            </p:cNvPicPr>
            <p:nvPr/>
          </p:nvPicPr>
          <p:blipFill>
            <a:blip r:embed="rId2"/>
            <a:srcRect l="14750" t="33883" r="13417" b="35217"/>
            <a:stretch>
              <a:fillRect/>
            </a:stretch>
          </p:blipFill>
          <p:spPr>
            <a:xfrm>
              <a:off x="4829" y="1656"/>
              <a:ext cx="8232" cy="1854"/>
            </a:xfrm>
            <a:prstGeom prst="rect">
              <a:avLst/>
            </a:prstGeom>
          </p:spPr>
        </p:pic>
        <p:sp>
          <p:nvSpPr>
            <p:cNvPr id="5" name="文本框 4"/>
            <p:cNvSpPr txBox="1"/>
            <p:nvPr/>
          </p:nvSpPr>
          <p:spPr>
            <a:xfrm>
              <a:off x="5855" y="2220"/>
              <a:ext cx="5568" cy="725"/>
            </a:xfrm>
            <a:prstGeom prst="rect">
              <a:avLst/>
            </a:prstGeom>
            <a:noFill/>
          </p:spPr>
          <p:txBody>
            <a:bodyPr wrap="none" rtlCol="0">
              <a:spAutoFit/>
            </a:bodyPr>
            <a:p>
              <a:r>
                <a:rPr lang="zh-CN" altLang="en-US" sz="2400"/>
                <a:t>用简便算法计算下面各题</a:t>
              </a:r>
              <a:endParaRPr lang="zh-CN" altLang="en-US" sz="2400"/>
            </a:p>
          </p:txBody>
        </p:sp>
      </p:grpSp>
      <p:grpSp>
        <p:nvGrpSpPr>
          <p:cNvPr id="20" name="组合 19"/>
          <p:cNvGrpSpPr/>
          <p:nvPr/>
        </p:nvGrpSpPr>
        <p:grpSpPr>
          <a:xfrm>
            <a:off x="1268730" y="2331085"/>
            <a:ext cx="2429510" cy="727710"/>
            <a:chOff x="2518" y="3671"/>
            <a:chExt cx="3826" cy="1146"/>
          </a:xfrm>
        </p:grpSpPr>
        <p:grpSp>
          <p:nvGrpSpPr>
            <p:cNvPr id="19" name="组合 18"/>
            <p:cNvGrpSpPr/>
            <p:nvPr/>
          </p:nvGrpSpPr>
          <p:grpSpPr>
            <a:xfrm>
              <a:off x="2518" y="3671"/>
              <a:ext cx="3827" cy="1146"/>
              <a:chOff x="2518" y="3671"/>
              <a:chExt cx="3827" cy="1146"/>
            </a:xfrm>
          </p:grpSpPr>
          <p:grpSp>
            <p:nvGrpSpPr>
              <p:cNvPr id="71" name="组合 70"/>
              <p:cNvGrpSpPr/>
              <p:nvPr/>
            </p:nvGrpSpPr>
            <p:grpSpPr>
              <a:xfrm rot="0">
                <a:off x="2518" y="3671"/>
                <a:ext cx="3341" cy="1146"/>
                <a:chOff x="5506" y="6473"/>
                <a:chExt cx="3340" cy="1146"/>
              </a:xfrm>
            </p:grpSpPr>
            <p:grpSp>
              <p:nvGrpSpPr>
                <p:cNvPr id="72" name="组合 71"/>
                <p:cNvGrpSpPr/>
                <p:nvPr/>
              </p:nvGrpSpPr>
              <p:grpSpPr>
                <a:xfrm>
                  <a:off x="5506" y="6489"/>
                  <a:ext cx="3340" cy="1130"/>
                  <a:chOff x="10274" y="3922"/>
                  <a:chExt cx="3340" cy="1130"/>
                </a:xfrm>
              </p:grpSpPr>
              <p:sp>
                <p:nvSpPr>
                  <p:cNvPr id="73" name="文本框 72"/>
                  <p:cNvSpPr txBox="1"/>
                  <p:nvPr/>
                </p:nvSpPr>
                <p:spPr>
                  <a:xfrm>
                    <a:off x="10274" y="4045"/>
                    <a:ext cx="3340"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zh-CN" altLang="en-US" sz="2400" b="1">
                        <a:latin typeface="宋体" panose="02010600030101010101" pitchFamily="2" charset="-122"/>
                        <a:ea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74" name="Group 6"/>
                  <p:cNvGrpSpPr/>
                  <p:nvPr/>
                </p:nvGrpSpPr>
                <p:grpSpPr>
                  <a:xfrm>
                    <a:off x="10536" y="3922"/>
                    <a:ext cx="928" cy="1130"/>
                    <a:chOff x="4868" y="2856"/>
                    <a:chExt cx="371" cy="452"/>
                  </a:xfrm>
                </p:grpSpPr>
                <p:sp>
                  <p:nvSpPr>
                    <p:cNvPr id="75" name="Text Box 7"/>
                    <p:cNvSpPr txBox="1"/>
                    <p:nvPr/>
                  </p:nvSpPr>
                  <p:spPr>
                    <a:xfrm>
                      <a:off x="4876"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76"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77" name="Group 6"/>
                <p:cNvGrpSpPr/>
                <p:nvPr/>
              </p:nvGrpSpPr>
              <p:grpSpPr>
                <a:xfrm rot="0">
                  <a:off x="7066" y="6473"/>
                  <a:ext cx="948" cy="1130"/>
                  <a:chOff x="4860" y="2824"/>
                  <a:chExt cx="379" cy="452"/>
                </a:xfrm>
              </p:grpSpPr>
              <p:sp>
                <p:nvSpPr>
                  <p:cNvPr id="7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8" name="Text Box 7"/>
              <p:cNvSpPr txBox="1"/>
              <p:nvPr/>
            </p:nvSpPr>
            <p:spPr>
              <a:xfrm>
                <a:off x="5437" y="3687"/>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grpSp>
        <p:sp>
          <p:nvSpPr>
            <p:cNvPr id="9" name="Line 8"/>
            <p:cNvSpPr/>
            <p:nvPr/>
          </p:nvSpPr>
          <p:spPr>
            <a:xfrm>
              <a:off x="5417" y="4162"/>
              <a:ext cx="681" cy="0"/>
            </a:xfrm>
            <a:prstGeom prst="line">
              <a:avLst/>
            </a:prstGeom>
            <a:ln w="22225" cap="flat" cmpd="sng">
              <a:solidFill>
                <a:schemeClr val="tx1"/>
              </a:solidFill>
              <a:prstDash val="solid"/>
              <a:headEnd type="none" w="med" len="med"/>
              <a:tailEnd type="none" w="med" len="med"/>
            </a:ln>
          </p:spPr>
        </p:sp>
      </p:grpSp>
      <p:grpSp>
        <p:nvGrpSpPr>
          <p:cNvPr id="10" name="组合 9"/>
          <p:cNvGrpSpPr/>
          <p:nvPr/>
        </p:nvGrpSpPr>
        <p:grpSpPr>
          <a:xfrm rot="0">
            <a:off x="4657090" y="2279650"/>
            <a:ext cx="2953385" cy="729615"/>
            <a:chOff x="5223" y="6449"/>
            <a:chExt cx="4651" cy="1149"/>
          </a:xfrm>
        </p:grpSpPr>
        <p:grpSp>
          <p:nvGrpSpPr>
            <p:cNvPr id="11" name="组合 10"/>
            <p:cNvGrpSpPr/>
            <p:nvPr/>
          </p:nvGrpSpPr>
          <p:grpSpPr>
            <a:xfrm>
              <a:off x="5223" y="6449"/>
              <a:ext cx="4651" cy="1130"/>
              <a:chOff x="9991" y="3882"/>
              <a:chExt cx="4651" cy="1130"/>
            </a:xfrm>
          </p:grpSpPr>
          <p:sp>
            <p:nvSpPr>
              <p:cNvPr id="12" name="文本框 11"/>
              <p:cNvSpPr txBox="1"/>
              <p:nvPr/>
            </p:nvSpPr>
            <p:spPr>
              <a:xfrm>
                <a:off x="9991"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4</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3" name="Group 6"/>
              <p:cNvGrpSpPr/>
              <p:nvPr/>
            </p:nvGrpSpPr>
            <p:grpSpPr>
              <a:xfrm>
                <a:off x="10421" y="3882"/>
                <a:ext cx="948" cy="1130"/>
                <a:chOff x="4822" y="2840"/>
                <a:chExt cx="379" cy="452"/>
              </a:xfrm>
            </p:grpSpPr>
            <p:sp>
              <p:nvSpPr>
                <p:cNvPr id="14"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5"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16" name="Group 6"/>
            <p:cNvGrpSpPr/>
            <p:nvPr/>
          </p:nvGrpSpPr>
          <p:grpSpPr>
            <a:xfrm rot="0">
              <a:off x="7529" y="6468"/>
              <a:ext cx="973" cy="1130"/>
              <a:chOff x="5045" y="2822"/>
              <a:chExt cx="389" cy="452"/>
            </a:xfrm>
          </p:grpSpPr>
          <p:sp>
            <p:nvSpPr>
              <p:cNvPr id="17" name="Text Box 7"/>
              <p:cNvSpPr txBox="1"/>
              <p:nvPr/>
            </p:nvSpPr>
            <p:spPr>
              <a:xfrm>
                <a:off x="5071" y="282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8" name="Line 8"/>
              <p:cNvSpPr/>
              <p:nvPr/>
            </p:nvSpPr>
            <p:spPr>
              <a:xfrm>
                <a:off x="5045" y="3012"/>
                <a:ext cx="272" cy="0"/>
              </a:xfrm>
              <a:prstGeom prst="line">
                <a:avLst/>
              </a:prstGeom>
              <a:ln w="22225" cap="flat" cmpd="sng">
                <a:solidFill>
                  <a:schemeClr val="tx1"/>
                </a:solidFill>
                <a:prstDash val="solid"/>
                <a:headEnd type="none" w="med" len="med"/>
                <a:tailEnd type="none" w="med" len="med"/>
              </a:ln>
            </p:spPr>
          </p:sp>
        </p:grpSp>
      </p:grpSp>
      <p:grpSp>
        <p:nvGrpSpPr>
          <p:cNvPr id="23" name="组合 22"/>
          <p:cNvGrpSpPr/>
          <p:nvPr/>
        </p:nvGrpSpPr>
        <p:grpSpPr>
          <a:xfrm>
            <a:off x="8035925" y="2278380"/>
            <a:ext cx="3311525" cy="742950"/>
            <a:chOff x="2696" y="6844"/>
            <a:chExt cx="5215" cy="1170"/>
          </a:xfrm>
        </p:grpSpPr>
        <p:sp>
          <p:nvSpPr>
            <p:cNvPr id="86" name="文本框 85"/>
            <p:cNvSpPr txBox="1"/>
            <p:nvPr/>
          </p:nvSpPr>
          <p:spPr>
            <a:xfrm>
              <a:off x="2696" y="6984"/>
              <a:ext cx="298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endParaRPr lang="en-US" altLang="zh-CN"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934" y="6844"/>
              <a:ext cx="4977" cy="1170"/>
              <a:chOff x="2934" y="6844"/>
              <a:chExt cx="4977" cy="1170"/>
            </a:xfrm>
          </p:grpSpPr>
          <p:grpSp>
            <p:nvGrpSpPr>
              <p:cNvPr id="21" name="组合 20"/>
              <p:cNvGrpSpPr/>
              <p:nvPr/>
            </p:nvGrpSpPr>
            <p:grpSpPr>
              <a:xfrm>
                <a:off x="4122" y="6844"/>
                <a:ext cx="908" cy="1131"/>
                <a:chOff x="4122" y="6844"/>
                <a:chExt cx="908" cy="1131"/>
              </a:xfrm>
            </p:grpSpPr>
            <p:sp>
              <p:nvSpPr>
                <p:cNvPr id="24" name="Text Box 7"/>
                <p:cNvSpPr txBox="1"/>
                <p:nvPr/>
              </p:nvSpPr>
              <p:spPr>
                <a:xfrm>
                  <a:off x="4122" y="684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25" name="Line 8"/>
                <p:cNvSpPr/>
                <p:nvPr/>
              </p:nvSpPr>
              <p:spPr>
                <a:xfrm>
                  <a:off x="4202" y="7359"/>
                  <a:ext cx="680" cy="0"/>
                </a:xfrm>
                <a:prstGeom prst="line">
                  <a:avLst/>
                </a:prstGeom>
                <a:ln w="22225" cap="flat" cmpd="sng">
                  <a:solidFill>
                    <a:schemeClr val="tx1"/>
                  </a:solidFill>
                  <a:prstDash val="solid"/>
                  <a:headEnd type="none" w="med" len="med"/>
                  <a:tailEnd type="none" w="med" len="med"/>
                </a:ln>
              </p:spPr>
            </p:sp>
          </p:grpSp>
          <p:grpSp>
            <p:nvGrpSpPr>
              <p:cNvPr id="89" name="Group 6"/>
              <p:cNvGrpSpPr/>
              <p:nvPr/>
            </p:nvGrpSpPr>
            <p:grpSpPr>
              <a:xfrm rot="0">
                <a:off x="2934" y="6860"/>
                <a:ext cx="908" cy="1130"/>
                <a:chOff x="4804" y="2840"/>
                <a:chExt cx="363" cy="452"/>
              </a:xfrm>
            </p:grpSpPr>
            <p:sp>
              <p:nvSpPr>
                <p:cNvPr id="90" name="Text Box 7"/>
                <p:cNvSpPr txBox="1"/>
                <p:nvPr/>
              </p:nvSpPr>
              <p:spPr>
                <a:xfrm>
                  <a:off x="4804"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91" name="Line 8"/>
                <p:cNvSpPr/>
                <p:nvPr/>
              </p:nvSpPr>
              <p:spPr>
                <a:xfrm>
                  <a:off x="4836" y="3046"/>
                  <a:ext cx="272" cy="0"/>
                </a:xfrm>
                <a:prstGeom prst="line">
                  <a:avLst/>
                </a:prstGeom>
                <a:ln w="22225" cap="flat" cmpd="sng">
                  <a:solidFill>
                    <a:schemeClr val="tx1"/>
                  </a:solidFill>
                  <a:prstDash val="solid"/>
                  <a:headEnd type="none" w="med" len="med"/>
                  <a:tailEnd type="none" w="med" len="med"/>
                </a:ln>
              </p:spPr>
            </p:sp>
          </p:grpSp>
          <p:grpSp>
            <p:nvGrpSpPr>
              <p:cNvPr id="96" name="组合 95"/>
              <p:cNvGrpSpPr/>
              <p:nvPr/>
            </p:nvGrpSpPr>
            <p:grpSpPr>
              <a:xfrm rot="0">
                <a:off x="5484" y="6844"/>
                <a:ext cx="2427" cy="1130"/>
                <a:chOff x="10338" y="3882"/>
                <a:chExt cx="2427" cy="1130"/>
              </a:xfrm>
            </p:grpSpPr>
            <p:sp>
              <p:nvSpPr>
                <p:cNvPr id="97" name="文本框 96"/>
                <p:cNvSpPr txBox="1"/>
                <p:nvPr/>
              </p:nvSpPr>
              <p:spPr>
                <a:xfrm>
                  <a:off x="10338" y="4006"/>
                  <a:ext cx="2427"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98" name="Group 6"/>
                <p:cNvGrpSpPr/>
                <p:nvPr/>
              </p:nvGrpSpPr>
              <p:grpSpPr>
                <a:xfrm>
                  <a:off x="10436" y="3882"/>
                  <a:ext cx="908" cy="1130"/>
                  <a:chOff x="4828" y="2840"/>
                  <a:chExt cx="363" cy="452"/>
                </a:xfrm>
              </p:grpSpPr>
              <p:sp>
                <p:nvSpPr>
                  <p:cNvPr id="99"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10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26" name="组合 25"/>
              <p:cNvGrpSpPr/>
              <p:nvPr/>
            </p:nvGrpSpPr>
            <p:grpSpPr>
              <a:xfrm>
                <a:off x="6872" y="6883"/>
                <a:ext cx="908" cy="1131"/>
                <a:chOff x="6872" y="6883"/>
                <a:chExt cx="908" cy="1131"/>
              </a:xfrm>
            </p:grpSpPr>
            <p:sp>
              <p:nvSpPr>
                <p:cNvPr id="27" name="Text Box 7"/>
                <p:cNvSpPr txBox="1"/>
                <p:nvPr/>
              </p:nvSpPr>
              <p:spPr>
                <a:xfrm>
                  <a:off x="6872" y="688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28" name="Line 8"/>
                <p:cNvSpPr/>
                <p:nvPr/>
              </p:nvSpPr>
              <p:spPr>
                <a:xfrm>
                  <a:off x="6952" y="7398"/>
                  <a:ext cx="680" cy="0"/>
                </a:xfrm>
                <a:prstGeom prst="line">
                  <a:avLst/>
                </a:prstGeom>
                <a:ln w="22225" cap="flat" cmpd="sng">
                  <a:solidFill>
                    <a:schemeClr val="tx1"/>
                  </a:solidFill>
                  <a:prstDash val="solid"/>
                  <a:headEnd type="none" w="med" len="med"/>
                  <a:tailEnd type="none" w="med" len="med"/>
                </a:ln>
              </p:spPr>
            </p:sp>
          </p:grpSp>
        </p:grpSp>
      </p:grpSp>
      <p:grpSp>
        <p:nvGrpSpPr>
          <p:cNvPr id="29" name="组合 28"/>
          <p:cNvGrpSpPr/>
          <p:nvPr/>
        </p:nvGrpSpPr>
        <p:grpSpPr>
          <a:xfrm>
            <a:off x="1012772" y="3263265"/>
            <a:ext cx="2849463" cy="727710"/>
            <a:chOff x="2238" y="3671"/>
            <a:chExt cx="4487" cy="1146"/>
          </a:xfrm>
        </p:grpSpPr>
        <p:grpSp>
          <p:nvGrpSpPr>
            <p:cNvPr id="30" name="组合 29"/>
            <p:cNvGrpSpPr/>
            <p:nvPr/>
          </p:nvGrpSpPr>
          <p:grpSpPr>
            <a:xfrm>
              <a:off x="2238" y="3671"/>
              <a:ext cx="4487" cy="1146"/>
              <a:chOff x="2238" y="3671"/>
              <a:chExt cx="4487" cy="1146"/>
            </a:xfrm>
          </p:grpSpPr>
          <p:grpSp>
            <p:nvGrpSpPr>
              <p:cNvPr id="31" name="组合 30"/>
              <p:cNvGrpSpPr/>
              <p:nvPr/>
            </p:nvGrpSpPr>
            <p:grpSpPr>
              <a:xfrm rot="0">
                <a:off x="2238" y="3671"/>
                <a:ext cx="4487" cy="1130"/>
                <a:chOff x="5226" y="6473"/>
                <a:chExt cx="4486" cy="1130"/>
              </a:xfrm>
            </p:grpSpPr>
            <p:sp>
              <p:nvSpPr>
                <p:cNvPr id="33" name="文本框 32"/>
                <p:cNvSpPr txBox="1"/>
                <p:nvPr/>
              </p:nvSpPr>
              <p:spPr>
                <a:xfrm>
                  <a:off x="5226" y="6612"/>
                  <a:ext cx="4486" cy="725"/>
                </a:xfrm>
                <a:prstGeom prst="rect">
                  <a:avLst/>
                </a:prstGeom>
                <a:noFill/>
              </p:spPr>
              <p:txBody>
                <a:bodyPr wrap="square" rtlCol="0">
                  <a:spAutoFit/>
                </a:bodyPr>
                <a:p>
                  <a:pPr algn="l"/>
                  <a:r>
                    <a:rPr lang="en-US" altLang="zh-CN"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1</a:t>
                  </a:r>
                  <a:r>
                    <a:rPr lang="zh-CN" altLang="en-US" sz="2400" b="1">
                      <a:latin typeface="宋体" panose="02010600030101010101" pitchFamily="2" charset="-122"/>
                      <a:ea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sym typeface="+mn-ea"/>
                    </a:rPr>
                    <a:t>    </a:t>
                  </a:r>
                  <a:r>
                    <a:rPr lang="zh-CN" altLang="en-US"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37" name="Group 6"/>
                <p:cNvGrpSpPr/>
                <p:nvPr/>
              </p:nvGrpSpPr>
              <p:grpSpPr>
                <a:xfrm rot="0">
                  <a:off x="7066" y="6473"/>
                  <a:ext cx="948" cy="1130"/>
                  <a:chOff x="4860" y="2824"/>
                  <a:chExt cx="379" cy="452"/>
                </a:xfrm>
              </p:grpSpPr>
              <p:sp>
                <p:nvSpPr>
                  <p:cNvPr id="3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3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40" name="Text Box 7"/>
              <p:cNvSpPr txBox="1"/>
              <p:nvPr/>
            </p:nvSpPr>
            <p:spPr>
              <a:xfrm>
                <a:off x="5817" y="3687"/>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grpSp>
        <p:sp>
          <p:nvSpPr>
            <p:cNvPr id="41" name="Line 8"/>
            <p:cNvSpPr/>
            <p:nvPr/>
          </p:nvSpPr>
          <p:spPr>
            <a:xfrm>
              <a:off x="5797" y="4162"/>
              <a:ext cx="681" cy="0"/>
            </a:xfrm>
            <a:prstGeom prst="line">
              <a:avLst/>
            </a:prstGeom>
            <a:ln w="22225" cap="flat" cmpd="sng">
              <a:solidFill>
                <a:schemeClr val="tx1"/>
              </a:solidFill>
              <a:prstDash val="solid"/>
              <a:headEnd type="none" w="med" len="med"/>
              <a:tailEnd type="none" w="med" len="med"/>
            </a:ln>
          </p:spPr>
        </p:sp>
      </p:grpSp>
      <p:grpSp>
        <p:nvGrpSpPr>
          <p:cNvPr id="51" name="组合 50"/>
          <p:cNvGrpSpPr/>
          <p:nvPr/>
        </p:nvGrpSpPr>
        <p:grpSpPr>
          <a:xfrm>
            <a:off x="1012772" y="4258945"/>
            <a:ext cx="2849463" cy="730250"/>
            <a:chOff x="2238" y="3671"/>
            <a:chExt cx="4487" cy="1150"/>
          </a:xfrm>
        </p:grpSpPr>
        <p:grpSp>
          <p:nvGrpSpPr>
            <p:cNvPr id="52" name="组合 51"/>
            <p:cNvGrpSpPr/>
            <p:nvPr/>
          </p:nvGrpSpPr>
          <p:grpSpPr>
            <a:xfrm>
              <a:off x="2238" y="3671"/>
              <a:ext cx="4487" cy="1150"/>
              <a:chOff x="2238" y="3671"/>
              <a:chExt cx="4487" cy="1150"/>
            </a:xfrm>
          </p:grpSpPr>
          <p:grpSp>
            <p:nvGrpSpPr>
              <p:cNvPr id="53" name="组合 52"/>
              <p:cNvGrpSpPr/>
              <p:nvPr/>
            </p:nvGrpSpPr>
            <p:grpSpPr>
              <a:xfrm rot="0">
                <a:off x="2238" y="3691"/>
                <a:ext cx="4487" cy="1130"/>
                <a:chOff x="5226" y="6493"/>
                <a:chExt cx="4486" cy="1130"/>
              </a:xfrm>
            </p:grpSpPr>
            <p:sp>
              <p:nvSpPr>
                <p:cNvPr id="54" name="文本框 53"/>
                <p:cNvSpPr txBox="1"/>
                <p:nvPr/>
              </p:nvSpPr>
              <p:spPr>
                <a:xfrm>
                  <a:off x="5226" y="6612"/>
                  <a:ext cx="4486" cy="725"/>
                </a:xfrm>
                <a:prstGeom prst="rect">
                  <a:avLst/>
                </a:prstGeom>
                <a:noFill/>
              </p:spPr>
              <p:txBody>
                <a:bodyPr wrap="square" rtlCol="0">
                  <a:spAutoFit/>
                </a:bodyPr>
                <a:p>
                  <a:pPr algn="l"/>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55" name="Group 6"/>
                <p:cNvGrpSpPr/>
                <p:nvPr/>
              </p:nvGrpSpPr>
              <p:grpSpPr>
                <a:xfrm rot="0">
                  <a:off x="6110" y="6493"/>
                  <a:ext cx="956" cy="1130"/>
                  <a:chOff x="4478" y="2832"/>
                  <a:chExt cx="382" cy="452"/>
                </a:xfrm>
              </p:grpSpPr>
              <p:sp>
                <p:nvSpPr>
                  <p:cNvPr id="56" name="Text Box 7"/>
                  <p:cNvSpPr txBox="1"/>
                  <p:nvPr/>
                </p:nvSpPr>
                <p:spPr>
                  <a:xfrm>
                    <a:off x="4497"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57" name="Line 8"/>
                  <p:cNvSpPr/>
                  <p:nvPr/>
                </p:nvSpPr>
                <p:spPr>
                  <a:xfrm>
                    <a:off x="4478" y="3022"/>
                    <a:ext cx="272" cy="0"/>
                  </a:xfrm>
                  <a:prstGeom prst="line">
                    <a:avLst/>
                  </a:prstGeom>
                  <a:ln w="22225" cap="flat" cmpd="sng">
                    <a:solidFill>
                      <a:schemeClr val="tx1"/>
                    </a:solidFill>
                    <a:prstDash val="solid"/>
                    <a:headEnd type="none" w="med" len="med"/>
                    <a:tailEnd type="none" w="med" len="med"/>
                  </a:ln>
                </p:spPr>
              </p:sp>
            </p:grpSp>
          </p:grpSp>
          <p:sp>
            <p:nvSpPr>
              <p:cNvPr id="58" name="Text Box 7"/>
              <p:cNvSpPr txBox="1"/>
              <p:nvPr/>
            </p:nvSpPr>
            <p:spPr>
              <a:xfrm>
                <a:off x="4632" y="3671"/>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grpSp>
        <p:sp>
          <p:nvSpPr>
            <p:cNvPr id="59" name="Line 8"/>
            <p:cNvSpPr/>
            <p:nvPr/>
          </p:nvSpPr>
          <p:spPr>
            <a:xfrm>
              <a:off x="4612" y="4146"/>
              <a:ext cx="681" cy="0"/>
            </a:xfrm>
            <a:prstGeom prst="line">
              <a:avLst/>
            </a:prstGeom>
            <a:ln w="22225" cap="flat" cmpd="sng">
              <a:solidFill>
                <a:schemeClr val="tx1"/>
              </a:solidFill>
              <a:prstDash val="solid"/>
              <a:headEnd type="none" w="med" len="med"/>
              <a:tailEnd type="none" w="med" len="med"/>
            </a:ln>
          </p:spPr>
        </p:sp>
      </p:grpSp>
      <p:grpSp>
        <p:nvGrpSpPr>
          <p:cNvPr id="62" name="组合 61"/>
          <p:cNvGrpSpPr/>
          <p:nvPr/>
        </p:nvGrpSpPr>
        <p:grpSpPr>
          <a:xfrm rot="0">
            <a:off x="1045845" y="5236845"/>
            <a:ext cx="1214391" cy="717550"/>
            <a:chOff x="5226" y="6493"/>
            <a:chExt cx="1912" cy="1130"/>
          </a:xfrm>
        </p:grpSpPr>
        <p:sp>
          <p:nvSpPr>
            <p:cNvPr id="63" name="文本框 62"/>
            <p:cNvSpPr txBox="1"/>
            <p:nvPr/>
          </p:nvSpPr>
          <p:spPr>
            <a:xfrm>
              <a:off x="5226" y="6612"/>
              <a:ext cx="1912" cy="725"/>
            </a:xfrm>
            <a:prstGeom prst="rect">
              <a:avLst/>
            </a:prstGeom>
            <a:noFill/>
          </p:spPr>
          <p:txBody>
            <a:bodyPr wrap="square" rtlCol="0">
              <a:spAutoFit/>
            </a:bodyPr>
            <a:p>
              <a:pPr algn="l"/>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64" name="Group 6"/>
            <p:cNvGrpSpPr/>
            <p:nvPr/>
          </p:nvGrpSpPr>
          <p:grpSpPr>
            <a:xfrm rot="0">
              <a:off x="6110" y="6493"/>
              <a:ext cx="956" cy="1130"/>
              <a:chOff x="4478" y="2832"/>
              <a:chExt cx="382" cy="452"/>
            </a:xfrm>
          </p:grpSpPr>
          <p:sp>
            <p:nvSpPr>
              <p:cNvPr id="65" name="Text Box 7"/>
              <p:cNvSpPr txBox="1"/>
              <p:nvPr/>
            </p:nvSpPr>
            <p:spPr>
              <a:xfrm>
                <a:off x="4497"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66" name="Line 8"/>
              <p:cNvSpPr/>
              <p:nvPr/>
            </p:nvSpPr>
            <p:spPr>
              <a:xfrm>
                <a:off x="4478" y="3022"/>
                <a:ext cx="272" cy="0"/>
              </a:xfrm>
              <a:prstGeom prst="line">
                <a:avLst/>
              </a:prstGeom>
              <a:ln w="22225" cap="flat" cmpd="sng">
                <a:solidFill>
                  <a:schemeClr val="tx1"/>
                </a:solidFill>
                <a:prstDash val="solid"/>
                <a:headEnd type="none" w="med" len="med"/>
                <a:tailEnd type="none" w="med" len="med"/>
              </a:ln>
            </p:spPr>
          </p:sp>
        </p:grpSp>
      </p:grpSp>
      <p:grpSp>
        <p:nvGrpSpPr>
          <p:cNvPr id="81" name="组合 80"/>
          <p:cNvGrpSpPr/>
          <p:nvPr/>
        </p:nvGrpSpPr>
        <p:grpSpPr>
          <a:xfrm>
            <a:off x="7684135" y="3260725"/>
            <a:ext cx="2901950" cy="732790"/>
            <a:chOff x="11381" y="5135"/>
            <a:chExt cx="4570" cy="1154"/>
          </a:xfrm>
        </p:grpSpPr>
        <p:grpSp>
          <p:nvGrpSpPr>
            <p:cNvPr id="42" name="组合 41"/>
            <p:cNvGrpSpPr/>
            <p:nvPr/>
          </p:nvGrpSpPr>
          <p:grpSpPr>
            <a:xfrm rot="0">
              <a:off x="11381" y="5135"/>
              <a:ext cx="4287" cy="1154"/>
              <a:chOff x="4726" y="6449"/>
              <a:chExt cx="4286" cy="1154"/>
            </a:xfrm>
          </p:grpSpPr>
          <p:grpSp>
            <p:nvGrpSpPr>
              <p:cNvPr id="43" name="组合 42"/>
              <p:cNvGrpSpPr/>
              <p:nvPr/>
            </p:nvGrpSpPr>
            <p:grpSpPr>
              <a:xfrm>
                <a:off x="4726" y="6449"/>
                <a:ext cx="4286" cy="1130"/>
                <a:chOff x="9494" y="3882"/>
                <a:chExt cx="4286" cy="1130"/>
              </a:xfrm>
            </p:grpSpPr>
            <p:sp>
              <p:nvSpPr>
                <p:cNvPr id="44" name="文本框 43"/>
                <p:cNvSpPr txBox="1"/>
                <p:nvPr/>
              </p:nvSpPr>
              <p:spPr>
                <a:xfrm>
                  <a:off x="9494" y="4006"/>
                  <a:ext cx="428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45" name="Group 6"/>
                <p:cNvGrpSpPr/>
                <p:nvPr/>
              </p:nvGrpSpPr>
              <p:grpSpPr>
                <a:xfrm>
                  <a:off x="10536" y="3882"/>
                  <a:ext cx="928" cy="1130"/>
                  <a:chOff x="4868" y="2840"/>
                  <a:chExt cx="371" cy="452"/>
                </a:xfrm>
              </p:grpSpPr>
              <p:sp>
                <p:nvSpPr>
                  <p:cNvPr id="4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47"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48" name="Group 6"/>
              <p:cNvGrpSpPr/>
              <p:nvPr/>
            </p:nvGrpSpPr>
            <p:grpSpPr>
              <a:xfrm rot="0">
                <a:off x="7066" y="6473"/>
                <a:ext cx="948" cy="1130"/>
                <a:chOff x="4860" y="2824"/>
                <a:chExt cx="379" cy="452"/>
              </a:xfrm>
            </p:grpSpPr>
            <p:sp>
              <p:nvSpPr>
                <p:cNvPr id="49"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50"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80" name="组合 79"/>
            <p:cNvGrpSpPr/>
            <p:nvPr/>
          </p:nvGrpSpPr>
          <p:grpSpPr>
            <a:xfrm>
              <a:off x="15043" y="5138"/>
              <a:ext cx="908" cy="1130"/>
              <a:chOff x="15341" y="3788"/>
              <a:chExt cx="908" cy="1130"/>
            </a:xfrm>
          </p:grpSpPr>
          <p:sp>
            <p:nvSpPr>
              <p:cNvPr id="69" name="Text Box 7"/>
              <p:cNvSpPr txBox="1"/>
              <p:nvPr/>
            </p:nvSpPr>
            <p:spPr>
              <a:xfrm>
                <a:off x="15341" y="3788"/>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70" name="Line 8"/>
              <p:cNvSpPr/>
              <p:nvPr/>
            </p:nvSpPr>
            <p:spPr>
              <a:xfrm>
                <a:off x="15441" y="4303"/>
                <a:ext cx="680" cy="0"/>
              </a:xfrm>
              <a:prstGeom prst="line">
                <a:avLst/>
              </a:prstGeom>
              <a:ln w="22225" cap="flat" cmpd="sng">
                <a:solidFill>
                  <a:schemeClr val="tx1"/>
                </a:solidFill>
                <a:prstDash val="solid"/>
                <a:headEnd type="none" w="med" len="med"/>
                <a:tailEnd type="none" w="med" len="med"/>
              </a:ln>
            </p:spPr>
          </p:sp>
        </p:grpSp>
      </p:grpSp>
      <p:grpSp>
        <p:nvGrpSpPr>
          <p:cNvPr id="82" name="组合 81"/>
          <p:cNvGrpSpPr/>
          <p:nvPr/>
        </p:nvGrpSpPr>
        <p:grpSpPr>
          <a:xfrm>
            <a:off x="7684135" y="4232910"/>
            <a:ext cx="1586865" cy="717550"/>
            <a:chOff x="11381" y="5135"/>
            <a:chExt cx="2499" cy="1130"/>
          </a:xfrm>
        </p:grpSpPr>
        <p:sp>
          <p:nvSpPr>
            <p:cNvPr id="85" name="文本框 84"/>
            <p:cNvSpPr txBox="1"/>
            <p:nvPr/>
          </p:nvSpPr>
          <p:spPr>
            <a:xfrm>
              <a:off x="11381" y="5259"/>
              <a:ext cx="1723"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1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12972" y="5135"/>
              <a:ext cx="908" cy="1130"/>
              <a:chOff x="13270" y="3785"/>
              <a:chExt cx="908" cy="1130"/>
            </a:xfrm>
          </p:grpSpPr>
          <p:sp>
            <p:nvSpPr>
              <p:cNvPr id="102" name="Text Box 7"/>
              <p:cNvSpPr txBox="1"/>
              <p:nvPr/>
            </p:nvSpPr>
            <p:spPr>
              <a:xfrm>
                <a:off x="13270" y="3785"/>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103" name="Line 8"/>
              <p:cNvSpPr/>
              <p:nvPr/>
            </p:nvSpPr>
            <p:spPr>
              <a:xfrm>
                <a:off x="13370" y="4300"/>
                <a:ext cx="680" cy="0"/>
              </a:xfrm>
              <a:prstGeom prst="line">
                <a:avLst/>
              </a:prstGeom>
              <a:ln w="22225" cap="flat" cmpd="sng">
                <a:solidFill>
                  <a:schemeClr val="tx1"/>
                </a:solidFill>
                <a:prstDash val="solid"/>
                <a:headEnd type="none" w="med" len="med"/>
                <a:tailEnd type="none" w="med" len="med"/>
              </a:ln>
            </p:spPr>
          </p:sp>
        </p:grpSp>
      </p:grpSp>
      <p:grpSp>
        <p:nvGrpSpPr>
          <p:cNvPr id="104" name="组合 103"/>
          <p:cNvGrpSpPr/>
          <p:nvPr/>
        </p:nvGrpSpPr>
        <p:grpSpPr>
          <a:xfrm rot="0">
            <a:off x="7740015" y="5156835"/>
            <a:ext cx="1214391" cy="717550"/>
            <a:chOff x="5226" y="6493"/>
            <a:chExt cx="1912" cy="1130"/>
          </a:xfrm>
        </p:grpSpPr>
        <p:sp>
          <p:nvSpPr>
            <p:cNvPr id="105" name="文本框 104"/>
            <p:cNvSpPr txBox="1"/>
            <p:nvPr/>
          </p:nvSpPr>
          <p:spPr>
            <a:xfrm>
              <a:off x="5226" y="6612"/>
              <a:ext cx="1912" cy="725"/>
            </a:xfrm>
            <a:prstGeom prst="rect">
              <a:avLst/>
            </a:prstGeom>
            <a:noFill/>
          </p:spPr>
          <p:txBody>
            <a:bodyPr wrap="square" rtlCol="0">
              <a:spAutoFit/>
            </a:bodyPr>
            <a:p>
              <a:pPr algn="l"/>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06" name="Group 6"/>
            <p:cNvGrpSpPr/>
            <p:nvPr/>
          </p:nvGrpSpPr>
          <p:grpSpPr>
            <a:xfrm rot="0">
              <a:off x="6110" y="6493"/>
              <a:ext cx="956" cy="1130"/>
              <a:chOff x="4478" y="2832"/>
              <a:chExt cx="382" cy="452"/>
            </a:xfrm>
          </p:grpSpPr>
          <p:sp>
            <p:nvSpPr>
              <p:cNvPr id="107" name="Text Box 7"/>
              <p:cNvSpPr txBox="1"/>
              <p:nvPr/>
            </p:nvSpPr>
            <p:spPr>
              <a:xfrm>
                <a:off x="4497"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108" name="Line 8"/>
              <p:cNvSpPr/>
              <p:nvPr/>
            </p:nvSpPr>
            <p:spPr>
              <a:xfrm>
                <a:off x="4478" y="3022"/>
                <a:ext cx="272" cy="0"/>
              </a:xfrm>
              <a:prstGeom prst="line">
                <a:avLst/>
              </a:prstGeom>
              <a:ln w="22225" cap="flat" cmpd="sng">
                <a:solidFill>
                  <a:schemeClr val="tx1"/>
                </a:solidFill>
                <a:prstDash val="solid"/>
                <a:headEnd type="none" w="med" len="med"/>
                <a:tailEnd type="none" w="med" len="med"/>
              </a:ln>
            </p:spPr>
          </p:sp>
        </p:grpSp>
      </p:grpSp>
      <p:grpSp>
        <p:nvGrpSpPr>
          <p:cNvPr id="109" name="组合 108"/>
          <p:cNvGrpSpPr/>
          <p:nvPr/>
        </p:nvGrpSpPr>
        <p:grpSpPr>
          <a:xfrm rot="0">
            <a:off x="4502150" y="3270250"/>
            <a:ext cx="2953385" cy="742315"/>
            <a:chOff x="4963" y="6449"/>
            <a:chExt cx="4651" cy="1169"/>
          </a:xfrm>
        </p:grpSpPr>
        <p:grpSp>
          <p:nvGrpSpPr>
            <p:cNvPr id="110" name="组合 109"/>
            <p:cNvGrpSpPr/>
            <p:nvPr/>
          </p:nvGrpSpPr>
          <p:grpSpPr>
            <a:xfrm>
              <a:off x="4963" y="6449"/>
              <a:ext cx="4651" cy="1130"/>
              <a:chOff x="9731" y="3882"/>
              <a:chExt cx="4651" cy="1130"/>
            </a:xfrm>
          </p:grpSpPr>
          <p:sp>
            <p:nvSpPr>
              <p:cNvPr id="111" name="文本框 110"/>
              <p:cNvSpPr txBox="1"/>
              <p:nvPr/>
            </p:nvSpPr>
            <p:spPr>
              <a:xfrm>
                <a:off x="9731"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( 4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12" name="Group 6"/>
              <p:cNvGrpSpPr/>
              <p:nvPr/>
            </p:nvGrpSpPr>
            <p:grpSpPr>
              <a:xfrm>
                <a:off x="10421" y="3882"/>
                <a:ext cx="948" cy="1130"/>
                <a:chOff x="4822" y="2840"/>
                <a:chExt cx="379" cy="452"/>
              </a:xfrm>
            </p:grpSpPr>
            <p:sp>
              <p:nvSpPr>
                <p:cNvPr id="113"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14"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115" name="Group 6"/>
            <p:cNvGrpSpPr/>
            <p:nvPr/>
          </p:nvGrpSpPr>
          <p:grpSpPr>
            <a:xfrm rot="0">
              <a:off x="7939" y="6488"/>
              <a:ext cx="973" cy="1130"/>
              <a:chOff x="5209" y="2830"/>
              <a:chExt cx="389" cy="452"/>
            </a:xfrm>
          </p:grpSpPr>
          <p:sp>
            <p:nvSpPr>
              <p:cNvPr id="116" name="Text Box 7"/>
              <p:cNvSpPr txBox="1"/>
              <p:nvPr/>
            </p:nvSpPr>
            <p:spPr>
              <a:xfrm>
                <a:off x="5235" y="283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17" name="Line 8"/>
              <p:cNvSpPr/>
              <p:nvPr/>
            </p:nvSpPr>
            <p:spPr>
              <a:xfrm>
                <a:off x="5209" y="3020"/>
                <a:ext cx="272" cy="0"/>
              </a:xfrm>
              <a:prstGeom prst="line">
                <a:avLst/>
              </a:prstGeom>
              <a:ln w="22225" cap="flat" cmpd="sng">
                <a:solidFill>
                  <a:schemeClr val="tx1"/>
                </a:solidFill>
                <a:prstDash val="solid"/>
                <a:headEnd type="none" w="med" len="med"/>
                <a:tailEnd type="none" w="med" len="med"/>
              </a:ln>
            </p:spPr>
          </p:sp>
        </p:grpSp>
      </p:grpSp>
      <p:grpSp>
        <p:nvGrpSpPr>
          <p:cNvPr id="119" name="组合 118"/>
          <p:cNvGrpSpPr/>
          <p:nvPr/>
        </p:nvGrpSpPr>
        <p:grpSpPr>
          <a:xfrm rot="0">
            <a:off x="4528820" y="4261485"/>
            <a:ext cx="1658620" cy="717550"/>
            <a:chOff x="9731" y="3882"/>
            <a:chExt cx="2612" cy="1130"/>
          </a:xfrm>
        </p:grpSpPr>
        <p:sp>
          <p:nvSpPr>
            <p:cNvPr id="120" name="文本框 119"/>
            <p:cNvSpPr txBox="1"/>
            <p:nvPr/>
          </p:nvSpPr>
          <p:spPr>
            <a:xfrm>
              <a:off x="9731" y="4006"/>
              <a:ext cx="2612"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3</a:t>
              </a:r>
              <a:endParaRPr lang="en-US" altLang="zh-CN" sz="2400">
                <a:latin typeface="微软雅黑" panose="020B0503020204020204" pitchFamily="34" charset="-122"/>
                <a:ea typeface="微软雅黑" panose="020B0503020204020204" pitchFamily="34" charset="-122"/>
              </a:endParaRPr>
            </a:p>
          </p:txBody>
        </p:sp>
        <p:grpSp>
          <p:nvGrpSpPr>
            <p:cNvPr id="121" name="Group 6"/>
            <p:cNvGrpSpPr/>
            <p:nvPr/>
          </p:nvGrpSpPr>
          <p:grpSpPr>
            <a:xfrm>
              <a:off x="10421" y="3882"/>
              <a:ext cx="948" cy="1130"/>
              <a:chOff x="4822" y="2840"/>
              <a:chExt cx="379" cy="452"/>
            </a:xfrm>
          </p:grpSpPr>
          <p:sp>
            <p:nvSpPr>
              <p:cNvPr id="122"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23"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132" name="组合 131"/>
          <p:cNvGrpSpPr/>
          <p:nvPr/>
        </p:nvGrpSpPr>
        <p:grpSpPr>
          <a:xfrm rot="0">
            <a:off x="4588510" y="5160645"/>
            <a:ext cx="1214391" cy="717550"/>
            <a:chOff x="5226" y="6493"/>
            <a:chExt cx="1912" cy="1130"/>
          </a:xfrm>
        </p:grpSpPr>
        <p:sp>
          <p:nvSpPr>
            <p:cNvPr id="133" name="文本框 132"/>
            <p:cNvSpPr txBox="1"/>
            <p:nvPr/>
          </p:nvSpPr>
          <p:spPr>
            <a:xfrm>
              <a:off x="5226" y="6612"/>
              <a:ext cx="1912" cy="725"/>
            </a:xfrm>
            <a:prstGeom prst="rect">
              <a:avLst/>
            </a:prstGeom>
            <a:noFill/>
          </p:spPr>
          <p:txBody>
            <a:bodyPr wrap="square" rtlCol="0">
              <a:spAutoFit/>
            </a:bodyPr>
            <a:p>
              <a:pPr algn="l"/>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34" name="Group 6"/>
            <p:cNvGrpSpPr/>
            <p:nvPr/>
          </p:nvGrpSpPr>
          <p:grpSpPr>
            <a:xfrm rot="0">
              <a:off x="6110" y="6493"/>
              <a:ext cx="956" cy="1130"/>
              <a:chOff x="4478" y="2832"/>
              <a:chExt cx="382" cy="452"/>
            </a:xfrm>
          </p:grpSpPr>
          <p:sp>
            <p:nvSpPr>
              <p:cNvPr id="135" name="Text Box 7"/>
              <p:cNvSpPr txBox="1"/>
              <p:nvPr/>
            </p:nvSpPr>
            <p:spPr>
              <a:xfrm>
                <a:off x="4497"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36" name="Line 8"/>
              <p:cNvSpPr/>
              <p:nvPr/>
            </p:nvSpPr>
            <p:spPr>
              <a:xfrm>
                <a:off x="4478" y="3022"/>
                <a:ext cx="272" cy="0"/>
              </a:xfrm>
              <a:prstGeom prst="line">
                <a:avLst/>
              </a:prstGeom>
              <a:ln w="22225" cap="flat" cmpd="sng">
                <a:solidFill>
                  <a:schemeClr val="tx1"/>
                </a:solidFill>
                <a:prstDash val="solid"/>
                <a:headEnd type="none" w="med" len="med"/>
                <a:tailEnd type="none" w="med" len="med"/>
              </a:ln>
            </p:spPr>
          </p:sp>
        </p:grpSp>
      </p:grpSp>
      <p:grpSp>
        <p:nvGrpSpPr>
          <p:cNvPr id="137" name="组合 136"/>
          <p:cNvGrpSpPr/>
          <p:nvPr/>
        </p:nvGrpSpPr>
        <p:grpSpPr>
          <a:xfrm rot="0">
            <a:off x="728980" y="1988185"/>
            <a:ext cx="3284855" cy="4165600"/>
            <a:chOff x="1895" y="4083"/>
            <a:chExt cx="7143" cy="2324"/>
          </a:xfrm>
        </p:grpSpPr>
        <p:sp>
          <p:nvSpPr>
            <p:cNvPr id="138" name="圆角矩形 137"/>
            <p:cNvSpPr/>
            <p:nvPr/>
          </p:nvSpPr>
          <p:spPr>
            <a:xfrm>
              <a:off x="2059" y="4132"/>
              <a:ext cx="6787" cy="2216"/>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圆角矩形 138"/>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0" name="组合 139"/>
          <p:cNvGrpSpPr/>
          <p:nvPr/>
        </p:nvGrpSpPr>
        <p:grpSpPr>
          <a:xfrm rot="0">
            <a:off x="4253865" y="1978660"/>
            <a:ext cx="3012440" cy="4165600"/>
            <a:chOff x="1895" y="4083"/>
            <a:chExt cx="7143" cy="2324"/>
          </a:xfrm>
        </p:grpSpPr>
        <p:sp>
          <p:nvSpPr>
            <p:cNvPr id="141" name="圆角矩形 140"/>
            <p:cNvSpPr/>
            <p:nvPr/>
          </p:nvSpPr>
          <p:spPr>
            <a:xfrm>
              <a:off x="2059" y="4132"/>
              <a:ext cx="6787" cy="2216"/>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2" name="圆角矩形 141"/>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43" name="组合 142"/>
          <p:cNvGrpSpPr/>
          <p:nvPr/>
        </p:nvGrpSpPr>
        <p:grpSpPr>
          <a:xfrm rot="0">
            <a:off x="7544435" y="1969135"/>
            <a:ext cx="3905885" cy="4165600"/>
            <a:chOff x="1895" y="4083"/>
            <a:chExt cx="7143" cy="2324"/>
          </a:xfrm>
        </p:grpSpPr>
        <p:sp>
          <p:nvSpPr>
            <p:cNvPr id="144" name="圆角矩形 143"/>
            <p:cNvSpPr/>
            <p:nvPr/>
          </p:nvSpPr>
          <p:spPr>
            <a:xfrm>
              <a:off x="2059" y="4132"/>
              <a:ext cx="6787" cy="2216"/>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5" name="圆角矩形 144"/>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p:tgtEl>
                                          <p:spTgt spid="51"/>
                                        </p:tgtEl>
                                        <p:attrNameLst>
                                          <p:attrName>ppt_y</p:attrName>
                                        </p:attrNameLst>
                                      </p:cBhvr>
                                      <p:tavLst>
                                        <p:tav tm="0">
                                          <p:val>
                                            <p:strVal val="#ppt_y+#ppt_h*1.125000"/>
                                          </p:val>
                                        </p:tav>
                                        <p:tav tm="100000">
                                          <p:val>
                                            <p:strVal val="#ppt_y"/>
                                          </p:val>
                                        </p:tav>
                                      </p:tavLst>
                                    </p:anim>
                                    <p:animEffect transition="in" filter="wipe(up)">
                                      <p:cBhvr>
                                        <p:cTn id="14" dur="500"/>
                                        <p:tgtEl>
                                          <p:spTgt spid="5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p:tgtEl>
                                          <p:spTgt spid="62"/>
                                        </p:tgtEl>
                                        <p:attrNameLst>
                                          <p:attrName>ppt_y</p:attrName>
                                        </p:attrNameLst>
                                      </p:cBhvr>
                                      <p:tavLst>
                                        <p:tav tm="0">
                                          <p:val>
                                            <p:strVal val="#ppt_y+#ppt_h*1.125000"/>
                                          </p:val>
                                        </p:tav>
                                        <p:tav tm="100000">
                                          <p:val>
                                            <p:strVal val="#ppt_y"/>
                                          </p:val>
                                        </p:tav>
                                      </p:tavLst>
                                    </p:anim>
                                    <p:animEffect transition="in" filter="wipe(up)">
                                      <p:cBhvr>
                                        <p:cTn id="20" dur="500"/>
                                        <p:tgtEl>
                                          <p:spTgt spid="6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additive="base">
                                        <p:cTn id="25" dur="500"/>
                                        <p:tgtEl>
                                          <p:spTgt spid="109"/>
                                        </p:tgtEl>
                                        <p:attrNameLst>
                                          <p:attrName>ppt_y</p:attrName>
                                        </p:attrNameLst>
                                      </p:cBhvr>
                                      <p:tavLst>
                                        <p:tav tm="0">
                                          <p:val>
                                            <p:strVal val="#ppt_y+#ppt_h*1.125000"/>
                                          </p:val>
                                        </p:tav>
                                        <p:tav tm="100000">
                                          <p:val>
                                            <p:strVal val="#ppt_y"/>
                                          </p:val>
                                        </p:tav>
                                      </p:tavLst>
                                    </p:anim>
                                    <p:animEffect transition="in" filter="wipe(up)">
                                      <p:cBhvr>
                                        <p:cTn id="26" dur="500"/>
                                        <p:tgtEl>
                                          <p:spTgt spid="109"/>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19"/>
                                        </p:tgtEl>
                                        <p:attrNameLst>
                                          <p:attrName>style.visibility</p:attrName>
                                        </p:attrNameLst>
                                      </p:cBhvr>
                                      <p:to>
                                        <p:strVal val="visible"/>
                                      </p:to>
                                    </p:set>
                                    <p:anim calcmode="lin" valueType="num">
                                      <p:cBhvr additive="base">
                                        <p:cTn id="31" dur="500"/>
                                        <p:tgtEl>
                                          <p:spTgt spid="119"/>
                                        </p:tgtEl>
                                        <p:attrNameLst>
                                          <p:attrName>ppt_y</p:attrName>
                                        </p:attrNameLst>
                                      </p:cBhvr>
                                      <p:tavLst>
                                        <p:tav tm="0">
                                          <p:val>
                                            <p:strVal val="#ppt_y+#ppt_h*1.125000"/>
                                          </p:val>
                                        </p:tav>
                                        <p:tav tm="100000">
                                          <p:val>
                                            <p:strVal val="#ppt_y"/>
                                          </p:val>
                                        </p:tav>
                                      </p:tavLst>
                                    </p:anim>
                                    <p:animEffect transition="in" filter="wipe(up)">
                                      <p:cBhvr>
                                        <p:cTn id="32" dur="500"/>
                                        <p:tgtEl>
                                          <p:spTgt spid="11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32"/>
                                        </p:tgtEl>
                                        <p:attrNameLst>
                                          <p:attrName>style.visibility</p:attrName>
                                        </p:attrNameLst>
                                      </p:cBhvr>
                                      <p:to>
                                        <p:strVal val="visible"/>
                                      </p:to>
                                    </p:set>
                                    <p:anim calcmode="lin" valueType="num">
                                      <p:cBhvr additive="base">
                                        <p:cTn id="37" dur="500"/>
                                        <p:tgtEl>
                                          <p:spTgt spid="132"/>
                                        </p:tgtEl>
                                        <p:attrNameLst>
                                          <p:attrName>ppt_y</p:attrName>
                                        </p:attrNameLst>
                                      </p:cBhvr>
                                      <p:tavLst>
                                        <p:tav tm="0">
                                          <p:val>
                                            <p:strVal val="#ppt_y+#ppt_h*1.125000"/>
                                          </p:val>
                                        </p:tav>
                                        <p:tav tm="100000">
                                          <p:val>
                                            <p:strVal val="#ppt_y"/>
                                          </p:val>
                                        </p:tav>
                                      </p:tavLst>
                                    </p:anim>
                                    <p:animEffect transition="in" filter="wipe(up)">
                                      <p:cBhvr>
                                        <p:cTn id="38" dur="500"/>
                                        <p:tgtEl>
                                          <p:spTgt spid="132"/>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additive="base">
                                        <p:cTn id="43" dur="500"/>
                                        <p:tgtEl>
                                          <p:spTgt spid="81"/>
                                        </p:tgtEl>
                                        <p:attrNameLst>
                                          <p:attrName>ppt_y</p:attrName>
                                        </p:attrNameLst>
                                      </p:cBhvr>
                                      <p:tavLst>
                                        <p:tav tm="0">
                                          <p:val>
                                            <p:strVal val="#ppt_y+#ppt_h*1.125000"/>
                                          </p:val>
                                        </p:tav>
                                        <p:tav tm="100000">
                                          <p:val>
                                            <p:strVal val="#ppt_y"/>
                                          </p:val>
                                        </p:tav>
                                      </p:tavLst>
                                    </p:anim>
                                    <p:animEffect transition="in" filter="wipe(up)">
                                      <p:cBhvr>
                                        <p:cTn id="44" dur="500"/>
                                        <p:tgtEl>
                                          <p:spTgt spid="81"/>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500"/>
                                        <p:tgtEl>
                                          <p:spTgt spid="82"/>
                                        </p:tgtEl>
                                        <p:attrNameLst>
                                          <p:attrName>ppt_y</p:attrName>
                                        </p:attrNameLst>
                                      </p:cBhvr>
                                      <p:tavLst>
                                        <p:tav tm="0">
                                          <p:val>
                                            <p:strVal val="#ppt_y+#ppt_h*1.125000"/>
                                          </p:val>
                                        </p:tav>
                                        <p:tav tm="100000">
                                          <p:val>
                                            <p:strVal val="#ppt_y"/>
                                          </p:val>
                                        </p:tav>
                                      </p:tavLst>
                                    </p:anim>
                                    <p:animEffect transition="in" filter="wipe(up)">
                                      <p:cBhvr>
                                        <p:cTn id="50" dur="500"/>
                                        <p:tgtEl>
                                          <p:spTgt spid="82"/>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04"/>
                                        </p:tgtEl>
                                        <p:attrNameLst>
                                          <p:attrName>style.visibility</p:attrName>
                                        </p:attrNameLst>
                                      </p:cBhvr>
                                      <p:to>
                                        <p:strVal val="visible"/>
                                      </p:to>
                                    </p:set>
                                    <p:anim calcmode="lin" valueType="num">
                                      <p:cBhvr additive="base">
                                        <p:cTn id="55" dur="500"/>
                                        <p:tgtEl>
                                          <p:spTgt spid="104"/>
                                        </p:tgtEl>
                                        <p:attrNameLst>
                                          <p:attrName>ppt_y</p:attrName>
                                        </p:attrNameLst>
                                      </p:cBhvr>
                                      <p:tavLst>
                                        <p:tav tm="0">
                                          <p:val>
                                            <p:strVal val="#ppt_y+#ppt_h*1.125000"/>
                                          </p:val>
                                        </p:tav>
                                        <p:tav tm="100000">
                                          <p:val>
                                            <p:strVal val="#ppt_y"/>
                                          </p:val>
                                        </p:tav>
                                      </p:tavLst>
                                    </p:anim>
                                    <p:animEffect transition="in" filter="wipe(up)">
                                      <p:cBhvr>
                                        <p:cTn id="5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6" name="组合 65"/>
          <p:cNvGrpSpPr/>
          <p:nvPr/>
        </p:nvGrpSpPr>
        <p:grpSpPr>
          <a:xfrm>
            <a:off x="695325" y="1704975"/>
            <a:ext cx="9758680" cy="1239520"/>
            <a:chOff x="495" y="2685"/>
            <a:chExt cx="15368" cy="1952"/>
          </a:xfrm>
        </p:grpSpPr>
        <p:grpSp>
          <p:nvGrpSpPr>
            <p:cNvPr id="50" name="组合 49"/>
            <p:cNvGrpSpPr/>
            <p:nvPr/>
          </p:nvGrpSpPr>
          <p:grpSpPr>
            <a:xfrm rot="0">
              <a:off x="1965" y="2685"/>
              <a:ext cx="13899" cy="1952"/>
              <a:chOff x="5488" y="1621"/>
              <a:chExt cx="12197" cy="3351"/>
            </a:xfrm>
          </p:grpSpPr>
          <p:grpSp>
            <p:nvGrpSpPr>
              <p:cNvPr id="51" name="组合 50"/>
              <p:cNvGrpSpPr/>
              <p:nvPr/>
            </p:nvGrpSpPr>
            <p:grpSpPr>
              <a:xfrm>
                <a:off x="5488" y="1621"/>
                <a:ext cx="12197" cy="3351"/>
                <a:chOff x="5488" y="1621"/>
                <a:chExt cx="12197" cy="3351"/>
              </a:xfrm>
            </p:grpSpPr>
            <p:sp>
              <p:nvSpPr>
                <p:cNvPr id="52" name="圆角矩形 51"/>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圆角矩形 5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4" name="圆角矩形 53"/>
              <p:cNvSpPr/>
              <p:nvPr/>
            </p:nvSpPr>
            <p:spPr>
              <a:xfrm>
                <a:off x="5616" y="1840"/>
                <a:ext cx="11940" cy="2888"/>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 name="组合 9"/>
            <p:cNvGrpSpPr/>
            <p:nvPr/>
          </p:nvGrpSpPr>
          <p:grpSpPr>
            <a:xfrm>
              <a:off x="2163" y="3187"/>
              <a:ext cx="13502" cy="1146"/>
              <a:chOff x="3559" y="2714"/>
              <a:chExt cx="13502" cy="1146"/>
            </a:xfrm>
          </p:grpSpPr>
          <p:sp>
            <p:nvSpPr>
              <p:cNvPr id="5" name="文本框 4"/>
              <p:cNvSpPr txBox="1"/>
              <p:nvPr/>
            </p:nvSpPr>
            <p:spPr>
              <a:xfrm>
                <a:off x="3559" y="2854"/>
                <a:ext cx="13502" cy="725"/>
              </a:xfrm>
              <a:prstGeom prst="rect">
                <a:avLst/>
              </a:prstGeom>
              <a:noFill/>
            </p:spPr>
            <p:txBody>
              <a:bodyPr wrap="none" rtlCol="0">
                <a:spAutoFit/>
              </a:bodyPr>
              <a:p>
                <a:r>
                  <a:rPr lang="zh-CN" altLang="en-US" sz="2400"/>
                  <a:t>计算</a:t>
                </a:r>
                <a:r>
                  <a:rPr lang="en-US" altLang="zh-CN" sz="2400"/>
                  <a:t>                            </a:t>
                </a:r>
                <a:r>
                  <a:rPr lang="zh-CN" altLang="en-US" sz="2400"/>
                  <a:t>时，应先算（</a:t>
                </a:r>
                <a:r>
                  <a:rPr lang="en-US" altLang="zh-CN" sz="2400"/>
                  <a:t>     </a:t>
                </a:r>
                <a:r>
                  <a:rPr lang="zh-CN" altLang="en-US" sz="2400"/>
                  <a:t>）法，再算（</a:t>
                </a:r>
                <a:r>
                  <a:rPr lang="en-US" altLang="zh-CN" sz="2400"/>
                  <a:t>     </a:t>
                </a:r>
                <a:r>
                  <a:rPr lang="zh-CN" altLang="en-US" sz="2400"/>
                  <a:t>）法。</a:t>
                </a:r>
                <a:endParaRPr lang="zh-CN" altLang="en-US" sz="2400"/>
              </a:p>
            </p:txBody>
          </p:sp>
          <p:grpSp>
            <p:nvGrpSpPr>
              <p:cNvPr id="6" name="组合 5"/>
              <p:cNvGrpSpPr/>
              <p:nvPr/>
            </p:nvGrpSpPr>
            <p:grpSpPr>
              <a:xfrm>
                <a:off x="4511" y="2714"/>
                <a:ext cx="3827" cy="1147"/>
                <a:chOff x="2518" y="3671"/>
                <a:chExt cx="3827" cy="1147"/>
              </a:xfrm>
            </p:grpSpPr>
            <p:grpSp>
              <p:nvGrpSpPr>
                <p:cNvPr id="7" name="组合 6"/>
                <p:cNvGrpSpPr/>
                <p:nvPr/>
              </p:nvGrpSpPr>
              <p:grpSpPr>
                <a:xfrm>
                  <a:off x="2518" y="3671"/>
                  <a:ext cx="3827" cy="1147"/>
                  <a:chOff x="2518" y="3671"/>
                  <a:chExt cx="3827" cy="1147"/>
                </a:xfrm>
              </p:grpSpPr>
              <p:grpSp>
                <p:nvGrpSpPr>
                  <p:cNvPr id="71" name="组合 70"/>
                  <p:cNvGrpSpPr/>
                  <p:nvPr/>
                </p:nvGrpSpPr>
                <p:grpSpPr>
                  <a:xfrm rot="0">
                    <a:off x="2518" y="3671"/>
                    <a:ext cx="3341" cy="1146"/>
                    <a:chOff x="5506" y="6473"/>
                    <a:chExt cx="3340" cy="1146"/>
                  </a:xfrm>
                </p:grpSpPr>
                <p:grpSp>
                  <p:nvGrpSpPr>
                    <p:cNvPr id="72" name="组合 71"/>
                    <p:cNvGrpSpPr/>
                    <p:nvPr/>
                  </p:nvGrpSpPr>
                  <p:grpSpPr>
                    <a:xfrm>
                      <a:off x="5506" y="6489"/>
                      <a:ext cx="3340" cy="1130"/>
                      <a:chOff x="10274" y="3922"/>
                      <a:chExt cx="3340" cy="1130"/>
                    </a:xfrm>
                  </p:grpSpPr>
                  <p:sp>
                    <p:nvSpPr>
                      <p:cNvPr id="73" name="文本框 72"/>
                      <p:cNvSpPr txBox="1"/>
                      <p:nvPr/>
                    </p:nvSpPr>
                    <p:spPr>
                      <a:xfrm>
                        <a:off x="10274" y="4045"/>
                        <a:ext cx="3340"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en-US" altLang="zh-CN" sz="2400" b="1">
                            <a:latin typeface="宋体" panose="02010600030101010101" pitchFamily="2" charset="-122"/>
                            <a:ea typeface="宋体" panose="02010600030101010101" pitchFamily="2" charset="-122"/>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74" name="Group 6"/>
                      <p:cNvGrpSpPr/>
                      <p:nvPr/>
                    </p:nvGrpSpPr>
                    <p:grpSpPr>
                      <a:xfrm>
                        <a:off x="10556" y="3922"/>
                        <a:ext cx="908" cy="1130"/>
                        <a:chOff x="4876" y="2856"/>
                        <a:chExt cx="363" cy="452"/>
                      </a:xfrm>
                    </p:grpSpPr>
                    <p:sp>
                      <p:nvSpPr>
                        <p:cNvPr id="75" name="Text Box 7"/>
                        <p:cNvSpPr txBox="1"/>
                        <p:nvPr/>
                      </p:nvSpPr>
                      <p:spPr>
                        <a:xfrm>
                          <a:off x="4876" y="285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p:txBody>
                    </p:sp>
                    <p:sp>
                      <p:nvSpPr>
                        <p:cNvPr id="76" name="Line 8"/>
                        <p:cNvSpPr/>
                        <p:nvPr/>
                      </p:nvSpPr>
                      <p:spPr>
                        <a:xfrm>
                          <a:off x="4908" y="3046"/>
                          <a:ext cx="272" cy="0"/>
                        </a:xfrm>
                        <a:prstGeom prst="line">
                          <a:avLst/>
                        </a:prstGeom>
                        <a:ln w="22225" cap="flat" cmpd="sng">
                          <a:solidFill>
                            <a:schemeClr val="tx1"/>
                          </a:solidFill>
                          <a:prstDash val="solid"/>
                          <a:headEnd type="none" w="med" len="med"/>
                          <a:tailEnd type="none" w="med" len="med"/>
                        </a:ln>
                      </p:spPr>
                    </p:sp>
                  </p:grpSp>
                </p:grpSp>
                <p:grpSp>
                  <p:nvGrpSpPr>
                    <p:cNvPr id="77" name="Group 6"/>
                    <p:cNvGrpSpPr/>
                    <p:nvPr/>
                  </p:nvGrpSpPr>
                  <p:grpSpPr>
                    <a:xfrm rot="0">
                      <a:off x="7066" y="6473"/>
                      <a:ext cx="948" cy="1130"/>
                      <a:chOff x="4860" y="2824"/>
                      <a:chExt cx="379" cy="452"/>
                    </a:xfrm>
                  </p:grpSpPr>
                  <p:sp>
                    <p:nvSpPr>
                      <p:cNvPr id="7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7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8" name="Text Box 7"/>
                  <p:cNvSpPr txBox="1"/>
                  <p:nvPr/>
                </p:nvSpPr>
                <p:spPr>
                  <a:xfrm>
                    <a:off x="5437" y="3687"/>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grpSp>
            <p:sp>
              <p:nvSpPr>
                <p:cNvPr id="9" name="Line 8"/>
                <p:cNvSpPr/>
                <p:nvPr/>
              </p:nvSpPr>
              <p:spPr>
                <a:xfrm>
                  <a:off x="5417" y="4162"/>
                  <a:ext cx="681" cy="0"/>
                </a:xfrm>
                <a:prstGeom prst="line">
                  <a:avLst/>
                </a:prstGeom>
                <a:ln w="22225" cap="flat" cmpd="sng">
                  <a:solidFill>
                    <a:schemeClr val="tx1"/>
                  </a:solidFill>
                  <a:prstDash val="solid"/>
                  <a:headEnd type="none" w="med" len="med"/>
                  <a:tailEnd type="none" w="med" len="med"/>
                </a:ln>
              </p:spPr>
            </p:sp>
          </p:grpSp>
        </p:grpSp>
        <p:pic>
          <p:nvPicPr>
            <p:cNvPr id="49" name="图片 48" descr="图片2"/>
            <p:cNvPicPr>
              <a:picLocks noChangeAspect="1"/>
            </p:cNvPicPr>
            <p:nvPr/>
          </p:nvPicPr>
          <p:blipFill>
            <a:blip r:embed="rId2"/>
            <a:stretch>
              <a:fillRect/>
            </a:stretch>
          </p:blipFill>
          <p:spPr>
            <a:xfrm rot="2700000">
              <a:off x="475" y="2783"/>
              <a:ext cx="1555" cy="1515"/>
            </a:xfrm>
            <a:prstGeom prst="rect">
              <a:avLst/>
            </a:prstGeom>
          </p:spPr>
        </p:pic>
      </p:grpSp>
      <p:grpSp>
        <p:nvGrpSpPr>
          <p:cNvPr id="65" name="组合 64"/>
          <p:cNvGrpSpPr/>
          <p:nvPr/>
        </p:nvGrpSpPr>
        <p:grpSpPr>
          <a:xfrm>
            <a:off x="631190" y="3583305"/>
            <a:ext cx="10466705" cy="1370330"/>
            <a:chOff x="474" y="5003"/>
            <a:chExt cx="16483" cy="2158"/>
          </a:xfrm>
        </p:grpSpPr>
        <p:grpSp>
          <p:nvGrpSpPr>
            <p:cNvPr id="60" name="组合 59"/>
            <p:cNvGrpSpPr/>
            <p:nvPr/>
          </p:nvGrpSpPr>
          <p:grpSpPr>
            <a:xfrm rot="0">
              <a:off x="1935" y="5003"/>
              <a:ext cx="15022" cy="2159"/>
              <a:chOff x="5488" y="1621"/>
              <a:chExt cx="12197" cy="3351"/>
            </a:xfrm>
          </p:grpSpPr>
          <p:grpSp>
            <p:nvGrpSpPr>
              <p:cNvPr id="61" name="组合 60"/>
              <p:cNvGrpSpPr/>
              <p:nvPr/>
            </p:nvGrpSpPr>
            <p:grpSpPr>
              <a:xfrm>
                <a:off x="5488" y="1621"/>
                <a:ext cx="12197" cy="3351"/>
                <a:chOff x="5488" y="1621"/>
                <a:chExt cx="12197" cy="3351"/>
              </a:xfrm>
            </p:grpSpPr>
            <p:sp>
              <p:nvSpPr>
                <p:cNvPr id="62" name="圆角矩形 61"/>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圆角矩形 62"/>
                <p:cNvSpPr/>
                <p:nvPr/>
              </p:nvSpPr>
              <p:spPr>
                <a:xfrm>
                  <a:off x="5488" y="1621"/>
                  <a:ext cx="12197" cy="2992"/>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4" name="圆角矩形 63"/>
              <p:cNvSpPr/>
              <p:nvPr/>
            </p:nvSpPr>
            <p:spPr>
              <a:xfrm>
                <a:off x="5588" y="1808"/>
                <a:ext cx="11968" cy="2904"/>
              </a:xfrm>
              <a:prstGeom prst="roundRect">
                <a:avLst/>
              </a:prstGeom>
              <a:solidFill>
                <a:srgbClr val="40C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8" name="组合 47"/>
            <p:cNvGrpSpPr/>
            <p:nvPr/>
          </p:nvGrpSpPr>
          <p:grpSpPr>
            <a:xfrm>
              <a:off x="2163" y="5611"/>
              <a:ext cx="14566" cy="1146"/>
              <a:chOff x="1741" y="7644"/>
              <a:chExt cx="14566" cy="1146"/>
            </a:xfrm>
          </p:grpSpPr>
          <p:sp>
            <p:nvSpPr>
              <p:cNvPr id="44" name="文本框 43"/>
              <p:cNvSpPr txBox="1"/>
              <p:nvPr/>
            </p:nvSpPr>
            <p:spPr>
              <a:xfrm>
                <a:off x="1741" y="7774"/>
                <a:ext cx="14566" cy="725"/>
              </a:xfrm>
              <a:prstGeom prst="rect">
                <a:avLst/>
              </a:prstGeom>
              <a:noFill/>
            </p:spPr>
            <p:txBody>
              <a:bodyPr wrap="none" rtlCol="0">
                <a:spAutoFit/>
              </a:bodyPr>
              <a:p>
                <a:r>
                  <a:rPr lang="zh-CN" altLang="en-US" sz="2400"/>
                  <a:t>计算</a:t>
                </a:r>
                <a:r>
                  <a:rPr lang="en-US" altLang="zh-CN" sz="2400"/>
                  <a:t>                                    </a:t>
                </a:r>
                <a:r>
                  <a:rPr lang="zh-CN" altLang="en-US" sz="2400"/>
                  <a:t>时，应先算（</a:t>
                </a:r>
                <a:r>
                  <a:rPr lang="en-US" altLang="zh-CN" sz="2400"/>
                  <a:t>     </a:t>
                </a:r>
                <a:r>
                  <a:rPr lang="zh-CN" altLang="en-US" sz="2400"/>
                  <a:t>）法，再算（</a:t>
                </a:r>
                <a:r>
                  <a:rPr lang="en-US" altLang="zh-CN" sz="2400"/>
                  <a:t>     </a:t>
                </a:r>
                <a:r>
                  <a:rPr lang="zh-CN" altLang="en-US" sz="2400"/>
                  <a:t>）法。</a:t>
                </a:r>
                <a:endParaRPr lang="zh-CN" altLang="en-US" sz="2400"/>
              </a:p>
            </p:txBody>
          </p:sp>
          <p:grpSp>
            <p:nvGrpSpPr>
              <p:cNvPr id="47" name="组合 46"/>
              <p:cNvGrpSpPr/>
              <p:nvPr/>
            </p:nvGrpSpPr>
            <p:grpSpPr>
              <a:xfrm>
                <a:off x="2776" y="7644"/>
                <a:ext cx="4686" cy="1146"/>
                <a:chOff x="1395" y="5139"/>
                <a:chExt cx="4686" cy="1146"/>
              </a:xfrm>
            </p:grpSpPr>
            <p:grpSp>
              <p:nvGrpSpPr>
                <p:cNvPr id="29" name="组合 28"/>
                <p:cNvGrpSpPr/>
                <p:nvPr/>
              </p:nvGrpSpPr>
              <p:grpSpPr>
                <a:xfrm>
                  <a:off x="1395" y="5139"/>
                  <a:ext cx="4687" cy="1147"/>
                  <a:chOff x="2038" y="3671"/>
                  <a:chExt cx="4687" cy="1147"/>
                </a:xfrm>
              </p:grpSpPr>
              <p:grpSp>
                <p:nvGrpSpPr>
                  <p:cNvPr id="30" name="组合 29"/>
                  <p:cNvGrpSpPr/>
                  <p:nvPr/>
                </p:nvGrpSpPr>
                <p:grpSpPr>
                  <a:xfrm>
                    <a:off x="2038" y="3671"/>
                    <a:ext cx="4687" cy="1147"/>
                    <a:chOff x="2038" y="3671"/>
                    <a:chExt cx="4687" cy="1147"/>
                  </a:xfrm>
                </p:grpSpPr>
                <p:grpSp>
                  <p:nvGrpSpPr>
                    <p:cNvPr id="11" name="组合 10"/>
                    <p:cNvGrpSpPr/>
                    <p:nvPr/>
                  </p:nvGrpSpPr>
                  <p:grpSpPr>
                    <a:xfrm rot="0">
                      <a:off x="2038" y="3671"/>
                      <a:ext cx="4487" cy="1130"/>
                      <a:chOff x="5026" y="6473"/>
                      <a:chExt cx="4486" cy="1130"/>
                    </a:xfrm>
                  </p:grpSpPr>
                  <p:sp>
                    <p:nvSpPr>
                      <p:cNvPr id="12" name="文本框 11"/>
                      <p:cNvSpPr txBox="1"/>
                      <p:nvPr/>
                    </p:nvSpPr>
                    <p:spPr>
                      <a:xfrm>
                        <a:off x="5026" y="6612"/>
                        <a:ext cx="4486" cy="725"/>
                      </a:xfrm>
                      <a:prstGeom prst="rect">
                        <a:avLst/>
                      </a:prstGeom>
                      <a:noFill/>
                    </p:spPr>
                    <p:txBody>
                      <a:bodyPr wrap="square" rtlCol="0">
                        <a:spAutoFit/>
                      </a:bodyPr>
                      <a:p>
                        <a:pPr algn="l"/>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b="1">
                            <a:latin typeface="宋体" panose="02010600030101010101" pitchFamily="2" charset="-122"/>
                            <a:ea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sym typeface="+mn-ea"/>
                          </a:rPr>
                          <a:t>    </a:t>
                        </a:r>
                        <a:r>
                          <a:rPr lang="zh-CN" altLang="en-US"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3" name="Group 6"/>
                      <p:cNvGrpSpPr/>
                      <p:nvPr/>
                    </p:nvGrpSpPr>
                    <p:grpSpPr>
                      <a:xfrm rot="0">
                        <a:off x="7066" y="6473"/>
                        <a:ext cx="948" cy="1130"/>
                        <a:chOff x="4860" y="2824"/>
                        <a:chExt cx="379" cy="452"/>
                      </a:xfrm>
                    </p:grpSpPr>
                    <p:sp>
                      <p:nvSpPr>
                        <p:cNvPr id="14"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5"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21" name="Text Box 7"/>
                    <p:cNvSpPr txBox="1"/>
                    <p:nvPr/>
                  </p:nvSpPr>
                  <p:spPr>
                    <a:xfrm>
                      <a:off x="5817" y="3687"/>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grpSp>
              <p:sp>
                <p:nvSpPr>
                  <p:cNvPr id="23" name="Line 8"/>
                  <p:cNvSpPr/>
                  <p:nvPr/>
                </p:nvSpPr>
                <p:spPr>
                  <a:xfrm>
                    <a:off x="5797" y="4162"/>
                    <a:ext cx="681" cy="0"/>
                  </a:xfrm>
                  <a:prstGeom prst="line">
                    <a:avLst/>
                  </a:prstGeom>
                  <a:ln w="22225" cap="flat" cmpd="sng">
                    <a:solidFill>
                      <a:schemeClr val="tx1"/>
                    </a:solidFill>
                    <a:prstDash val="solid"/>
                    <a:headEnd type="none" w="med" len="med"/>
                    <a:tailEnd type="none" w="med" len="med"/>
                  </a:ln>
                </p:spPr>
              </p:sp>
            </p:grpSp>
            <p:sp>
              <p:nvSpPr>
                <p:cNvPr id="45" name="Text Box 7"/>
                <p:cNvSpPr txBox="1"/>
                <p:nvPr/>
              </p:nvSpPr>
              <p:spPr>
                <a:xfrm>
                  <a:off x="2013" y="515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46" name="Line 8"/>
                <p:cNvSpPr/>
                <p:nvPr/>
              </p:nvSpPr>
              <p:spPr>
                <a:xfrm>
                  <a:off x="1993" y="5629"/>
                  <a:ext cx="681" cy="0"/>
                </a:xfrm>
                <a:prstGeom prst="line">
                  <a:avLst/>
                </a:prstGeom>
                <a:ln w="22225" cap="flat" cmpd="sng">
                  <a:solidFill>
                    <a:schemeClr val="tx1"/>
                  </a:solidFill>
                  <a:prstDash val="solid"/>
                  <a:headEnd type="none" w="med" len="med"/>
                  <a:tailEnd type="none" w="med" len="med"/>
                </a:ln>
              </p:spPr>
            </p:sp>
          </p:grpSp>
        </p:grpSp>
        <p:pic>
          <p:nvPicPr>
            <p:cNvPr id="55" name="图片 54" descr="图片1"/>
            <p:cNvPicPr>
              <a:picLocks noChangeAspect="1"/>
            </p:cNvPicPr>
            <p:nvPr/>
          </p:nvPicPr>
          <p:blipFill>
            <a:blip r:embed="rId3"/>
            <a:stretch>
              <a:fillRect/>
            </a:stretch>
          </p:blipFill>
          <p:spPr>
            <a:xfrm rot="2700000">
              <a:off x="448" y="5108"/>
              <a:ext cx="1588" cy="1536"/>
            </a:xfrm>
            <a:prstGeom prst="rect">
              <a:avLst/>
            </a:prstGeom>
          </p:spPr>
        </p:pic>
      </p:grpSp>
      <p:sp>
        <p:nvSpPr>
          <p:cNvPr id="67" name="文本框 66"/>
          <p:cNvSpPr txBox="1"/>
          <p:nvPr/>
        </p:nvSpPr>
        <p:spPr>
          <a:xfrm>
            <a:off x="6606540" y="2105025"/>
            <a:ext cx="487680" cy="460375"/>
          </a:xfrm>
          <a:prstGeom prst="rect">
            <a:avLst/>
          </a:prstGeom>
          <a:noFill/>
        </p:spPr>
        <p:txBody>
          <a:bodyPr wrap="none" rtlCol="0">
            <a:spAutoFit/>
          </a:bodyPr>
          <a:p>
            <a:r>
              <a:rPr lang="zh-CN" altLang="en-US" sz="2400">
                <a:solidFill>
                  <a:srgbClr val="FF0000"/>
                </a:solidFill>
              </a:rPr>
              <a:t>乘</a:t>
            </a:r>
            <a:endParaRPr lang="zh-CN" altLang="en-US" sz="2400">
              <a:solidFill>
                <a:srgbClr val="FF0000"/>
              </a:solidFill>
            </a:endParaRPr>
          </a:p>
        </p:txBody>
      </p:sp>
      <p:sp>
        <p:nvSpPr>
          <p:cNvPr id="68" name="文本框 67"/>
          <p:cNvSpPr txBox="1"/>
          <p:nvPr/>
        </p:nvSpPr>
        <p:spPr>
          <a:xfrm>
            <a:off x="8873490" y="2112645"/>
            <a:ext cx="487680" cy="460375"/>
          </a:xfrm>
          <a:prstGeom prst="rect">
            <a:avLst/>
          </a:prstGeom>
          <a:noFill/>
        </p:spPr>
        <p:txBody>
          <a:bodyPr wrap="none" rtlCol="0">
            <a:spAutoFit/>
          </a:bodyPr>
          <a:p>
            <a:r>
              <a:rPr lang="zh-CN" altLang="en-US" sz="2400">
                <a:solidFill>
                  <a:srgbClr val="FF0000"/>
                </a:solidFill>
              </a:rPr>
              <a:t>加</a:t>
            </a:r>
            <a:endParaRPr lang="zh-CN" altLang="en-US" sz="2400">
              <a:solidFill>
                <a:srgbClr val="FF0000"/>
              </a:solidFill>
            </a:endParaRPr>
          </a:p>
        </p:txBody>
      </p:sp>
      <p:sp>
        <p:nvSpPr>
          <p:cNvPr id="69" name="文本框 68"/>
          <p:cNvSpPr txBox="1"/>
          <p:nvPr/>
        </p:nvSpPr>
        <p:spPr>
          <a:xfrm>
            <a:off x="7232015" y="4057650"/>
            <a:ext cx="487680" cy="460375"/>
          </a:xfrm>
          <a:prstGeom prst="rect">
            <a:avLst/>
          </a:prstGeom>
          <a:noFill/>
        </p:spPr>
        <p:txBody>
          <a:bodyPr wrap="none" rtlCol="0">
            <a:spAutoFit/>
          </a:bodyPr>
          <a:p>
            <a:r>
              <a:rPr lang="zh-CN" altLang="en-US" sz="2400">
                <a:solidFill>
                  <a:srgbClr val="FF0000"/>
                </a:solidFill>
              </a:rPr>
              <a:t>减</a:t>
            </a:r>
            <a:endParaRPr lang="zh-CN" altLang="en-US" sz="2400">
              <a:solidFill>
                <a:srgbClr val="FF0000"/>
              </a:solidFill>
            </a:endParaRPr>
          </a:p>
        </p:txBody>
      </p:sp>
      <p:sp>
        <p:nvSpPr>
          <p:cNvPr id="70" name="文本框 69"/>
          <p:cNvSpPr txBox="1"/>
          <p:nvPr/>
        </p:nvSpPr>
        <p:spPr>
          <a:xfrm>
            <a:off x="9493250" y="4057650"/>
            <a:ext cx="487680" cy="460375"/>
          </a:xfrm>
          <a:prstGeom prst="rect">
            <a:avLst/>
          </a:prstGeom>
          <a:noFill/>
        </p:spPr>
        <p:txBody>
          <a:bodyPr wrap="none" rtlCol="0">
            <a:spAutoFit/>
          </a:bodyPr>
          <a:p>
            <a:r>
              <a:rPr lang="zh-CN" altLang="en-US" sz="2400">
                <a:solidFill>
                  <a:srgbClr val="FF0000"/>
                </a:solidFill>
              </a:rPr>
              <a:t>乘</a:t>
            </a:r>
            <a:endParaRPr lang="zh-CN" altLang="en-US" sz="2400">
              <a:solidFill>
                <a:srgbClr val="FF0000"/>
              </a:solidFill>
            </a:endParaRPr>
          </a:p>
        </p:txBody>
      </p:sp>
      <p:sp>
        <p:nvSpPr>
          <p:cNvPr id="80" name="文本框 79"/>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p:cTn id="13" dur="500" fill="hold"/>
                                        <p:tgtEl>
                                          <p:spTgt spid="68"/>
                                        </p:tgtEl>
                                        <p:attrNameLst>
                                          <p:attrName>ppt_w</p:attrName>
                                        </p:attrNameLst>
                                      </p:cBhvr>
                                      <p:tavLst>
                                        <p:tav tm="0">
                                          <p:val>
                                            <p:fltVal val="0"/>
                                          </p:val>
                                        </p:tav>
                                        <p:tav tm="100000">
                                          <p:val>
                                            <p:strVal val="#ppt_w"/>
                                          </p:val>
                                        </p:tav>
                                      </p:tavLst>
                                    </p:anim>
                                    <p:anim calcmode="lin" valueType="num">
                                      <p:cBhvr>
                                        <p:cTn id="14" dur="500" fill="hold"/>
                                        <p:tgtEl>
                                          <p:spTgt spid="6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p:cTn id="25" dur="500" fill="hold"/>
                                        <p:tgtEl>
                                          <p:spTgt spid="70"/>
                                        </p:tgtEl>
                                        <p:attrNameLst>
                                          <p:attrName>ppt_w</p:attrName>
                                        </p:attrNameLst>
                                      </p:cBhvr>
                                      <p:tavLst>
                                        <p:tav tm="0">
                                          <p:val>
                                            <p:fltVal val="0"/>
                                          </p:val>
                                        </p:tav>
                                        <p:tav tm="100000">
                                          <p:val>
                                            <p:strVal val="#ppt_w"/>
                                          </p:val>
                                        </p:tav>
                                      </p:tavLst>
                                    </p:anim>
                                    <p:anim calcmode="lin" valueType="num">
                                      <p:cBhvr>
                                        <p:cTn id="26" dur="500" fill="hold"/>
                                        <p:tgtEl>
                                          <p:spTgt spid="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2233295" y="2907030"/>
            <a:ext cx="7538720" cy="2800350"/>
            <a:chOff x="1677" y="4578"/>
            <a:chExt cx="11872" cy="4410"/>
          </a:xfrm>
        </p:grpSpPr>
        <p:pic>
          <p:nvPicPr>
            <p:cNvPr id="4" name="图片 3" descr="图片6"/>
            <p:cNvPicPr>
              <a:picLocks noChangeAspect="1"/>
            </p:cNvPicPr>
            <p:nvPr/>
          </p:nvPicPr>
          <p:blipFill>
            <a:blip r:embed="rId2"/>
            <a:srcRect r="22064"/>
            <a:stretch>
              <a:fillRect/>
            </a:stretch>
          </p:blipFill>
          <p:spPr>
            <a:xfrm>
              <a:off x="1677" y="4578"/>
              <a:ext cx="11872" cy="4410"/>
            </a:xfrm>
            <a:prstGeom prst="rect">
              <a:avLst/>
            </a:prstGeom>
          </p:spPr>
        </p:pic>
        <p:sp>
          <p:nvSpPr>
            <p:cNvPr id="6" name="文本框 5"/>
            <p:cNvSpPr txBox="1"/>
            <p:nvPr/>
          </p:nvSpPr>
          <p:spPr>
            <a:xfrm>
              <a:off x="1693" y="6958"/>
              <a:ext cx="26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乘法交换律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5896" y="6958"/>
              <a:ext cx="26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乘法结合律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10022" y="6958"/>
              <a:ext cx="268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乘法分配律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5" name="组合 14"/>
          <p:cNvGrpSpPr/>
          <p:nvPr/>
        </p:nvGrpSpPr>
        <p:grpSpPr>
          <a:xfrm>
            <a:off x="2461895" y="1061720"/>
            <a:ext cx="7882890" cy="973455"/>
            <a:chOff x="4742" y="1672"/>
            <a:chExt cx="12414" cy="1533"/>
          </a:xfrm>
        </p:grpSpPr>
        <p:grpSp>
          <p:nvGrpSpPr>
            <p:cNvPr id="8" name="组合 7"/>
            <p:cNvGrpSpPr/>
            <p:nvPr/>
          </p:nvGrpSpPr>
          <p:grpSpPr>
            <a:xfrm>
              <a:off x="4742" y="1672"/>
              <a:ext cx="12414" cy="1533"/>
              <a:chOff x="5521" y="1672"/>
              <a:chExt cx="10461" cy="1533"/>
            </a:xfrm>
          </p:grpSpPr>
          <p:grpSp>
            <p:nvGrpSpPr>
              <p:cNvPr id="21" name="组合 20"/>
              <p:cNvGrpSpPr/>
              <p:nvPr/>
            </p:nvGrpSpPr>
            <p:grpSpPr>
              <a:xfrm rot="0">
                <a:off x="5521" y="1672"/>
                <a:ext cx="8781" cy="1533"/>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6006" y="2072"/>
                <a:ext cx="9976" cy="725"/>
              </a:xfrm>
              <a:prstGeom prst="rect">
                <a:avLst/>
              </a:prstGeom>
              <a:noFill/>
            </p:spPr>
            <p:txBody>
              <a:bodyPr wrap="squar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要简便计算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，应该运用（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p>
            </p:txBody>
          </p:sp>
        </p:grpSp>
        <p:grpSp>
          <p:nvGrpSpPr>
            <p:cNvPr id="5" name="组合 4"/>
            <p:cNvGrpSpPr/>
            <p:nvPr/>
          </p:nvGrpSpPr>
          <p:grpSpPr>
            <a:xfrm rot="0">
              <a:off x="7739" y="1941"/>
              <a:ext cx="3606" cy="1179"/>
              <a:chOff x="5361" y="6449"/>
              <a:chExt cx="3606" cy="1179"/>
            </a:xfrm>
          </p:grpSpPr>
          <p:grpSp>
            <p:nvGrpSpPr>
              <p:cNvPr id="36" name="组合 35"/>
              <p:cNvGrpSpPr/>
              <p:nvPr/>
            </p:nvGrpSpPr>
            <p:grpSpPr>
              <a:xfrm>
                <a:off x="5361" y="6449"/>
                <a:ext cx="3606" cy="1130"/>
                <a:chOff x="10129" y="3882"/>
                <a:chExt cx="3606" cy="1130"/>
              </a:xfrm>
            </p:grpSpPr>
            <p:sp>
              <p:nvSpPr>
                <p:cNvPr id="13" name="文本框 12"/>
                <p:cNvSpPr txBox="1"/>
                <p:nvPr/>
              </p:nvSpPr>
              <p:spPr>
                <a:xfrm>
                  <a:off x="10129" y="4006"/>
                  <a:ext cx="3606"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10 +  </a:t>
                  </a:r>
                  <a:endParaRPr lang="en-US" altLang="zh-CN" sz="2400">
                    <a:latin typeface="微软雅黑" panose="020B0503020204020204" pitchFamily="34" charset="-122"/>
                    <a:ea typeface="微软雅黑" panose="020B0503020204020204" pitchFamily="34" charset="-122"/>
                  </a:endParaRPr>
                </a:p>
              </p:txBody>
            </p:sp>
            <p:grpSp>
              <p:nvGrpSpPr>
                <p:cNvPr id="38" name="Group 6"/>
                <p:cNvGrpSpPr/>
                <p:nvPr/>
              </p:nvGrpSpPr>
              <p:grpSpPr>
                <a:xfrm>
                  <a:off x="10461" y="3882"/>
                  <a:ext cx="908" cy="1130"/>
                  <a:chOff x="4838" y="2840"/>
                  <a:chExt cx="363" cy="452"/>
                </a:xfrm>
              </p:grpSpPr>
              <p:sp>
                <p:nvSpPr>
                  <p:cNvPr id="39"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11</a:t>
                    </a:r>
                    <a:endParaRPr lang="en-US" altLang="zh-CN" sz="2400" dirty="0">
                      <a:solidFill>
                        <a:schemeClr val="tx1"/>
                      </a:solidFill>
                      <a:latin typeface="+mj-ea"/>
                      <a:ea typeface="+mj-ea"/>
                    </a:endParaRPr>
                  </a:p>
                </p:txBody>
              </p:sp>
              <p:sp>
                <p:nvSpPr>
                  <p:cNvPr id="40" name="Line 8"/>
                  <p:cNvSpPr/>
                  <p:nvPr/>
                </p:nvSpPr>
                <p:spPr>
                  <a:xfrm>
                    <a:off x="4862" y="3046"/>
                    <a:ext cx="272" cy="0"/>
                  </a:xfrm>
                  <a:prstGeom prst="line">
                    <a:avLst/>
                  </a:prstGeom>
                  <a:ln w="22225" cap="flat" cmpd="sng">
                    <a:solidFill>
                      <a:schemeClr val="tx1"/>
                    </a:solidFill>
                    <a:prstDash val="solid"/>
                    <a:headEnd type="none" w="med" len="med"/>
                    <a:tailEnd type="none" w="med" len="med"/>
                  </a:ln>
                </p:spPr>
              </p:sp>
            </p:grpSp>
          </p:grpSp>
          <p:grpSp>
            <p:nvGrpSpPr>
              <p:cNvPr id="41" name="Group 6"/>
              <p:cNvGrpSpPr/>
              <p:nvPr/>
            </p:nvGrpSpPr>
            <p:grpSpPr>
              <a:xfrm rot="0">
                <a:off x="8004" y="6498"/>
                <a:ext cx="908" cy="1130"/>
                <a:chOff x="5235" y="2834"/>
                <a:chExt cx="363" cy="452"/>
              </a:xfrm>
            </p:grpSpPr>
            <p:sp>
              <p:nvSpPr>
                <p:cNvPr id="42" name="Text Box 7"/>
                <p:cNvSpPr txBox="1"/>
                <p:nvPr/>
              </p:nvSpPr>
              <p:spPr>
                <a:xfrm>
                  <a:off x="5235" y="283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11</a:t>
                  </a:r>
                  <a:endParaRPr lang="en-US" altLang="zh-CN" sz="2400" dirty="0">
                    <a:solidFill>
                      <a:schemeClr val="tx1"/>
                    </a:solidFill>
                    <a:latin typeface="+mj-ea"/>
                    <a:ea typeface="+mj-ea"/>
                  </a:endParaRPr>
                </a:p>
              </p:txBody>
            </p:sp>
            <p:sp>
              <p:nvSpPr>
                <p:cNvPr id="43" name="Line 8"/>
                <p:cNvSpPr/>
                <p:nvPr/>
              </p:nvSpPr>
              <p:spPr>
                <a:xfrm>
                  <a:off x="5259" y="3024"/>
                  <a:ext cx="272" cy="0"/>
                </a:xfrm>
                <a:prstGeom prst="line">
                  <a:avLst/>
                </a:prstGeom>
                <a:ln w="22225" cap="flat" cmpd="sng">
                  <a:solidFill>
                    <a:schemeClr val="tx1"/>
                  </a:solidFill>
                  <a:prstDash val="solid"/>
                  <a:headEnd type="none" w="med" len="med"/>
                  <a:tailEnd type="none" w="med" len="med"/>
                </a:ln>
              </p:spPr>
            </p:sp>
          </p:grpSp>
        </p:grpSp>
      </p:grpSp>
      <p:sp>
        <p:nvSpPr>
          <p:cNvPr id="12" name="文本框 11"/>
          <p:cNvSpPr txBox="1"/>
          <p:nvPr/>
        </p:nvSpPr>
        <p:spPr>
          <a:xfrm>
            <a:off x="8181340" y="1311275"/>
            <a:ext cx="4095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rgbClr val="FF0000"/>
                </a:solidFill>
              </a:rPr>
              <a:t>C</a:t>
            </a:r>
            <a:endParaRPr lang="en-US" altLang="zh-CN" sz="2400" dirty="0">
              <a:solidFill>
                <a:srgbClr val="FF0000"/>
              </a:solidFill>
            </a:endParaRPr>
          </a:p>
        </p:txBody>
      </p:sp>
      <p:sp>
        <p:nvSpPr>
          <p:cNvPr id="16" name="文本框 1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2780665" y="1049020"/>
            <a:ext cx="5974080" cy="972820"/>
            <a:chOff x="5521" y="1672"/>
            <a:chExt cx="9408" cy="1532"/>
          </a:xfrm>
        </p:grpSpPr>
        <p:grpSp>
          <p:nvGrpSpPr>
            <p:cNvPr id="8" name="组合 7"/>
            <p:cNvGrpSpPr/>
            <p:nvPr/>
          </p:nvGrpSpPr>
          <p:grpSpPr>
            <a:xfrm>
              <a:off x="5521" y="1672"/>
              <a:ext cx="9409" cy="1533"/>
              <a:chOff x="5521" y="1672"/>
              <a:chExt cx="9409" cy="1533"/>
            </a:xfrm>
          </p:grpSpPr>
          <p:grpSp>
            <p:nvGrpSpPr>
              <p:cNvPr id="21" name="组合 20"/>
              <p:cNvGrpSpPr/>
              <p:nvPr/>
            </p:nvGrpSpPr>
            <p:grpSpPr>
              <a:xfrm rot="0">
                <a:off x="5521" y="1672"/>
                <a:ext cx="9298" cy="1533"/>
                <a:chOff x="5488" y="1621"/>
                <a:chExt cx="12915" cy="3351"/>
              </a:xfrm>
            </p:grpSpPr>
            <p:grpSp>
              <p:nvGrpSpPr>
                <p:cNvPr id="23" name="组合 22"/>
                <p:cNvGrpSpPr/>
                <p:nvPr/>
              </p:nvGrpSpPr>
              <p:grpSpPr>
                <a:xfrm>
                  <a:off x="5488" y="1621"/>
                  <a:ext cx="12915" cy="3351"/>
                  <a:chOff x="5488" y="1621"/>
                  <a:chExt cx="12915"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915"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9"/>
                  <a:ext cx="12600"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5846" y="2072"/>
                <a:ext cx="9084"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要简便计算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，应该运用（    ）。</a:t>
                </a:r>
                <a:endParaRPr lang="zh-CN" altLang="en-US" sz="2400"/>
              </a:p>
            </p:txBody>
          </p:sp>
        </p:grpSp>
        <p:grpSp>
          <p:nvGrpSpPr>
            <p:cNvPr id="36" name="组合 35"/>
            <p:cNvGrpSpPr/>
            <p:nvPr/>
          </p:nvGrpSpPr>
          <p:grpSpPr>
            <a:xfrm rot="0">
              <a:off x="8061" y="1990"/>
              <a:ext cx="2641" cy="1130"/>
              <a:chOff x="10129" y="3882"/>
              <a:chExt cx="2641" cy="1130"/>
            </a:xfrm>
          </p:grpSpPr>
          <p:sp>
            <p:nvSpPr>
              <p:cNvPr id="14" name="文本框 13"/>
              <p:cNvSpPr txBox="1"/>
              <p:nvPr/>
            </p:nvSpPr>
            <p:spPr>
              <a:xfrm>
                <a:off x="10129" y="4006"/>
                <a:ext cx="264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en-US" altLang="zh-CN" sz="2400">
                    <a:latin typeface="微软雅黑" panose="020B0503020204020204" pitchFamily="34" charset="-122"/>
                    <a:ea typeface="微软雅黑" panose="020B0503020204020204" pitchFamily="34" charset="-122"/>
                    <a:sym typeface="+mn-ea"/>
                  </a:rPr>
                  <a:t>98</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38" name="Group 6"/>
              <p:cNvGrpSpPr/>
              <p:nvPr/>
            </p:nvGrpSpPr>
            <p:grpSpPr>
              <a:xfrm>
                <a:off x="10461" y="3882"/>
                <a:ext cx="908" cy="1130"/>
                <a:chOff x="4838" y="2840"/>
                <a:chExt cx="363" cy="452"/>
              </a:xfrm>
            </p:grpSpPr>
            <p:sp>
              <p:nvSpPr>
                <p:cNvPr id="39"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97</a:t>
                  </a:r>
                  <a:endParaRPr lang="en-US" altLang="zh-CN" sz="2400" dirty="0">
                    <a:solidFill>
                      <a:schemeClr val="tx1"/>
                    </a:solidFill>
                    <a:latin typeface="+mj-ea"/>
                    <a:ea typeface="+mj-ea"/>
                  </a:endParaRPr>
                </a:p>
              </p:txBody>
            </p:sp>
            <p:sp>
              <p:nvSpPr>
                <p:cNvPr id="40" name="Line 8"/>
                <p:cNvSpPr/>
                <p:nvPr/>
              </p:nvSpPr>
              <p:spPr>
                <a:xfrm>
                  <a:off x="4886" y="3030"/>
                  <a:ext cx="272" cy="0"/>
                </a:xfrm>
                <a:prstGeom prst="line">
                  <a:avLst/>
                </a:prstGeom>
                <a:ln w="22225" cap="flat" cmpd="sng">
                  <a:solidFill>
                    <a:schemeClr val="tx1"/>
                  </a:solidFill>
                  <a:prstDash val="solid"/>
                  <a:headEnd type="none" w="med" len="med"/>
                  <a:tailEnd type="none" w="med" len="med"/>
                </a:ln>
              </p:spPr>
            </p:sp>
          </p:gr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576705" y="4272915"/>
            <a:ext cx="17068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乘法交换律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3808730" y="4272915"/>
            <a:ext cx="17068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乘法结合律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5972810" y="4272915"/>
            <a:ext cx="17068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乘法分配律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8301990" y="4272915"/>
            <a:ext cx="17068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加法结合律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 name="组合 9"/>
          <p:cNvGrpSpPr/>
          <p:nvPr/>
        </p:nvGrpSpPr>
        <p:grpSpPr>
          <a:xfrm>
            <a:off x="1101725" y="2907665"/>
            <a:ext cx="9710420" cy="1195070"/>
            <a:chOff x="1735" y="4579"/>
            <a:chExt cx="15292" cy="1882"/>
          </a:xfrm>
        </p:grpSpPr>
        <p:pic>
          <p:nvPicPr>
            <p:cNvPr id="9" name="图片 8" descr="图片3"/>
            <p:cNvPicPr>
              <a:picLocks noChangeAspect="1"/>
            </p:cNvPicPr>
            <p:nvPr/>
          </p:nvPicPr>
          <p:blipFill>
            <a:blip r:embed="rId2"/>
            <a:stretch>
              <a:fillRect/>
            </a:stretch>
          </p:blipFill>
          <p:spPr>
            <a:xfrm>
              <a:off x="1735" y="4579"/>
              <a:ext cx="15293" cy="1883"/>
            </a:xfrm>
            <a:prstGeom prst="rect">
              <a:avLst/>
            </a:prstGeom>
          </p:spPr>
        </p:pic>
        <p:sp>
          <p:nvSpPr>
            <p:cNvPr id="11" name="文本框 10"/>
            <p:cNvSpPr txBox="1"/>
            <p:nvPr/>
          </p:nvSpPr>
          <p:spPr>
            <a:xfrm>
              <a:off x="3496" y="5110"/>
              <a:ext cx="11173" cy="822"/>
            </a:xfrm>
            <a:prstGeom prst="rect">
              <a:avLst/>
            </a:prstGeom>
            <a:noFill/>
          </p:spPr>
          <p:txBody>
            <a:bodyPr wrap="none" rtlCol="0">
              <a:spAutoFit/>
            </a:bodyPr>
            <a:p>
              <a:r>
                <a:rPr lang="en-US" altLang="zh-CN" sz="2800"/>
                <a:t>A                    B                    C                    D</a:t>
              </a:r>
              <a:endParaRPr lang="en-US" altLang="zh-CN" sz="2800"/>
            </a:p>
          </p:txBody>
        </p:sp>
      </p:grpSp>
      <p:sp>
        <p:nvSpPr>
          <p:cNvPr id="12" name="文本框 11"/>
          <p:cNvSpPr txBox="1"/>
          <p:nvPr/>
        </p:nvSpPr>
        <p:spPr>
          <a:xfrm>
            <a:off x="7690485" y="1322070"/>
            <a:ext cx="409575"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0"/>
              </a:spcBef>
              <a:buNone/>
            </a:pPr>
            <a:r>
              <a:rPr lang="en-US" altLang="zh-CN" sz="2400" dirty="0">
                <a:solidFill>
                  <a:srgbClr val="FF0000"/>
                </a:solidFill>
              </a:rPr>
              <a:t>C</a:t>
            </a:r>
            <a:endParaRPr lang="en-US" altLang="zh-CN" sz="24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4" name="组合 3"/>
          <p:cNvGrpSpPr/>
          <p:nvPr/>
        </p:nvGrpSpPr>
        <p:grpSpPr>
          <a:xfrm>
            <a:off x="1224280" y="1335405"/>
            <a:ext cx="9540240" cy="810260"/>
            <a:chOff x="1928" y="2103"/>
            <a:chExt cx="15024" cy="1276"/>
          </a:xfrm>
        </p:grpSpPr>
        <p:sp>
          <p:nvSpPr>
            <p:cNvPr id="3" name="文本框 2"/>
            <p:cNvSpPr txBox="1"/>
            <p:nvPr/>
          </p:nvSpPr>
          <p:spPr>
            <a:xfrm>
              <a:off x="1928" y="2103"/>
              <a:ext cx="15025" cy="1016"/>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奶牛场每头奶牛平均日产牛奶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头奶牛</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天可产奶多少吨？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4" name="Group 6"/>
            <p:cNvGrpSpPr/>
            <p:nvPr/>
          </p:nvGrpSpPr>
          <p:grpSpPr>
            <a:xfrm rot="0">
              <a:off x="8275" y="2249"/>
              <a:ext cx="908" cy="1130"/>
              <a:chOff x="4497" y="2832"/>
              <a:chExt cx="363" cy="452"/>
            </a:xfrm>
          </p:grpSpPr>
          <p:sp>
            <p:nvSpPr>
              <p:cNvPr id="65" name="Text Box 7"/>
              <p:cNvSpPr txBox="1"/>
              <p:nvPr/>
            </p:nvSpPr>
            <p:spPr>
              <a:xfrm>
                <a:off x="4497" y="283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50</a:t>
                </a:r>
                <a:endParaRPr lang="en-US" altLang="zh-CN" sz="2400" dirty="0">
                  <a:solidFill>
                    <a:schemeClr val="tx1"/>
                  </a:solidFill>
                  <a:latin typeface="+mj-ea"/>
                  <a:ea typeface="+mj-ea"/>
                </a:endParaRPr>
              </a:p>
            </p:txBody>
          </p:sp>
          <p:sp>
            <p:nvSpPr>
              <p:cNvPr id="66" name="Line 8"/>
              <p:cNvSpPr/>
              <p:nvPr/>
            </p:nvSpPr>
            <p:spPr>
              <a:xfrm>
                <a:off x="4510" y="3022"/>
                <a:ext cx="272" cy="0"/>
              </a:xfrm>
              <a:prstGeom prst="line">
                <a:avLst/>
              </a:prstGeom>
              <a:ln w="22225" cap="flat" cmpd="sng">
                <a:solidFill>
                  <a:schemeClr val="tx1"/>
                </a:solidFill>
                <a:prstDash val="solid"/>
                <a:headEnd type="none" w="med" len="med"/>
                <a:tailEnd type="none" w="med" len="med"/>
              </a:ln>
            </p:spPr>
          </p:sp>
        </p:grpSp>
      </p:grpSp>
      <p:grpSp>
        <p:nvGrpSpPr>
          <p:cNvPr id="11" name="组合 10"/>
          <p:cNvGrpSpPr/>
          <p:nvPr/>
        </p:nvGrpSpPr>
        <p:grpSpPr>
          <a:xfrm rot="0">
            <a:off x="4746625" y="2504440"/>
            <a:ext cx="2953385" cy="717550"/>
            <a:chOff x="10191" y="3882"/>
            <a:chExt cx="4651" cy="1130"/>
          </a:xfrm>
        </p:grpSpPr>
        <p:sp>
          <p:nvSpPr>
            <p:cNvPr id="12" name="文本框 11"/>
            <p:cNvSpPr txBox="1"/>
            <p:nvPr/>
          </p:nvSpPr>
          <p:spPr>
            <a:xfrm>
              <a:off x="10191"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42 </a:t>
              </a:r>
              <a:r>
                <a:rPr lang="zh-CN" altLang="en-US" sz="2400">
                  <a:latin typeface="Arial" panose="020B0604020202020204" pitchFamily="34" charset="0"/>
                  <a:sym typeface="+mn-ea"/>
                </a:rPr>
                <a:t>×</a:t>
              </a:r>
              <a:r>
                <a:rPr lang="en-US" altLang="zh-CN" sz="2400">
                  <a:latin typeface="Arial" panose="020B0604020202020204" pitchFamily="34" charset="0"/>
                  <a:sym typeface="+mn-ea"/>
                </a:rPr>
                <a:t> 100 </a:t>
              </a:r>
              <a:endParaRPr lang="en-US" altLang="zh-CN" sz="2400">
                <a:latin typeface="微软雅黑" panose="020B0503020204020204" pitchFamily="34" charset="-122"/>
                <a:ea typeface="微软雅黑" panose="020B0503020204020204" pitchFamily="34" charset="-122"/>
              </a:endParaRPr>
            </a:p>
          </p:txBody>
        </p:sp>
        <p:grpSp>
          <p:nvGrpSpPr>
            <p:cNvPr id="13" name="Group 6"/>
            <p:cNvGrpSpPr/>
            <p:nvPr/>
          </p:nvGrpSpPr>
          <p:grpSpPr>
            <a:xfrm>
              <a:off x="10461" y="3882"/>
              <a:ext cx="908" cy="1130"/>
              <a:chOff x="4838" y="2840"/>
              <a:chExt cx="363" cy="452"/>
            </a:xfrm>
          </p:grpSpPr>
          <p:sp>
            <p:nvSpPr>
              <p:cNvPr id="14"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50</a:t>
                </a:r>
                <a:endParaRPr lang="en-US" altLang="zh-CN" sz="2400" dirty="0">
                  <a:solidFill>
                    <a:schemeClr val="tx1"/>
                  </a:solidFill>
                  <a:latin typeface="+mj-ea"/>
                  <a:ea typeface="+mj-ea"/>
                </a:endParaRPr>
              </a:p>
            </p:txBody>
          </p:sp>
          <p:sp>
            <p:nvSpPr>
              <p:cNvPr id="15" name="Line 8"/>
              <p:cNvSpPr/>
              <p:nvPr/>
            </p:nvSpPr>
            <p:spPr>
              <a:xfrm>
                <a:off x="4870" y="3030"/>
                <a:ext cx="272" cy="0"/>
              </a:xfrm>
              <a:prstGeom prst="line">
                <a:avLst/>
              </a:prstGeom>
              <a:ln w="22225" cap="flat" cmpd="sng">
                <a:solidFill>
                  <a:schemeClr val="tx1"/>
                </a:solidFill>
                <a:prstDash val="solid"/>
                <a:headEnd type="none" w="med" len="med"/>
                <a:tailEnd type="none" w="med" len="med"/>
              </a:ln>
            </p:spPr>
          </p:sp>
        </p:grpSp>
      </p:grpSp>
      <p:grpSp>
        <p:nvGrpSpPr>
          <p:cNvPr id="5" name="组合 4"/>
          <p:cNvGrpSpPr/>
          <p:nvPr/>
        </p:nvGrpSpPr>
        <p:grpSpPr>
          <a:xfrm rot="0">
            <a:off x="4518025" y="3481070"/>
            <a:ext cx="2953385" cy="717550"/>
            <a:chOff x="9811" y="3882"/>
            <a:chExt cx="4651" cy="1130"/>
          </a:xfrm>
        </p:grpSpPr>
        <p:sp>
          <p:nvSpPr>
            <p:cNvPr id="6" name="文本框 5"/>
            <p:cNvSpPr txBox="1"/>
            <p:nvPr/>
          </p:nvSpPr>
          <p:spPr>
            <a:xfrm>
              <a:off x="9811"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100 </a:t>
              </a:r>
              <a:r>
                <a:rPr lang="zh-CN" altLang="en-US" sz="2400">
                  <a:latin typeface="Arial" panose="020B0604020202020204" pitchFamily="34" charset="0"/>
                  <a:sym typeface="+mn-ea"/>
                </a:rPr>
                <a:t>×</a:t>
              </a:r>
              <a:r>
                <a:rPr lang="en-US" altLang="zh-CN" sz="2400">
                  <a:latin typeface="Arial" panose="020B0604020202020204" pitchFamily="34" charset="0"/>
                  <a:sym typeface="+mn-ea"/>
                </a:rPr>
                <a:t> 42 </a:t>
              </a:r>
              <a:endParaRPr lang="en-US" altLang="zh-CN" sz="2400">
                <a:latin typeface="微软雅黑" panose="020B0503020204020204" pitchFamily="34" charset="-122"/>
                <a:ea typeface="微软雅黑" panose="020B0503020204020204" pitchFamily="34" charset="-122"/>
              </a:endParaRPr>
            </a:p>
          </p:txBody>
        </p:sp>
        <p:grpSp>
          <p:nvGrpSpPr>
            <p:cNvPr id="7" name="Group 6"/>
            <p:cNvGrpSpPr/>
            <p:nvPr/>
          </p:nvGrpSpPr>
          <p:grpSpPr>
            <a:xfrm>
              <a:off x="10461" y="3882"/>
              <a:ext cx="908" cy="1130"/>
              <a:chOff x="4838" y="2840"/>
              <a:chExt cx="363" cy="452"/>
            </a:xfrm>
          </p:grpSpPr>
          <p:sp>
            <p:nvSpPr>
              <p:cNvPr id="8"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50</a:t>
                </a:r>
                <a:endParaRPr lang="en-US" altLang="zh-CN" sz="2400" dirty="0">
                  <a:solidFill>
                    <a:schemeClr val="tx1"/>
                  </a:solidFill>
                  <a:latin typeface="+mj-ea"/>
                  <a:ea typeface="+mj-ea"/>
                </a:endParaRPr>
              </a:p>
            </p:txBody>
          </p:sp>
          <p:sp>
            <p:nvSpPr>
              <p:cNvPr id="9" name="Line 8"/>
              <p:cNvSpPr/>
              <p:nvPr/>
            </p:nvSpPr>
            <p:spPr>
              <a:xfrm>
                <a:off x="4870" y="3030"/>
                <a:ext cx="272" cy="0"/>
              </a:xfrm>
              <a:prstGeom prst="line">
                <a:avLst/>
              </a:prstGeom>
              <a:ln w="22225" cap="flat" cmpd="sng">
                <a:solidFill>
                  <a:schemeClr val="tx1"/>
                </a:solidFill>
                <a:prstDash val="solid"/>
                <a:headEnd type="none" w="med" len="med"/>
                <a:tailEnd type="none" w="med" len="med"/>
              </a:ln>
            </p:spPr>
          </p:sp>
        </p:grpSp>
      </p:grpSp>
      <p:sp>
        <p:nvSpPr>
          <p:cNvPr id="19" name="文本框 18"/>
          <p:cNvSpPr txBox="1"/>
          <p:nvPr/>
        </p:nvSpPr>
        <p:spPr>
          <a:xfrm>
            <a:off x="4505960" y="4394835"/>
            <a:ext cx="1969770" cy="46037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2 </a:t>
            </a:r>
            <a:r>
              <a:rPr lang="zh-CN" altLang="en-US" sz="2400">
                <a:latin typeface="Arial" panose="020B0604020202020204" pitchFamily="34" charset="0"/>
                <a:sym typeface="+mn-ea"/>
              </a:rPr>
              <a:t>×</a:t>
            </a:r>
            <a:r>
              <a:rPr lang="en-US" altLang="zh-CN" sz="2400">
                <a:latin typeface="Arial" panose="020B0604020202020204" pitchFamily="34" charset="0"/>
                <a:sym typeface="+mn-ea"/>
              </a:rPr>
              <a:t> 42 </a:t>
            </a:r>
            <a:endParaRPr lang="en-US" altLang="zh-CN" sz="2400">
              <a:latin typeface="微软雅黑" panose="020B0503020204020204" pitchFamily="34" charset="-122"/>
              <a:ea typeface="微软雅黑" panose="020B0503020204020204" pitchFamily="34" charset="-122"/>
            </a:endParaRPr>
          </a:p>
        </p:txBody>
      </p:sp>
      <p:sp>
        <p:nvSpPr>
          <p:cNvPr id="20" name="文本框 19"/>
          <p:cNvSpPr txBox="1"/>
          <p:nvPr/>
        </p:nvSpPr>
        <p:spPr>
          <a:xfrm>
            <a:off x="4545330" y="5127625"/>
            <a:ext cx="1631315" cy="46037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84</a:t>
            </a:r>
            <a:r>
              <a:rPr lang="zh-CN" altLang="en-US" sz="2400">
                <a:latin typeface="Arial" panose="020B0604020202020204" pitchFamily="34" charset="0"/>
                <a:sym typeface="+mn-ea"/>
              </a:rPr>
              <a:t>（吨）</a:t>
            </a:r>
            <a:endParaRPr lang="zh-CN" altLang="en-US" sz="2400">
              <a:latin typeface="Arial" panose="020B0604020202020204" pitchFamily="34" charset="0"/>
              <a:ea typeface="微软雅黑" panose="020B0503020204020204" pitchFamily="34" charset="-122"/>
              <a:sym typeface="+mn-ea"/>
            </a:endParaRPr>
          </a:p>
        </p:txBody>
      </p:sp>
      <p:sp>
        <p:nvSpPr>
          <p:cNvPr id="21" name="文本框 20"/>
          <p:cNvSpPr txBox="1"/>
          <p:nvPr/>
        </p:nvSpPr>
        <p:spPr>
          <a:xfrm>
            <a:off x="3177540" y="5784850"/>
            <a:ext cx="478472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头奶牛</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天可产奶</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吨。</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p:tgtEl>
                                          <p:spTgt spid="19"/>
                                        </p:tgtEl>
                                        <p:attrNameLst>
                                          <p:attrName>ppt_y</p:attrName>
                                        </p:attrNameLst>
                                      </p:cBhvr>
                                      <p:tavLst>
                                        <p:tav tm="0">
                                          <p:val>
                                            <p:strVal val="#ppt_y+#ppt_h*1.125000"/>
                                          </p:val>
                                        </p:tav>
                                        <p:tav tm="100000">
                                          <p:val>
                                            <p:strVal val="#ppt_y"/>
                                          </p:val>
                                        </p:tav>
                                      </p:tavLst>
                                    </p:anim>
                                    <p:animEffect transition="in" filter="wipe(up)">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ppt_y</p:attrName>
                                        </p:attrNameLst>
                                      </p:cBhvr>
                                      <p:tavLst>
                                        <p:tav tm="0">
                                          <p:val>
                                            <p:strVal val="#ppt_y+#ppt_h*1.125000"/>
                                          </p:val>
                                        </p:tav>
                                        <p:tav tm="100000">
                                          <p:val>
                                            <p:strVal val="#ppt_y"/>
                                          </p:val>
                                        </p:tav>
                                      </p:tavLst>
                                    </p:anim>
                                    <p:animEffect transition="in" filter="wipe(up)">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p:tgtEl>
                                          <p:spTgt spid="21"/>
                                        </p:tgtEl>
                                        <p:attrNameLst>
                                          <p:attrName>ppt_y</p:attrName>
                                        </p:attrNameLst>
                                      </p:cBhvr>
                                      <p:tavLst>
                                        <p:tav tm="0">
                                          <p:val>
                                            <p:strVal val="#ppt_y+#ppt_h*1.125000"/>
                                          </p:val>
                                        </p:tav>
                                        <p:tav tm="100000">
                                          <p:val>
                                            <p:strVal val="#ppt_y"/>
                                          </p:val>
                                        </p:tav>
                                      </p:tavLst>
                                    </p:anim>
                                    <p:animEffect transition="in" filter="wipe(up)">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8" name="组合 7"/>
          <p:cNvGrpSpPr/>
          <p:nvPr/>
        </p:nvGrpSpPr>
        <p:grpSpPr>
          <a:xfrm>
            <a:off x="1694180" y="1017905"/>
            <a:ext cx="8576310" cy="1718310"/>
            <a:chOff x="1928" y="2103"/>
            <a:chExt cx="13506" cy="2706"/>
          </a:xfrm>
        </p:grpSpPr>
        <p:grpSp>
          <p:nvGrpSpPr>
            <p:cNvPr id="4" name="组合 3"/>
            <p:cNvGrpSpPr/>
            <p:nvPr/>
          </p:nvGrpSpPr>
          <p:grpSpPr>
            <a:xfrm>
              <a:off x="1928" y="2103"/>
              <a:ext cx="13506" cy="2470"/>
              <a:chOff x="1928" y="2103"/>
              <a:chExt cx="13506" cy="2470"/>
            </a:xfrm>
          </p:grpSpPr>
          <p:sp>
            <p:nvSpPr>
              <p:cNvPr id="3" name="文本框 2"/>
              <p:cNvSpPr txBox="1"/>
              <p:nvPr/>
            </p:nvSpPr>
            <p:spPr>
              <a:xfrm>
                <a:off x="1928" y="2103"/>
                <a:ext cx="13506" cy="2470"/>
              </a:xfrm>
              <a:prstGeom prst="rect">
                <a:avLst/>
              </a:prstGeom>
              <a:noFill/>
            </p:spPr>
            <p:txBody>
              <a:bodyPr wrap="none" rtlCol="0" anchor="t">
                <a:spAutoFit/>
              </a:bodyPr>
              <a:p>
                <a:pPr>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小明的妈妈买回一捆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米长的丝带，第一周用去了它的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第二周用去了它的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。两周一共用去了多少米？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4" name="Group 6"/>
              <p:cNvGrpSpPr/>
              <p:nvPr/>
            </p:nvGrpSpPr>
            <p:grpSpPr>
              <a:xfrm rot="0">
                <a:off x="13831" y="2449"/>
                <a:ext cx="908" cy="1130"/>
                <a:chOff x="6718" y="2912"/>
                <a:chExt cx="363" cy="452"/>
              </a:xfrm>
            </p:grpSpPr>
            <p:sp>
              <p:nvSpPr>
                <p:cNvPr id="65" name="Text Box 7"/>
                <p:cNvSpPr txBox="1"/>
                <p:nvPr/>
              </p:nvSpPr>
              <p:spPr>
                <a:xfrm>
                  <a:off x="6718" y="2912"/>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66" name="Line 8"/>
                <p:cNvSpPr/>
                <p:nvPr/>
              </p:nvSpPr>
              <p:spPr>
                <a:xfrm>
                  <a:off x="6755" y="3102"/>
                  <a:ext cx="272" cy="0"/>
                </a:xfrm>
                <a:prstGeom prst="line">
                  <a:avLst/>
                </a:prstGeom>
                <a:ln w="22225" cap="flat" cmpd="sng">
                  <a:solidFill>
                    <a:schemeClr val="tx1"/>
                  </a:solidFill>
                  <a:prstDash val="solid"/>
                  <a:headEnd type="none" w="med" len="med"/>
                  <a:tailEnd type="none" w="med" len="med"/>
                </a:ln>
              </p:spPr>
            </p:sp>
          </p:grpSp>
        </p:grpSp>
        <p:grpSp>
          <p:nvGrpSpPr>
            <p:cNvPr id="7" name="组合 6"/>
            <p:cNvGrpSpPr/>
            <p:nvPr/>
          </p:nvGrpSpPr>
          <p:grpSpPr>
            <a:xfrm>
              <a:off x="6021" y="3679"/>
              <a:ext cx="908" cy="1131"/>
              <a:chOff x="14031" y="2649"/>
              <a:chExt cx="908" cy="1131"/>
            </a:xfrm>
          </p:grpSpPr>
          <p:sp>
            <p:nvSpPr>
              <p:cNvPr id="5" name="Text Box 7"/>
              <p:cNvSpPr txBox="1"/>
              <p:nvPr/>
            </p:nvSpPr>
            <p:spPr>
              <a:xfrm>
                <a:off x="14031" y="264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6" name="Line 8"/>
              <p:cNvSpPr/>
              <p:nvPr/>
            </p:nvSpPr>
            <p:spPr>
              <a:xfrm>
                <a:off x="14123" y="3124"/>
                <a:ext cx="680" cy="0"/>
              </a:xfrm>
              <a:prstGeom prst="line">
                <a:avLst/>
              </a:prstGeom>
              <a:ln w="22225" cap="flat" cmpd="sng">
                <a:solidFill>
                  <a:schemeClr val="tx1"/>
                </a:solidFill>
                <a:prstDash val="solid"/>
                <a:headEnd type="none" w="med" len="med"/>
                <a:tailEnd type="none" w="med" len="med"/>
              </a:ln>
            </p:spPr>
          </p:sp>
        </p:grpSp>
      </p:grpSp>
      <p:grpSp>
        <p:nvGrpSpPr>
          <p:cNvPr id="71" name="组合 70"/>
          <p:cNvGrpSpPr/>
          <p:nvPr/>
        </p:nvGrpSpPr>
        <p:grpSpPr>
          <a:xfrm rot="0">
            <a:off x="4067637" y="2905125"/>
            <a:ext cx="3322460" cy="732790"/>
            <a:chOff x="4101" y="6449"/>
            <a:chExt cx="5231" cy="1154"/>
          </a:xfrm>
        </p:grpSpPr>
        <p:grpSp>
          <p:nvGrpSpPr>
            <p:cNvPr id="72" name="组合 71"/>
            <p:cNvGrpSpPr/>
            <p:nvPr/>
          </p:nvGrpSpPr>
          <p:grpSpPr>
            <a:xfrm>
              <a:off x="4101" y="6449"/>
              <a:ext cx="5231" cy="1130"/>
              <a:chOff x="8869" y="3882"/>
              <a:chExt cx="5231" cy="1130"/>
            </a:xfrm>
          </p:grpSpPr>
          <p:sp>
            <p:nvSpPr>
              <p:cNvPr id="73" name="文本框 72"/>
              <p:cNvSpPr txBox="1"/>
              <p:nvPr/>
            </p:nvSpPr>
            <p:spPr>
              <a:xfrm>
                <a:off x="8869" y="4006"/>
                <a:ext cx="5231" cy="725"/>
              </a:xfrm>
              <a:prstGeom prst="rect">
                <a:avLst/>
              </a:prstGeom>
              <a:noFill/>
            </p:spPr>
            <p:txBody>
              <a:bodyPr wrap="square" rtlCol="0">
                <a:spAutoFit/>
              </a:bodyPr>
              <a:p>
                <a:pPr algn="l"/>
                <a:r>
                  <a:rPr lang="en-US" altLang="zh-CN" sz="2400">
                    <a:latin typeface="Arial" panose="020B0604020202020204" pitchFamily="34" charset="0"/>
                    <a:sym typeface="+mn-ea"/>
                  </a:rPr>
                  <a:t>24 </a:t>
                </a:r>
                <a:r>
                  <a:rPr lang="zh-CN" altLang="en-US" sz="2400">
                    <a:latin typeface="Arial" panose="020B0604020202020204" pitchFamily="34" charset="0"/>
                    <a:sym typeface="+mn-ea"/>
                  </a:rPr>
                  <a:t>×</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74" name="Group 6"/>
              <p:cNvGrpSpPr/>
              <p:nvPr/>
            </p:nvGrpSpPr>
            <p:grpSpPr>
              <a:xfrm>
                <a:off x="10536" y="3882"/>
                <a:ext cx="928" cy="1130"/>
                <a:chOff x="4868" y="2840"/>
                <a:chExt cx="371" cy="452"/>
              </a:xfrm>
            </p:grpSpPr>
            <p:sp>
              <p:nvSpPr>
                <p:cNvPr id="7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76"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77" name="Group 6"/>
            <p:cNvGrpSpPr/>
            <p:nvPr/>
          </p:nvGrpSpPr>
          <p:grpSpPr>
            <a:xfrm rot="0">
              <a:off x="7066" y="6473"/>
              <a:ext cx="948" cy="1130"/>
              <a:chOff x="4860" y="2824"/>
              <a:chExt cx="379" cy="452"/>
            </a:xfrm>
          </p:grpSpPr>
          <p:sp>
            <p:nvSpPr>
              <p:cNvPr id="7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23" name="组合 22"/>
          <p:cNvGrpSpPr/>
          <p:nvPr/>
        </p:nvGrpSpPr>
        <p:grpSpPr>
          <a:xfrm>
            <a:off x="3783965" y="3637915"/>
            <a:ext cx="3202940" cy="742950"/>
            <a:chOff x="2576" y="6844"/>
            <a:chExt cx="5044" cy="1170"/>
          </a:xfrm>
        </p:grpSpPr>
        <p:sp>
          <p:nvSpPr>
            <p:cNvPr id="86" name="文本框 85"/>
            <p:cNvSpPr txBox="1"/>
            <p:nvPr/>
          </p:nvSpPr>
          <p:spPr>
            <a:xfrm>
              <a:off x="2576" y="6984"/>
              <a:ext cx="4357" cy="725"/>
            </a:xfrm>
            <a:prstGeom prst="rect">
              <a:avLst/>
            </a:prstGeom>
            <a:noFill/>
          </p:spPr>
          <p:txBody>
            <a:bodyPr wrap="none" rtlCol="0">
              <a:spAutoFit/>
            </a:bodyPr>
            <a:p>
              <a:pPr algn="l"/>
              <a:r>
                <a:rPr lang="en-US" altLang="zh-CN" sz="2400">
                  <a:latin typeface="Arial" panose="020B0604020202020204" pitchFamily="34" charset="0"/>
                  <a:sym typeface="+mn-ea"/>
                </a:rPr>
                <a:t>= 24 </a:t>
              </a:r>
              <a:r>
                <a:rPr lang="zh-CN" altLang="en-US" sz="2400">
                  <a:latin typeface="Arial" panose="020B0604020202020204" pitchFamily="34" charset="0"/>
                  <a:sym typeface="+mn-ea"/>
                </a:rPr>
                <a:t>×</a:t>
              </a:r>
              <a:r>
                <a:rPr lang="en-US" altLang="zh-CN" sz="2400">
                  <a:latin typeface="Arial" panose="020B0604020202020204" pitchFamily="34" charset="0"/>
                  <a:sym typeface="+mn-ea"/>
                </a:rPr>
                <a:t>       +  24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122" y="6844"/>
              <a:ext cx="3498" cy="1170"/>
              <a:chOff x="4122" y="6844"/>
              <a:chExt cx="3498" cy="1170"/>
            </a:xfrm>
          </p:grpSpPr>
          <p:grpSp>
            <p:nvGrpSpPr>
              <p:cNvPr id="21" name="组合 20"/>
              <p:cNvGrpSpPr/>
              <p:nvPr/>
            </p:nvGrpSpPr>
            <p:grpSpPr>
              <a:xfrm>
                <a:off x="4122" y="6844"/>
                <a:ext cx="908" cy="1131"/>
                <a:chOff x="4122" y="6844"/>
                <a:chExt cx="908" cy="1131"/>
              </a:xfrm>
            </p:grpSpPr>
            <p:sp>
              <p:nvSpPr>
                <p:cNvPr id="24" name="Text Box 7"/>
                <p:cNvSpPr txBox="1"/>
                <p:nvPr/>
              </p:nvSpPr>
              <p:spPr>
                <a:xfrm>
                  <a:off x="4122" y="6844"/>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25" name="Line 8"/>
                <p:cNvSpPr/>
                <p:nvPr/>
              </p:nvSpPr>
              <p:spPr>
                <a:xfrm>
                  <a:off x="4202" y="7359"/>
                  <a:ext cx="680" cy="0"/>
                </a:xfrm>
                <a:prstGeom prst="line">
                  <a:avLst/>
                </a:prstGeom>
                <a:ln w="22225" cap="flat" cmpd="sng">
                  <a:solidFill>
                    <a:schemeClr val="tx1"/>
                  </a:solidFill>
                  <a:prstDash val="solid"/>
                  <a:headEnd type="none" w="med" len="med"/>
                  <a:tailEnd type="none" w="med" len="med"/>
                </a:ln>
              </p:spPr>
            </p:sp>
          </p:grpSp>
          <p:grpSp>
            <p:nvGrpSpPr>
              <p:cNvPr id="26" name="组合 25"/>
              <p:cNvGrpSpPr/>
              <p:nvPr/>
            </p:nvGrpSpPr>
            <p:grpSpPr>
              <a:xfrm>
                <a:off x="6712" y="6883"/>
                <a:ext cx="908" cy="1131"/>
                <a:chOff x="6712" y="6883"/>
                <a:chExt cx="908" cy="1131"/>
              </a:xfrm>
            </p:grpSpPr>
            <p:sp>
              <p:nvSpPr>
                <p:cNvPr id="27" name="Text Box 7"/>
                <p:cNvSpPr txBox="1"/>
                <p:nvPr/>
              </p:nvSpPr>
              <p:spPr>
                <a:xfrm>
                  <a:off x="6712" y="688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28" name="Line 8"/>
                <p:cNvSpPr/>
                <p:nvPr/>
              </p:nvSpPr>
              <p:spPr>
                <a:xfrm>
                  <a:off x="6792" y="7398"/>
                  <a:ext cx="680" cy="0"/>
                </a:xfrm>
                <a:prstGeom prst="line">
                  <a:avLst/>
                </a:prstGeom>
                <a:ln w="22225" cap="flat" cmpd="sng">
                  <a:solidFill>
                    <a:schemeClr val="tx1"/>
                  </a:solidFill>
                  <a:prstDash val="solid"/>
                  <a:headEnd type="none" w="med" len="med"/>
                  <a:tailEnd type="none" w="med" len="med"/>
                </a:ln>
              </p:spPr>
            </p:sp>
          </p:grpSp>
        </p:grpSp>
      </p:grpSp>
      <p:sp>
        <p:nvSpPr>
          <p:cNvPr id="9" name="文本框 8"/>
          <p:cNvSpPr txBox="1"/>
          <p:nvPr/>
        </p:nvSpPr>
        <p:spPr>
          <a:xfrm>
            <a:off x="3783330" y="4459605"/>
            <a:ext cx="1553845" cy="460375"/>
          </a:xfrm>
          <a:prstGeom prst="rect">
            <a:avLst/>
          </a:prstGeom>
          <a:noFill/>
        </p:spPr>
        <p:txBody>
          <a:bodyPr wrap="none" rtlCol="0">
            <a:spAutoFit/>
          </a:bodyPr>
          <a:p>
            <a:pPr algn="l"/>
            <a:r>
              <a:rPr lang="en-US" altLang="zh-CN" sz="2400">
                <a:latin typeface="Arial" panose="020B0604020202020204" pitchFamily="34" charset="0"/>
                <a:sym typeface="+mn-ea"/>
              </a:rPr>
              <a:t>=  4  +  18</a:t>
            </a:r>
            <a:endParaRPr lang="en-US" altLang="zh-CN"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3783330" y="5023485"/>
            <a:ext cx="1783080" cy="460375"/>
          </a:xfrm>
          <a:prstGeom prst="rect">
            <a:avLst/>
          </a:prstGeom>
          <a:noFill/>
        </p:spPr>
        <p:txBody>
          <a:bodyPr wrap="none" rtlCol="0">
            <a:spAutoFit/>
          </a:bodyPr>
          <a:p>
            <a:pPr algn="l"/>
            <a:r>
              <a:rPr lang="en-US" altLang="zh-CN" sz="2400">
                <a:latin typeface="Arial" panose="020B0604020202020204" pitchFamily="34" charset="0"/>
                <a:sym typeface="+mn-ea"/>
              </a:rPr>
              <a:t>=  22</a:t>
            </a:r>
            <a:r>
              <a:rPr lang="zh-CN" altLang="en-US" sz="2400">
                <a:latin typeface="Arial" panose="020B0604020202020204" pitchFamily="34" charset="0"/>
                <a:sym typeface="+mn-ea"/>
              </a:rPr>
              <a:t>（米）</a:t>
            </a:r>
            <a:endParaRPr lang="zh-CN" altLang="en-US" sz="2400">
              <a:latin typeface="Arial" panose="020B0604020202020204" pitchFamily="34" charset="0"/>
              <a:ea typeface="微软雅黑" panose="020B0503020204020204" pitchFamily="34" charset="-122"/>
              <a:sym typeface="+mn-ea"/>
            </a:endParaRPr>
          </a:p>
        </p:txBody>
      </p:sp>
      <p:sp>
        <p:nvSpPr>
          <p:cNvPr id="11" name="文本框 10"/>
          <p:cNvSpPr txBox="1"/>
          <p:nvPr/>
        </p:nvSpPr>
        <p:spPr>
          <a:xfrm>
            <a:off x="3220720" y="5935345"/>
            <a:ext cx="389255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答：两周一共用去了</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p:tgtEl>
                                          <p:spTgt spid="71"/>
                                        </p:tgtEl>
                                        <p:attrNameLst>
                                          <p:attrName>ppt_y</p:attrName>
                                        </p:attrNameLst>
                                      </p:cBhvr>
                                      <p:tavLst>
                                        <p:tav tm="0">
                                          <p:val>
                                            <p:strVal val="#ppt_y+#ppt_h*1.125000"/>
                                          </p:val>
                                        </p:tav>
                                        <p:tav tm="100000">
                                          <p:val>
                                            <p:strVal val="#ppt_y"/>
                                          </p:val>
                                        </p:tav>
                                      </p:tavLst>
                                    </p:anim>
                                    <p:animEffect transition="in" filter="wipe(up)">
                                      <p:cBhvr>
                                        <p:cTn id="8" dur="500"/>
                                        <p:tgtEl>
                                          <p:spTgt spid="7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p:tgtEl>
                                          <p:spTgt spid="23"/>
                                        </p:tgtEl>
                                        <p:attrNameLst>
                                          <p:attrName>ppt_y</p:attrName>
                                        </p:attrNameLst>
                                      </p:cBhvr>
                                      <p:tavLst>
                                        <p:tav tm="0">
                                          <p:val>
                                            <p:strVal val="#ppt_y+#ppt_h*1.125000"/>
                                          </p:val>
                                        </p:tav>
                                        <p:tav tm="100000">
                                          <p:val>
                                            <p:strVal val="#ppt_y"/>
                                          </p:val>
                                        </p:tav>
                                      </p:tavLst>
                                    </p:anim>
                                    <p:animEffect transition="in" filter="wipe(up)">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ppt_y</p:attrName>
                                        </p:attrNameLst>
                                      </p:cBhvr>
                                      <p:tavLst>
                                        <p:tav tm="0">
                                          <p:val>
                                            <p:strVal val="#ppt_y+#ppt_h*1.125000"/>
                                          </p:val>
                                        </p:tav>
                                        <p:tav tm="100000">
                                          <p:val>
                                            <p:strVal val="#ppt_y"/>
                                          </p:val>
                                        </p:tav>
                                      </p:tavLst>
                                    </p:anim>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ppt_y</p:attrName>
                                        </p:attrNameLst>
                                      </p:cBhvr>
                                      <p:tavLst>
                                        <p:tav tm="0">
                                          <p:val>
                                            <p:strVal val="#ppt_y+#ppt_h*1.125000"/>
                                          </p:val>
                                        </p:tav>
                                        <p:tav tm="100000">
                                          <p:val>
                                            <p:strVal val="#ppt_y"/>
                                          </p:val>
                                        </p:tav>
                                      </p:tavLst>
                                    </p:anim>
                                    <p:animEffect transition="in" filter="wipe(up)">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view"/>
          <p:cNvPicPr>
            <a:picLocks noChangeAspect="1"/>
          </p:cNvPicPr>
          <p:nvPr/>
        </p:nvPicPr>
        <p:blipFill>
          <a:blip r:embed="rId2"/>
          <a:stretch>
            <a:fillRect/>
          </a:stretch>
        </p:blipFill>
        <p:spPr>
          <a:xfrm>
            <a:off x="2907665" y="905510"/>
            <a:ext cx="6657975" cy="542861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92" name="文本框 91"/>
          <p:cNvSpPr txBox="1"/>
          <p:nvPr/>
        </p:nvSpPr>
        <p:spPr>
          <a:xfrm>
            <a:off x="3928745" y="3258820"/>
            <a:ext cx="4450080" cy="1198880"/>
          </a:xfrm>
          <a:prstGeom prst="rect">
            <a:avLst/>
          </a:prstGeom>
          <a:noFill/>
        </p:spPr>
        <p:txBody>
          <a:bodyPr wrap="none" rtlCol="0" anchor="t">
            <a:spAutoFit/>
          </a:bodyPr>
          <a:p>
            <a:pPr marL="0" indent="0">
              <a:lnSpc>
                <a:spcPct val="150000"/>
              </a:lnSpc>
              <a:buNone/>
              <a:defRPr/>
            </a:pPr>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整数乘法运算定律在分数乘法中</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a:p>
            <a:pPr marL="0" indent="0">
              <a:lnSpc>
                <a:spcPct val="150000"/>
              </a:lnSpc>
              <a:buNone/>
              <a:defRPr/>
            </a:pPr>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同样适用。</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3" name="文本框 2"/>
          <p:cNvSpPr txBox="1"/>
          <p:nvPr/>
        </p:nvSpPr>
        <p:spPr>
          <a:xfrm>
            <a:off x="3928745" y="1740775"/>
            <a:ext cx="4450080" cy="1198880"/>
          </a:xfrm>
          <a:prstGeom prst="rect">
            <a:avLst/>
          </a:prstGeom>
          <a:noFill/>
        </p:spPr>
        <p:txBody>
          <a:bodyPr wrap="squar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分数乘法混合运算的运算顺序</a:t>
            </a:r>
            <a:r>
              <a:rPr lang="zh-TW"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endParaRPr lang="zh-TW"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TW"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整数</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乘法的</a:t>
            </a:r>
            <a:r>
              <a:rPr lang="zh-TW"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混合运算顺序相同</a:t>
            </a:r>
            <a:r>
              <a:rPr lang="zh-CN" altLang="zh-TW"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zh-TW"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descr="图片78"/>
          <p:cNvPicPr>
            <a:picLocks noChangeAspect="1"/>
          </p:cNvPicPr>
          <p:nvPr/>
        </p:nvPicPr>
        <p:blipFill>
          <a:blip r:embed="rId3"/>
          <a:stretch>
            <a:fillRect/>
          </a:stretch>
        </p:blipFill>
        <p:spPr>
          <a:xfrm>
            <a:off x="0" y="1740535"/>
            <a:ext cx="4247515" cy="4546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additive="base">
                                        <p:cTn id="13" dur="500"/>
                                        <p:tgtEl>
                                          <p:spTgt spid="92"/>
                                        </p:tgtEl>
                                        <p:attrNameLst>
                                          <p:attrName>ppt_y</p:attrName>
                                        </p:attrNameLst>
                                      </p:cBhvr>
                                      <p:tavLst>
                                        <p:tav tm="0">
                                          <p:val>
                                            <p:strVal val="#ppt_y+#ppt_h*1.125000"/>
                                          </p:val>
                                        </p:tav>
                                        <p:tav tm="100000">
                                          <p:val>
                                            <p:strVal val="#ppt_y"/>
                                          </p:val>
                                        </p:tav>
                                      </p:tavLst>
                                    </p:anim>
                                    <p:animEffect transition="in" filter="wipe(up)">
                                      <p:cBhvr>
                                        <p:cTn id="14"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2" name="组合 41"/>
          <p:cNvGrpSpPr/>
          <p:nvPr/>
        </p:nvGrpSpPr>
        <p:grpSpPr>
          <a:xfrm rot="0">
            <a:off x="7846695" y="1703070"/>
            <a:ext cx="2837815" cy="3227705"/>
            <a:chOff x="5488" y="1621"/>
            <a:chExt cx="12197" cy="3351"/>
          </a:xfrm>
          <a:effectLst>
            <a:outerShdw blurRad="50800" dist="38100" algn="l" rotWithShape="0">
              <a:prstClr val="black">
                <a:alpha val="40000"/>
              </a:prstClr>
            </a:outerShdw>
          </a:effectLst>
        </p:grpSpPr>
        <p:grpSp>
          <p:nvGrpSpPr>
            <p:cNvPr id="43" name="组合 42"/>
            <p:cNvGrpSpPr/>
            <p:nvPr/>
          </p:nvGrpSpPr>
          <p:grpSpPr>
            <a:xfrm>
              <a:off x="5488" y="1621"/>
              <a:ext cx="12197" cy="3351"/>
              <a:chOff x="5488" y="1621"/>
              <a:chExt cx="12197" cy="3351"/>
            </a:xfrm>
          </p:grpSpPr>
          <p:sp>
            <p:nvSpPr>
              <p:cNvPr id="44" name="圆角矩形 4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圆角矩形 4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6" name="圆角矩形 45"/>
            <p:cNvSpPr/>
            <p:nvPr/>
          </p:nvSpPr>
          <p:spPr>
            <a:xfrm>
              <a:off x="5910" y="1704"/>
              <a:ext cx="11450" cy="317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7" name="组合 36"/>
          <p:cNvGrpSpPr/>
          <p:nvPr/>
        </p:nvGrpSpPr>
        <p:grpSpPr>
          <a:xfrm rot="0">
            <a:off x="4219575" y="1781810"/>
            <a:ext cx="2713355" cy="3227705"/>
            <a:chOff x="5488" y="1621"/>
            <a:chExt cx="12197" cy="3351"/>
          </a:xfrm>
          <a:effectLst>
            <a:outerShdw blurRad="50800" dist="38100" algn="l" rotWithShape="0">
              <a:prstClr val="black">
                <a:alpha val="40000"/>
              </a:prstClr>
            </a:outerShdw>
          </a:effectLst>
        </p:grpSpPr>
        <p:grpSp>
          <p:nvGrpSpPr>
            <p:cNvPr id="38" name="组合 37"/>
            <p:cNvGrpSpPr/>
            <p:nvPr/>
          </p:nvGrpSpPr>
          <p:grpSpPr>
            <a:xfrm>
              <a:off x="5488" y="1621"/>
              <a:ext cx="12197" cy="3351"/>
              <a:chOff x="5488" y="1621"/>
              <a:chExt cx="12197" cy="3351"/>
            </a:xfrm>
          </p:grpSpPr>
          <p:sp>
            <p:nvSpPr>
              <p:cNvPr id="39" name="圆角矩形 3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1" name="圆角矩形 40"/>
            <p:cNvSpPr/>
            <p:nvPr/>
          </p:nvSpPr>
          <p:spPr>
            <a:xfrm>
              <a:off x="5910" y="1704"/>
              <a:ext cx="11328" cy="317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2" name="组合 31"/>
          <p:cNvGrpSpPr/>
          <p:nvPr/>
        </p:nvGrpSpPr>
        <p:grpSpPr>
          <a:xfrm rot="0">
            <a:off x="1042035" y="1781810"/>
            <a:ext cx="2429510" cy="3227705"/>
            <a:chOff x="5488" y="1621"/>
            <a:chExt cx="12197" cy="3351"/>
          </a:xfrm>
          <a:effectLst>
            <a:outerShdw blurRad="50800" dist="38100" dir="2700000" algn="tl" rotWithShape="0">
              <a:prstClr val="black">
                <a:alpha val="40000"/>
              </a:prstClr>
            </a:outerShdw>
          </a:effectLst>
        </p:grpSpPr>
        <p:grpSp>
          <p:nvGrpSpPr>
            <p:cNvPr id="33" name="组合 32"/>
            <p:cNvGrpSpPr/>
            <p:nvPr/>
          </p:nvGrpSpPr>
          <p:grpSpPr>
            <a:xfrm>
              <a:off x="5488" y="1621"/>
              <a:ext cx="12197" cy="3351"/>
              <a:chOff x="5488" y="1621"/>
              <a:chExt cx="12197" cy="3351"/>
            </a:xfrm>
          </p:grpSpPr>
          <p:sp>
            <p:nvSpPr>
              <p:cNvPr id="34" name="圆角矩形 3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6" name="圆角矩形 35"/>
            <p:cNvSpPr/>
            <p:nvPr/>
          </p:nvSpPr>
          <p:spPr>
            <a:xfrm>
              <a:off x="5910" y="1704"/>
              <a:ext cx="11205" cy="317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4" name="内容占位符 1"/>
          <p:cNvSpPr txBox="1"/>
          <p:nvPr/>
        </p:nvSpPr>
        <p:spPr>
          <a:xfrm>
            <a:off x="1684020" y="2047875"/>
            <a:ext cx="1580515" cy="464185"/>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5×29×2</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8" name="组合 47"/>
          <p:cNvGrpSpPr/>
          <p:nvPr/>
        </p:nvGrpSpPr>
        <p:grpSpPr>
          <a:xfrm>
            <a:off x="3020695" y="5763260"/>
            <a:ext cx="5399405" cy="788670"/>
            <a:chOff x="4757" y="9076"/>
            <a:chExt cx="8503" cy="1242"/>
          </a:xfrm>
        </p:grpSpPr>
        <p:sp>
          <p:nvSpPr>
            <p:cNvPr id="47" name="圆角矩形 46"/>
            <p:cNvSpPr/>
            <p:nvPr/>
          </p:nvSpPr>
          <p:spPr>
            <a:xfrm>
              <a:off x="4757" y="9076"/>
              <a:ext cx="8442" cy="1243"/>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2"/>
            <p:cNvSpPr txBox="1"/>
            <p:nvPr/>
          </p:nvSpPr>
          <p:spPr>
            <a:xfrm>
              <a:off x="5442" y="9301"/>
              <a:ext cx="7819" cy="725"/>
            </a:xfrm>
            <a:prstGeom prst="rect">
              <a:avLst/>
            </a:prstGeom>
            <a:noFill/>
          </p:spPr>
          <p:txBody>
            <a:bodyPr wrap="square">
              <a:spAutoFit/>
            </a:bodyPr>
            <a:lstStyle/>
            <a:p>
              <a:pPr eaLnBrk="1" latinLnBrk="1" hangingPunct="1">
                <a:defRPr/>
              </a:pPr>
              <a:r>
                <a:rPr lang="zh-CN" altLang="en-US" sz="2400" dirty="0">
                  <a:latin typeface="微软雅黑" panose="020B0503020204020204" pitchFamily="34" charset="-122"/>
                  <a:ea typeface="微软雅黑" panose="020B0503020204020204" pitchFamily="34" charset="-122"/>
                  <a:sym typeface="Arial" panose="020B0604020202020204" pitchFamily="34" charset="0"/>
                </a:rPr>
                <a:t>运用乘法运算定律使计算简便。</a:t>
              </a:r>
              <a:endParaRPr lang="zh-CN" altLang="en-US" sz="2400" dirty="0">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TextBox 4"/>
          <p:cNvSpPr txBox="1"/>
          <p:nvPr/>
        </p:nvSpPr>
        <p:spPr>
          <a:xfrm>
            <a:off x="1353822" y="5194814"/>
            <a:ext cx="2101715" cy="460375"/>
          </a:xfrm>
          <a:prstGeom prst="rect">
            <a:avLst/>
          </a:prstGeom>
          <a:noFill/>
        </p:spPr>
        <p:txBody>
          <a:bodyPr wrap="square">
            <a:spAutoFit/>
          </a:bodyPr>
          <a:lstStyle/>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乘法交换律</a:t>
            </a:r>
            <a:endPar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TextBox 8"/>
          <p:cNvSpPr txBox="1"/>
          <p:nvPr/>
        </p:nvSpPr>
        <p:spPr>
          <a:xfrm>
            <a:off x="4744100" y="5217720"/>
            <a:ext cx="1872208" cy="460375"/>
          </a:xfrm>
          <a:prstGeom prst="rect">
            <a:avLst/>
          </a:prstGeom>
          <a:noFill/>
        </p:spPr>
        <p:txBody>
          <a:bodyPr wrap="square">
            <a:spAutoFit/>
          </a:bodyPr>
          <a:lstStyle/>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乘法分配律</a:t>
            </a:r>
            <a:endPar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TextBox 9"/>
          <p:cNvSpPr txBox="1"/>
          <p:nvPr/>
        </p:nvSpPr>
        <p:spPr>
          <a:xfrm>
            <a:off x="8509392" y="5137140"/>
            <a:ext cx="1792762" cy="460375"/>
          </a:xfrm>
          <a:prstGeom prst="rect">
            <a:avLst/>
          </a:prstGeom>
          <a:noFill/>
        </p:spPr>
        <p:txBody>
          <a:bodyPr wrap="square">
            <a:spAutoFit/>
          </a:bodyPr>
          <a:lstStyle/>
          <a:p>
            <a:pPr eaLnBrk="1" latinLnBrk="1" hangingPunct="1">
              <a:defRPr/>
            </a:pPr>
            <a:r>
              <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乘法结合律</a:t>
            </a:r>
            <a:endParaRPr lang="zh-CN" altLang="en-US" sz="2400" dirty="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矩形 8"/>
          <p:cNvSpPr/>
          <p:nvPr/>
        </p:nvSpPr>
        <p:spPr>
          <a:xfrm>
            <a:off x="3308985" y="952500"/>
            <a:ext cx="5059680" cy="460375"/>
          </a:xfrm>
          <a:prstGeom prst="rect">
            <a:avLst/>
          </a:prstGeom>
        </p:spPr>
        <p:txBody>
          <a:bodyPr wrap="none">
            <a:spAutoFit/>
          </a:bodyPr>
          <a:lstStyle/>
          <a:p>
            <a:r>
              <a:rPr lang="zh-CN" altLang="zh-CN" sz="2400" dirty="0">
                <a:latin typeface="微软雅黑" panose="020B0503020204020204" pitchFamily="34" charset="-122"/>
                <a:ea typeface="微软雅黑" panose="020B0503020204020204" pitchFamily="34" charset="-122"/>
              </a:rPr>
              <a:t>计算下面各题，说说你是怎么算的。</a:t>
            </a:r>
            <a:endParaRPr lang="zh-CN" altLang="en-US" sz="2400" dirty="0">
              <a:latin typeface="微软雅黑" panose="020B0503020204020204" pitchFamily="34" charset="-122"/>
              <a:ea typeface="微软雅黑" panose="020B0503020204020204" pitchFamily="34" charset="-122"/>
            </a:endParaRPr>
          </a:p>
        </p:txBody>
      </p:sp>
      <p:sp>
        <p:nvSpPr>
          <p:cNvPr id="12" name="内容占位符 1"/>
          <p:cNvSpPr txBox="1"/>
          <p:nvPr/>
        </p:nvSpPr>
        <p:spPr>
          <a:xfrm>
            <a:off x="8447896" y="2047597"/>
            <a:ext cx="2572344" cy="471635"/>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25×</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24</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内容占位符 1"/>
          <p:cNvSpPr txBox="1"/>
          <p:nvPr/>
        </p:nvSpPr>
        <p:spPr>
          <a:xfrm>
            <a:off x="4769485" y="2052955"/>
            <a:ext cx="2232025" cy="477520"/>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(12+25)×4</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1"/>
          <p:cNvSpPr txBox="1"/>
          <p:nvPr/>
        </p:nvSpPr>
        <p:spPr>
          <a:xfrm>
            <a:off x="1322070" y="2701925"/>
            <a:ext cx="1707515" cy="464185"/>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5×2×29</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内容占位符 1"/>
          <p:cNvSpPr txBox="1"/>
          <p:nvPr/>
        </p:nvSpPr>
        <p:spPr>
          <a:xfrm>
            <a:off x="1300480" y="3423920"/>
            <a:ext cx="1580515" cy="464185"/>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10×29</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内容占位符 1"/>
          <p:cNvSpPr txBox="1"/>
          <p:nvPr/>
        </p:nvSpPr>
        <p:spPr>
          <a:xfrm>
            <a:off x="1322070" y="4193540"/>
            <a:ext cx="1580515" cy="464185"/>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290</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内容占位符 1"/>
          <p:cNvSpPr txBox="1"/>
          <p:nvPr/>
        </p:nvSpPr>
        <p:spPr>
          <a:xfrm>
            <a:off x="4464685" y="2700020"/>
            <a:ext cx="2473960" cy="557530"/>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12</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+25×4</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内容占位符 1"/>
          <p:cNvSpPr txBox="1"/>
          <p:nvPr/>
        </p:nvSpPr>
        <p:spPr>
          <a:xfrm>
            <a:off x="4464050" y="3427730"/>
            <a:ext cx="2473960" cy="557530"/>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48+100</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内容占位符 1"/>
          <p:cNvSpPr txBox="1"/>
          <p:nvPr/>
        </p:nvSpPr>
        <p:spPr>
          <a:xfrm>
            <a:off x="4477385" y="4249420"/>
            <a:ext cx="1297940" cy="557530"/>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148</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内容占位符 1"/>
          <p:cNvSpPr txBox="1"/>
          <p:nvPr/>
        </p:nvSpPr>
        <p:spPr>
          <a:xfrm>
            <a:off x="8012921" y="2652117"/>
            <a:ext cx="2572344" cy="471635"/>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25×4</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24</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内容占位符 1"/>
          <p:cNvSpPr txBox="1"/>
          <p:nvPr/>
        </p:nvSpPr>
        <p:spPr>
          <a:xfrm>
            <a:off x="8026891" y="3423642"/>
            <a:ext cx="2572344" cy="471635"/>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100</a:t>
            </a:r>
            <a:r>
              <a:rPr lang="en-US" altLang="zh-CN"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24</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内容占位符 1"/>
          <p:cNvSpPr txBox="1"/>
          <p:nvPr/>
        </p:nvSpPr>
        <p:spPr>
          <a:xfrm>
            <a:off x="8103091" y="4186277"/>
            <a:ext cx="2572344" cy="471635"/>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2400</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ppt_y</p:attrName>
                                        </p:attrNameLst>
                                      </p:cBhvr>
                                      <p:tavLst>
                                        <p:tav tm="0">
                                          <p:val>
                                            <p:strVal val="#ppt_y+#ppt_h*1.125000"/>
                                          </p:val>
                                        </p:tav>
                                        <p:tav tm="100000">
                                          <p:val>
                                            <p:strVal val="#ppt_y"/>
                                          </p:val>
                                        </p:tav>
                                      </p:tavLst>
                                    </p:anim>
                                    <p:animEffect transition="in" filter="wipe(up)">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p:tgtEl>
                                          <p:spTgt spid="25"/>
                                        </p:tgtEl>
                                        <p:attrNameLst>
                                          <p:attrName>ppt_y</p:attrName>
                                        </p:attrNameLst>
                                      </p:cBhvr>
                                      <p:tavLst>
                                        <p:tav tm="0">
                                          <p:val>
                                            <p:strVal val="#ppt_y+#ppt_h*1.125000"/>
                                          </p:val>
                                        </p:tav>
                                        <p:tav tm="100000">
                                          <p:val>
                                            <p:strVal val="#ppt_y"/>
                                          </p:val>
                                        </p:tav>
                                      </p:tavLst>
                                    </p:anim>
                                    <p:animEffect transition="in" filter="wipe(up)">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ppt_y</p:attrName>
                                        </p:attrNameLst>
                                      </p:cBhvr>
                                      <p:tavLst>
                                        <p:tav tm="0">
                                          <p:val>
                                            <p:strVal val="#ppt_y+#ppt_h*1.125000"/>
                                          </p:val>
                                        </p:tav>
                                        <p:tav tm="100000">
                                          <p:val>
                                            <p:strVal val="#ppt_y"/>
                                          </p:val>
                                        </p:tav>
                                      </p:tavLst>
                                    </p:anim>
                                    <p:animEffect transition="in" filter="wipe(up)">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p:tgtEl>
                                          <p:spTgt spid="27"/>
                                        </p:tgtEl>
                                        <p:attrNameLst>
                                          <p:attrName>ppt_y</p:attrName>
                                        </p:attrNameLst>
                                      </p:cBhvr>
                                      <p:tavLst>
                                        <p:tav tm="0">
                                          <p:val>
                                            <p:strVal val="#ppt_y+#ppt_h*1.125000"/>
                                          </p:val>
                                        </p:tav>
                                        <p:tav tm="100000">
                                          <p:val>
                                            <p:strVal val="#ppt_y"/>
                                          </p:val>
                                        </p:tav>
                                      </p:tavLst>
                                    </p:anim>
                                    <p:animEffect transition="in" filter="wipe(up)">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p:tgtEl>
                                          <p:spTgt spid="28"/>
                                        </p:tgtEl>
                                        <p:attrNameLst>
                                          <p:attrName>ppt_y</p:attrName>
                                        </p:attrNameLst>
                                      </p:cBhvr>
                                      <p:tavLst>
                                        <p:tav tm="0">
                                          <p:val>
                                            <p:strVal val="#ppt_y+#ppt_h*1.125000"/>
                                          </p:val>
                                        </p:tav>
                                        <p:tav tm="100000">
                                          <p:val>
                                            <p:strVal val="#ppt_y"/>
                                          </p:val>
                                        </p:tav>
                                      </p:tavLst>
                                    </p:anim>
                                    <p:animEffect transition="in" filter="wipe(up)">
                                      <p:cBhvr>
                                        <p:cTn id="38" dur="500"/>
                                        <p:tgtEl>
                                          <p:spTgt spid="2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p:tgtEl>
                                          <p:spTgt spid="29"/>
                                        </p:tgtEl>
                                        <p:attrNameLst>
                                          <p:attrName>ppt_y</p:attrName>
                                        </p:attrNameLst>
                                      </p:cBhvr>
                                      <p:tavLst>
                                        <p:tav tm="0">
                                          <p:val>
                                            <p:strVal val="#ppt_y+#ppt_h*1.125000"/>
                                          </p:val>
                                        </p:tav>
                                        <p:tav tm="100000">
                                          <p:val>
                                            <p:strVal val="#ppt_y"/>
                                          </p:val>
                                        </p:tav>
                                      </p:tavLst>
                                    </p:anim>
                                    <p:animEffect transition="in" filter="wipe(up)">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ppt_y</p:attrName>
                                        </p:attrNameLst>
                                      </p:cBhvr>
                                      <p:tavLst>
                                        <p:tav tm="0">
                                          <p:val>
                                            <p:strVal val="#ppt_y+#ppt_h*1.125000"/>
                                          </p:val>
                                        </p:tav>
                                        <p:tav tm="100000">
                                          <p:val>
                                            <p:strVal val="#ppt_y"/>
                                          </p:val>
                                        </p:tav>
                                      </p:tavLst>
                                    </p:anim>
                                    <p:animEffect transition="in" filter="wipe(up)">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p:tgtEl>
                                          <p:spTgt spid="31"/>
                                        </p:tgtEl>
                                        <p:attrNameLst>
                                          <p:attrName>ppt_y</p:attrName>
                                        </p:attrNameLst>
                                      </p:cBhvr>
                                      <p:tavLst>
                                        <p:tav tm="0">
                                          <p:val>
                                            <p:strVal val="#ppt_y+#ppt_h*1.125000"/>
                                          </p:val>
                                        </p:tav>
                                        <p:tav tm="100000">
                                          <p:val>
                                            <p:strVal val="#ppt_y"/>
                                          </p:val>
                                        </p:tav>
                                      </p:tavLst>
                                    </p:anim>
                                    <p:animEffect transition="in" filter="wipe(up)">
                                      <p:cBhvr>
                                        <p:cTn id="56" dur="500"/>
                                        <p:tgtEl>
                                          <p:spTgt spid="3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up)">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ipe(up)">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nodeType="click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additive="base">
                                        <p:cTn id="76" dur="500"/>
                                        <p:tgtEl>
                                          <p:spTgt spid="48"/>
                                        </p:tgtEl>
                                        <p:attrNameLst>
                                          <p:attrName>ppt_y</p:attrName>
                                        </p:attrNameLst>
                                      </p:cBhvr>
                                      <p:tavLst>
                                        <p:tav tm="0">
                                          <p:val>
                                            <p:strVal val="#ppt_y+#ppt_h*1.125000"/>
                                          </p:val>
                                        </p:tav>
                                        <p:tav tm="100000">
                                          <p:val>
                                            <p:strVal val="#ppt_y"/>
                                          </p:val>
                                        </p:tav>
                                      </p:tavLst>
                                    </p:anim>
                                    <p:animEffect transition="in" filter="wipe(up)">
                                      <p:cBhvr>
                                        <p:cTn id="7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 grpId="0"/>
      <p:bldP spid="24" grpId="0"/>
      <p:bldP spid="25" grpId="0"/>
      <p:bldP spid="26" grpId="0"/>
      <p:bldP spid="27" grpId="0"/>
      <p:bldP spid="28" grpId="0"/>
      <p:bldP spid="29" grpId="0"/>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pic>
        <p:nvPicPr>
          <p:cNvPr id="8" name="Picture 13" descr="13"/>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7337425" y="1184910"/>
            <a:ext cx="2702560" cy="1617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6320790" y="1625918"/>
            <a:ext cx="849630" cy="717550"/>
            <a:chOff x="10536" y="3882"/>
            <a:chExt cx="1338" cy="1130"/>
          </a:xfrm>
        </p:grpSpPr>
        <p:grpSp>
          <p:nvGrpSpPr>
            <p:cNvPr id="14" name="Group 6"/>
            <p:cNvGrpSpPr/>
            <p:nvPr/>
          </p:nvGrpSpPr>
          <p:grpSpPr>
            <a:xfrm>
              <a:off x="10536" y="3882"/>
              <a:ext cx="928" cy="1130"/>
              <a:chOff x="4868" y="2840"/>
              <a:chExt cx="371" cy="452"/>
            </a:xfrm>
          </p:grpSpPr>
          <p:sp>
            <p:nvSpPr>
              <p:cNvPr id="1537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5379"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sp>
          <p:nvSpPr>
            <p:cNvPr id="6" name="文本框 5"/>
            <p:cNvSpPr txBox="1"/>
            <p:nvPr/>
          </p:nvSpPr>
          <p:spPr>
            <a:xfrm>
              <a:off x="11136" y="3966"/>
              <a:ext cx="73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m</a:t>
              </a:r>
              <a:endParaRPr lang="en-US" altLang="zh-CN" sz="240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523605" y="2871788"/>
            <a:ext cx="900430" cy="717550"/>
            <a:chOff x="13494" y="5806"/>
            <a:chExt cx="1418" cy="1130"/>
          </a:xfrm>
        </p:grpSpPr>
        <p:grpSp>
          <p:nvGrpSpPr>
            <p:cNvPr id="3" name="Group 6"/>
            <p:cNvGrpSpPr/>
            <p:nvPr/>
          </p:nvGrpSpPr>
          <p:grpSpPr>
            <a:xfrm>
              <a:off x="13494" y="5806"/>
              <a:ext cx="928" cy="1130"/>
              <a:chOff x="4868" y="2840"/>
              <a:chExt cx="371" cy="452"/>
            </a:xfrm>
          </p:grpSpPr>
          <p:sp>
            <p:nvSpPr>
              <p:cNvPr id="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 name="Line 8"/>
              <p:cNvSpPr/>
              <p:nvPr/>
            </p:nvSpPr>
            <p:spPr>
              <a:xfrm>
                <a:off x="4868" y="3030"/>
                <a:ext cx="272" cy="0"/>
              </a:xfrm>
              <a:prstGeom prst="line">
                <a:avLst/>
              </a:prstGeom>
              <a:ln w="22225" cap="flat" cmpd="sng">
                <a:solidFill>
                  <a:schemeClr val="tx1"/>
                </a:solidFill>
                <a:prstDash val="solid"/>
                <a:headEnd type="none" w="med" len="med"/>
                <a:tailEnd type="none" w="med" len="med"/>
              </a:ln>
            </p:spPr>
          </p:sp>
        </p:grpSp>
        <p:sp>
          <p:nvSpPr>
            <p:cNvPr id="10" name="文本框 9"/>
            <p:cNvSpPr txBox="1"/>
            <p:nvPr/>
          </p:nvSpPr>
          <p:spPr>
            <a:xfrm>
              <a:off x="14174" y="5890"/>
              <a:ext cx="73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m</a:t>
              </a:r>
              <a:endParaRPr lang="en-US" altLang="zh-CN" sz="240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011555" y="5062855"/>
            <a:ext cx="5036185" cy="1003300"/>
            <a:chOff x="1915" y="5306"/>
            <a:chExt cx="7931" cy="1580"/>
          </a:xfrm>
        </p:grpSpPr>
        <p:sp>
          <p:nvSpPr>
            <p:cNvPr id="13" name="文本框 12"/>
            <p:cNvSpPr txBox="1"/>
            <p:nvPr/>
          </p:nvSpPr>
          <p:spPr>
            <a:xfrm>
              <a:off x="2096" y="5806"/>
              <a:ext cx="7750" cy="725"/>
            </a:xfrm>
            <a:prstGeom prst="rect">
              <a:avLst/>
            </a:prstGeom>
            <a:noFill/>
          </p:spPr>
          <p:txBody>
            <a:bodyPr wrap="none" rtlCol="0">
              <a:spAutoFit/>
            </a:bodyPr>
            <a:p>
              <a:r>
                <a:rPr lang="zh-CN" altLang="en-US" sz="2400"/>
                <a:t>长方形的长是</a:t>
              </a:r>
              <a:r>
                <a:rPr lang="en-US" altLang="zh-CN" sz="2400"/>
                <a:t>       m</a:t>
              </a:r>
              <a:r>
                <a:rPr lang="zh-CN" altLang="en-US" sz="2400"/>
                <a:t>，宽是</a:t>
              </a:r>
              <a:r>
                <a:rPr lang="en-US" altLang="zh-CN" sz="2400"/>
                <a:t>       m</a:t>
              </a:r>
              <a:r>
                <a:rPr lang="zh-CN" altLang="en-US" sz="2400"/>
                <a:t>。</a:t>
              </a:r>
              <a:endParaRPr lang="zh-CN" altLang="en-US" sz="2400"/>
            </a:p>
          </p:txBody>
        </p:sp>
        <p:grpSp>
          <p:nvGrpSpPr>
            <p:cNvPr id="17" name="组合 16"/>
            <p:cNvGrpSpPr/>
            <p:nvPr/>
          </p:nvGrpSpPr>
          <p:grpSpPr>
            <a:xfrm>
              <a:off x="7981" y="5661"/>
              <a:ext cx="928" cy="1130"/>
              <a:chOff x="10402" y="6792"/>
              <a:chExt cx="928" cy="1130"/>
            </a:xfrm>
          </p:grpSpPr>
          <p:sp>
            <p:nvSpPr>
              <p:cNvPr id="15" name="Text Box 7"/>
              <p:cNvSpPr txBox="1"/>
              <p:nvPr/>
            </p:nvSpPr>
            <p:spPr>
              <a:xfrm>
                <a:off x="10422" y="679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6" name="Line 8"/>
              <p:cNvSpPr/>
              <p:nvPr/>
            </p:nvSpPr>
            <p:spPr>
              <a:xfrm>
                <a:off x="10402" y="7287"/>
                <a:ext cx="680" cy="0"/>
              </a:xfrm>
              <a:prstGeom prst="line">
                <a:avLst/>
              </a:prstGeom>
              <a:ln w="22225" cap="flat" cmpd="sng">
                <a:solidFill>
                  <a:schemeClr val="tx1"/>
                </a:solidFill>
                <a:prstDash val="solid"/>
                <a:headEnd type="none" w="med" len="med"/>
                <a:tailEnd type="none" w="med" len="med"/>
              </a:ln>
            </p:spPr>
          </p:sp>
        </p:grpSp>
        <p:grpSp>
          <p:nvGrpSpPr>
            <p:cNvPr id="18" name="组合 17"/>
            <p:cNvGrpSpPr/>
            <p:nvPr/>
          </p:nvGrpSpPr>
          <p:grpSpPr>
            <a:xfrm>
              <a:off x="5191" y="5645"/>
              <a:ext cx="928" cy="1131"/>
              <a:chOff x="10402" y="6792"/>
              <a:chExt cx="928" cy="1131"/>
            </a:xfrm>
          </p:grpSpPr>
          <p:sp>
            <p:nvSpPr>
              <p:cNvPr id="19" name="Text Box 7"/>
              <p:cNvSpPr txBox="1"/>
              <p:nvPr/>
            </p:nvSpPr>
            <p:spPr>
              <a:xfrm>
                <a:off x="10422" y="6792"/>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0" name="Line 8"/>
              <p:cNvSpPr/>
              <p:nvPr/>
            </p:nvSpPr>
            <p:spPr>
              <a:xfrm>
                <a:off x="10402" y="7287"/>
                <a:ext cx="680" cy="0"/>
              </a:xfrm>
              <a:prstGeom prst="line">
                <a:avLst/>
              </a:prstGeom>
              <a:ln w="22225" cap="flat" cmpd="sng">
                <a:solidFill>
                  <a:schemeClr val="tx1"/>
                </a:solidFill>
                <a:prstDash val="solid"/>
                <a:headEnd type="none" w="med" len="med"/>
                <a:tailEnd type="none" w="med" len="med"/>
              </a:ln>
            </p:spPr>
          </p:sp>
        </p:grpSp>
        <p:grpSp>
          <p:nvGrpSpPr>
            <p:cNvPr id="40" name="组合 39"/>
            <p:cNvGrpSpPr/>
            <p:nvPr/>
          </p:nvGrpSpPr>
          <p:grpSpPr>
            <a:xfrm rot="0">
              <a:off x="1915" y="5306"/>
              <a:ext cx="7746" cy="1581"/>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31" name="组合 30"/>
          <p:cNvGrpSpPr/>
          <p:nvPr/>
        </p:nvGrpSpPr>
        <p:grpSpPr>
          <a:xfrm>
            <a:off x="7446645" y="5081905"/>
            <a:ext cx="2485390" cy="784860"/>
            <a:chOff x="3441" y="8734"/>
            <a:chExt cx="3914" cy="1236"/>
          </a:xfrm>
        </p:grpSpPr>
        <p:sp>
          <p:nvSpPr>
            <p:cNvPr id="26" name="文本框 25"/>
            <p:cNvSpPr txBox="1"/>
            <p:nvPr/>
          </p:nvSpPr>
          <p:spPr>
            <a:xfrm>
              <a:off x="3707" y="8979"/>
              <a:ext cx="3648" cy="725"/>
            </a:xfrm>
            <a:prstGeom prst="rect">
              <a:avLst/>
            </a:prstGeom>
            <a:noFill/>
          </p:spPr>
          <p:txBody>
            <a:bodyPr wrap="none" rtlCol="0">
              <a:spAutoFit/>
            </a:bodyPr>
            <a:p>
              <a:r>
                <a:rPr lang="zh-CN" altLang="en-US" sz="2400"/>
                <a:t>长方形的周长。</a:t>
              </a:r>
              <a:endParaRPr lang="zh-CN" altLang="en-US" sz="2400"/>
            </a:p>
          </p:txBody>
        </p:sp>
        <p:grpSp>
          <p:nvGrpSpPr>
            <p:cNvPr id="28" name="组合 27"/>
            <p:cNvGrpSpPr/>
            <p:nvPr/>
          </p:nvGrpSpPr>
          <p:grpSpPr>
            <a:xfrm rot="0">
              <a:off x="3441" y="8734"/>
              <a:ext cx="3903" cy="1237"/>
              <a:chOff x="1895" y="4083"/>
              <a:chExt cx="7143" cy="2324"/>
            </a:xfrm>
          </p:grpSpPr>
          <p:sp>
            <p:nvSpPr>
              <p:cNvPr id="29" name="圆角矩形 28"/>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42" name="组合 41"/>
          <p:cNvGrpSpPr/>
          <p:nvPr/>
        </p:nvGrpSpPr>
        <p:grpSpPr>
          <a:xfrm>
            <a:off x="350520" y="3414395"/>
            <a:ext cx="4618990" cy="1134745"/>
            <a:chOff x="552" y="5377"/>
            <a:chExt cx="7274" cy="1787"/>
          </a:xfrm>
        </p:grpSpPr>
        <p:grpSp>
          <p:nvGrpSpPr>
            <p:cNvPr id="65" name="组合 64"/>
            <p:cNvGrpSpPr/>
            <p:nvPr/>
          </p:nvGrpSpPr>
          <p:grpSpPr>
            <a:xfrm>
              <a:off x="2404" y="5814"/>
              <a:ext cx="5423" cy="1350"/>
              <a:chOff x="10185" y="4084"/>
              <a:chExt cx="6810" cy="3054"/>
            </a:xfrm>
          </p:grpSpPr>
          <p:grpSp>
            <p:nvGrpSpPr>
              <p:cNvPr id="64" name="组合 63"/>
              <p:cNvGrpSpPr/>
              <p:nvPr/>
            </p:nvGrpSpPr>
            <p:grpSpPr>
              <a:xfrm>
                <a:off x="10185" y="4084"/>
                <a:ext cx="6810" cy="3054"/>
                <a:chOff x="10439" y="4084"/>
                <a:chExt cx="6281" cy="3054"/>
              </a:xfrm>
            </p:grpSpPr>
            <p:sp>
              <p:nvSpPr>
                <p:cNvPr id="61" name="圆角矩形标注 60"/>
                <p:cNvSpPr/>
                <p:nvPr/>
              </p:nvSpPr>
              <p:spPr>
                <a:xfrm>
                  <a:off x="10439" y="4084"/>
                  <a:ext cx="6281" cy="3054"/>
                </a:xfrm>
                <a:prstGeom prst="wedgeRoundRectCallout">
                  <a:avLst>
                    <a:gd name="adj1" fmla="val -57173"/>
                    <a:gd name="adj2" fmla="val -20592"/>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372"/>
                  <a:ext cx="5910" cy="243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矩形 61"/>
              <p:cNvSpPr/>
              <p:nvPr/>
            </p:nvSpPr>
            <p:spPr>
              <a:xfrm>
                <a:off x="10585" y="4155"/>
                <a:ext cx="6281" cy="2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你知道了哪些信息？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37" name="图片 36" descr="图片230"/>
            <p:cNvPicPr>
              <a:picLocks noChangeAspect="1"/>
            </p:cNvPicPr>
            <p:nvPr/>
          </p:nvPicPr>
          <p:blipFill>
            <a:blip r:embed="rId4"/>
            <a:stretch>
              <a:fillRect/>
            </a:stretch>
          </p:blipFill>
          <p:spPr>
            <a:xfrm>
              <a:off x="552" y="5377"/>
              <a:ext cx="1484" cy="1484"/>
            </a:xfrm>
            <a:prstGeom prst="rect">
              <a:avLst/>
            </a:prstGeom>
          </p:spPr>
        </p:pic>
      </p:grpSp>
      <p:grpSp>
        <p:nvGrpSpPr>
          <p:cNvPr id="43" name="组合 42"/>
          <p:cNvGrpSpPr/>
          <p:nvPr/>
        </p:nvGrpSpPr>
        <p:grpSpPr>
          <a:xfrm>
            <a:off x="6910070" y="3562985"/>
            <a:ext cx="4656455" cy="1155700"/>
            <a:chOff x="10882" y="5611"/>
            <a:chExt cx="7333" cy="1820"/>
          </a:xfrm>
        </p:grpSpPr>
        <p:grpSp>
          <p:nvGrpSpPr>
            <p:cNvPr id="21" name="组合 20"/>
            <p:cNvGrpSpPr/>
            <p:nvPr/>
          </p:nvGrpSpPr>
          <p:grpSpPr>
            <a:xfrm>
              <a:off x="10882" y="6081"/>
              <a:ext cx="5423" cy="1350"/>
              <a:chOff x="10185" y="4084"/>
              <a:chExt cx="6810" cy="3054"/>
            </a:xfrm>
          </p:grpSpPr>
          <p:grpSp>
            <p:nvGrpSpPr>
              <p:cNvPr id="22" name="组合 21"/>
              <p:cNvGrpSpPr/>
              <p:nvPr/>
            </p:nvGrpSpPr>
            <p:grpSpPr>
              <a:xfrm>
                <a:off x="10185" y="4084"/>
                <a:ext cx="6810" cy="3054"/>
                <a:chOff x="10439" y="4084"/>
                <a:chExt cx="6281" cy="3054"/>
              </a:xfrm>
            </p:grpSpPr>
            <p:sp>
              <p:nvSpPr>
                <p:cNvPr id="23" name="圆角矩形标注 22"/>
                <p:cNvSpPr/>
                <p:nvPr/>
              </p:nvSpPr>
              <p:spPr>
                <a:xfrm>
                  <a:off x="10439" y="4084"/>
                  <a:ext cx="6281" cy="3054"/>
                </a:xfrm>
                <a:prstGeom prst="wedgeRoundRectCallout">
                  <a:avLst>
                    <a:gd name="adj1" fmla="val 56751"/>
                    <a:gd name="adj2" fmla="val -17555"/>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24" name="圆角矩形 23"/>
                <p:cNvSpPr/>
                <p:nvPr/>
              </p:nvSpPr>
              <p:spPr>
                <a:xfrm>
                  <a:off x="10619" y="4372"/>
                  <a:ext cx="5910" cy="243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矩形 24"/>
              <p:cNvSpPr/>
              <p:nvPr/>
            </p:nvSpPr>
            <p:spPr>
              <a:xfrm>
                <a:off x="10585" y="4155"/>
                <a:ext cx="6281" cy="2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这道题求的是什么？</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41" name="图片 40" descr="图片230"/>
            <p:cNvPicPr>
              <a:picLocks noChangeAspect="1"/>
            </p:cNvPicPr>
            <p:nvPr/>
          </p:nvPicPr>
          <p:blipFill>
            <a:blip r:embed="rId4"/>
            <a:stretch>
              <a:fillRect/>
            </a:stretch>
          </p:blipFill>
          <p:spPr>
            <a:xfrm>
              <a:off x="16731" y="5611"/>
              <a:ext cx="1484" cy="1484"/>
            </a:xfrm>
            <a:prstGeom prst="rect">
              <a:avLst/>
            </a:prstGeom>
          </p:spPr>
        </p:pic>
      </p:grpSp>
      <p:sp>
        <p:nvSpPr>
          <p:cNvPr id="44" name="内容占位符 1"/>
          <p:cNvSpPr txBox="1"/>
          <p:nvPr/>
        </p:nvSpPr>
        <p:spPr>
          <a:xfrm>
            <a:off x="1388110" y="1172210"/>
            <a:ext cx="4283075" cy="1309370"/>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nSpc>
                <a:spcPct val="150000"/>
              </a:lnSpc>
              <a:buNone/>
            </a:pPr>
            <a:r>
              <a:rPr lang="zh-CN" altLang="en-US" dirty="0">
                <a:latin typeface="微软雅黑" panose="020B0503020204020204" pitchFamily="34" charset="-122"/>
                <a:ea typeface="微软雅黑" panose="020B0503020204020204" pitchFamily="34" charset="-122"/>
              </a:rPr>
              <a:t>一个画框的尺寸如右图，做这</a:t>
            </a:r>
            <a:endParaRPr lang="zh-CN" altLang="en-US" dirty="0">
              <a:latin typeface="微软雅黑" panose="020B0503020204020204" pitchFamily="34" charset="-122"/>
              <a:ea typeface="微软雅黑" panose="020B0503020204020204" pitchFamily="34" charset="-122"/>
            </a:endParaRPr>
          </a:p>
          <a:p>
            <a:pPr marL="0" indent="0">
              <a:lnSpc>
                <a:spcPct val="150000"/>
              </a:lnSpc>
              <a:buNone/>
            </a:pPr>
            <a:r>
              <a:rPr lang="zh-CN" altLang="en-US" dirty="0">
                <a:latin typeface="微软雅黑" panose="020B0503020204020204" pitchFamily="34" charset="-122"/>
                <a:ea typeface="微软雅黑" panose="020B0503020204020204" pitchFamily="34" charset="-122"/>
              </a:rPr>
              <a:t>个画框需要多长的木条？</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 calcmode="lin" valueType="num">
                                      <p:cBhvr>
                                        <p:cTn id="9" dur="500" fill="hold"/>
                                        <p:tgtEl>
                                          <p:spTgt spid="42"/>
                                        </p:tgtEl>
                                        <p:attrNameLst>
                                          <p:attrName>ppt_x</p:attrName>
                                        </p:attrNameLst>
                                      </p:cBhvr>
                                      <p:tavLst>
                                        <p:tav tm="0">
                                          <p:val>
                                            <p:fltVal val="0.5"/>
                                          </p:val>
                                        </p:tav>
                                        <p:tav tm="100000">
                                          <p:val>
                                            <p:strVal val="#ppt_x"/>
                                          </p:val>
                                        </p:tav>
                                      </p:tavLst>
                                    </p:anim>
                                    <p:anim calcmode="lin" valueType="num">
                                      <p:cBhvr>
                                        <p:cTn id="10" dur="500" fill="hold"/>
                                        <p:tgtEl>
                                          <p:spTgt spid="42"/>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528" fill="hold" nodeType="clickEffect">
                                  <p:stCondLst>
                                    <p:cond delay="0"/>
                                  </p:stCondLst>
                                  <p:childTnLst>
                                    <p:set>
                                      <p:cBhvr>
                                        <p:cTn id="20" dur="500"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 calcmode="lin" valueType="num">
                                      <p:cBhvr>
                                        <p:cTn id="23" dur="500" fill="hold"/>
                                        <p:tgtEl>
                                          <p:spTgt spid="43"/>
                                        </p:tgtEl>
                                        <p:attrNameLst>
                                          <p:attrName>ppt_x</p:attrName>
                                        </p:attrNameLst>
                                      </p:cBhvr>
                                      <p:tavLst>
                                        <p:tav tm="0">
                                          <p:val>
                                            <p:fltVal val="0.5"/>
                                          </p:val>
                                        </p:tav>
                                        <p:tav tm="100000">
                                          <p:val>
                                            <p:strVal val="#ppt_x"/>
                                          </p:val>
                                        </p:tav>
                                      </p:tavLst>
                                    </p:anim>
                                    <p:anim calcmode="lin" valueType="num">
                                      <p:cBhvr>
                                        <p:cTn id="24" dur="500" fill="hold"/>
                                        <p:tgtEl>
                                          <p:spTgt spid="43"/>
                                        </p:tgtEl>
                                        <p:attrNameLst>
                                          <p:attrName>ppt_y</p:attrName>
                                        </p:attrNameLst>
                                      </p:cBhvr>
                                      <p:tavLst>
                                        <p:tav tm="0">
                                          <p:val>
                                            <p:fltVal val="0.5"/>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500"/>
                                        <p:tgtEl>
                                          <p:spTgt spid="31"/>
                                        </p:tgtEl>
                                        <p:attrNameLst>
                                          <p:attrName>ppt_y</p:attrName>
                                        </p:attrNameLst>
                                      </p:cBhvr>
                                      <p:tavLst>
                                        <p:tav tm="0">
                                          <p:val>
                                            <p:strVal val="#ppt_y+#ppt_h*1.125000"/>
                                          </p:val>
                                        </p:tav>
                                        <p:tav tm="100000">
                                          <p:val>
                                            <p:strVal val="#ppt_y"/>
                                          </p:val>
                                        </p:tav>
                                      </p:tavLst>
                                    </p:anim>
                                    <p:animEffect transition="in" filter="wipe(up)">
                                      <p:cBhvr>
                                        <p:cTn id="3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7" name="内容占位符 1"/>
          <p:cNvSpPr txBox="1"/>
          <p:nvPr/>
        </p:nvSpPr>
        <p:spPr>
          <a:xfrm>
            <a:off x="1388110" y="1172210"/>
            <a:ext cx="4283075" cy="1309370"/>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nSpc>
                <a:spcPct val="150000"/>
              </a:lnSpc>
              <a:buNone/>
            </a:pPr>
            <a:r>
              <a:rPr lang="zh-CN" altLang="en-US" dirty="0">
                <a:latin typeface="微软雅黑" panose="020B0503020204020204" pitchFamily="34" charset="-122"/>
                <a:ea typeface="微软雅黑" panose="020B0503020204020204" pitchFamily="34" charset="-122"/>
              </a:rPr>
              <a:t>一个画框的尺寸如右图，做这</a:t>
            </a:r>
            <a:endParaRPr lang="zh-CN" altLang="en-US" dirty="0">
              <a:latin typeface="微软雅黑" panose="020B0503020204020204" pitchFamily="34" charset="-122"/>
              <a:ea typeface="微软雅黑" panose="020B0503020204020204" pitchFamily="34" charset="-122"/>
            </a:endParaRPr>
          </a:p>
          <a:p>
            <a:pPr marL="0" indent="0">
              <a:lnSpc>
                <a:spcPct val="150000"/>
              </a:lnSpc>
              <a:buNone/>
            </a:pPr>
            <a:r>
              <a:rPr lang="zh-CN" altLang="en-US" dirty="0">
                <a:latin typeface="微软雅黑" panose="020B0503020204020204" pitchFamily="34" charset="-122"/>
                <a:ea typeface="微软雅黑" panose="020B0503020204020204" pitchFamily="34" charset="-122"/>
              </a:rPr>
              <a:t>个画框需要多长的木条？</a:t>
            </a:r>
            <a:endParaRPr lang="zh-CN" altLang="en-US" dirty="0">
              <a:latin typeface="微软雅黑" panose="020B0503020204020204" pitchFamily="34" charset="-122"/>
              <a:ea typeface="微软雅黑" panose="020B0503020204020204" pitchFamily="34" charset="-122"/>
            </a:endParaRPr>
          </a:p>
        </p:txBody>
      </p:sp>
      <p:pic>
        <p:nvPicPr>
          <p:cNvPr id="8" name="Picture 13" descr="13"/>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7337425" y="1184910"/>
            <a:ext cx="2702560" cy="1617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6320790" y="1625918"/>
            <a:ext cx="849630" cy="717550"/>
            <a:chOff x="10536" y="3882"/>
            <a:chExt cx="1338" cy="1130"/>
          </a:xfrm>
        </p:grpSpPr>
        <p:grpSp>
          <p:nvGrpSpPr>
            <p:cNvPr id="14" name="Group 6"/>
            <p:cNvGrpSpPr/>
            <p:nvPr/>
          </p:nvGrpSpPr>
          <p:grpSpPr>
            <a:xfrm>
              <a:off x="10536" y="3882"/>
              <a:ext cx="928" cy="1130"/>
              <a:chOff x="4868" y="2840"/>
              <a:chExt cx="371" cy="452"/>
            </a:xfrm>
          </p:grpSpPr>
          <p:sp>
            <p:nvSpPr>
              <p:cNvPr id="1537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5379"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sp>
          <p:nvSpPr>
            <p:cNvPr id="6" name="文本框 5"/>
            <p:cNvSpPr txBox="1"/>
            <p:nvPr/>
          </p:nvSpPr>
          <p:spPr>
            <a:xfrm>
              <a:off x="11136" y="3966"/>
              <a:ext cx="73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m</a:t>
              </a:r>
              <a:endParaRPr lang="en-US" altLang="zh-CN" sz="240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523605" y="2871788"/>
            <a:ext cx="900430" cy="717550"/>
            <a:chOff x="13494" y="5806"/>
            <a:chExt cx="1418" cy="1130"/>
          </a:xfrm>
        </p:grpSpPr>
        <p:grpSp>
          <p:nvGrpSpPr>
            <p:cNvPr id="3" name="Group 6"/>
            <p:cNvGrpSpPr/>
            <p:nvPr/>
          </p:nvGrpSpPr>
          <p:grpSpPr>
            <a:xfrm>
              <a:off x="13494" y="5806"/>
              <a:ext cx="928" cy="1130"/>
              <a:chOff x="4868" y="2840"/>
              <a:chExt cx="371" cy="452"/>
            </a:xfrm>
          </p:grpSpPr>
          <p:sp>
            <p:nvSpPr>
              <p:cNvPr id="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 name="Line 8"/>
              <p:cNvSpPr/>
              <p:nvPr/>
            </p:nvSpPr>
            <p:spPr>
              <a:xfrm>
                <a:off x="4868" y="3030"/>
                <a:ext cx="272" cy="0"/>
              </a:xfrm>
              <a:prstGeom prst="line">
                <a:avLst/>
              </a:prstGeom>
              <a:ln w="22225" cap="flat" cmpd="sng">
                <a:solidFill>
                  <a:schemeClr val="tx1"/>
                </a:solidFill>
                <a:prstDash val="solid"/>
                <a:headEnd type="none" w="med" len="med"/>
                <a:tailEnd type="none" w="med" len="med"/>
              </a:ln>
            </p:spPr>
          </p:sp>
        </p:grpSp>
        <p:sp>
          <p:nvSpPr>
            <p:cNvPr id="10" name="文本框 9"/>
            <p:cNvSpPr txBox="1"/>
            <p:nvPr/>
          </p:nvSpPr>
          <p:spPr>
            <a:xfrm>
              <a:off x="14174" y="5890"/>
              <a:ext cx="73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m</a:t>
              </a:r>
              <a:endParaRPr lang="en-US" altLang="zh-CN" sz="240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852930" y="2661920"/>
            <a:ext cx="4467860" cy="723900"/>
            <a:chOff x="3951" y="6911"/>
            <a:chExt cx="7036" cy="1140"/>
          </a:xfrm>
        </p:grpSpPr>
        <p:grpSp>
          <p:nvGrpSpPr>
            <p:cNvPr id="32" name="组合 31"/>
            <p:cNvGrpSpPr/>
            <p:nvPr/>
          </p:nvGrpSpPr>
          <p:grpSpPr>
            <a:xfrm rot="0">
              <a:off x="3951" y="6911"/>
              <a:ext cx="7037" cy="1141"/>
              <a:chOff x="5488" y="1621"/>
              <a:chExt cx="12197" cy="3351"/>
            </a:xfrm>
          </p:grpSpPr>
          <p:grpSp>
            <p:nvGrpSpPr>
              <p:cNvPr id="33" name="组合 32"/>
              <p:cNvGrpSpPr/>
              <p:nvPr/>
            </p:nvGrpSpPr>
            <p:grpSpPr>
              <a:xfrm>
                <a:off x="5488" y="1621"/>
                <a:ext cx="12197" cy="3351"/>
                <a:chOff x="5488" y="1621"/>
                <a:chExt cx="12197" cy="3351"/>
              </a:xfrm>
            </p:grpSpPr>
            <p:sp>
              <p:nvSpPr>
                <p:cNvPr id="34" name="圆角矩形 3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15" cy="2631"/>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4530" y="7103"/>
              <a:ext cx="5791" cy="725"/>
            </a:xfrm>
            <a:prstGeom prst="rect">
              <a:avLst/>
            </a:prstGeom>
            <a:noFill/>
          </p:spPr>
          <p:txBody>
            <a:bodyPr wrap="none" rtlCol="0">
              <a:spAutoFit/>
            </a:bodyPr>
            <a:p>
              <a:r>
                <a:rPr lang="zh-CN" altLang="en-US" sz="2400"/>
                <a:t>长方形周长</a:t>
              </a:r>
              <a:r>
                <a:rPr lang="en-US" altLang="zh-CN" sz="2400"/>
                <a:t>=</a:t>
              </a:r>
              <a:r>
                <a:rPr lang="zh-CN" altLang="en-US" sz="2400"/>
                <a:t>（长</a:t>
              </a:r>
              <a:r>
                <a:rPr lang="en-US" altLang="zh-CN" sz="2400"/>
                <a:t>+</a:t>
              </a:r>
              <a:r>
                <a:rPr lang="zh-CN" altLang="en-US" sz="2400"/>
                <a:t>宽）</a:t>
              </a:r>
              <a:r>
                <a:rPr lang="zh-CN" altLang="en-US" sz="2400">
                  <a:latin typeface="Arial" panose="020B0604020202020204" pitchFamily="34" charset="0"/>
                </a:rPr>
                <a:t>×</a:t>
              </a:r>
              <a:r>
                <a:rPr lang="en-US" altLang="zh-CN" sz="2400">
                  <a:latin typeface="Arial" panose="020B0604020202020204" pitchFamily="34" charset="0"/>
                </a:rPr>
                <a:t>2</a:t>
              </a:r>
              <a:endParaRPr lang="en-US" altLang="zh-CN" sz="2400">
                <a:latin typeface="Arial" panose="020B0604020202020204" pitchFamily="34" charset="0"/>
              </a:endParaRPr>
            </a:p>
          </p:txBody>
        </p:sp>
      </p:grpSp>
      <p:grpSp>
        <p:nvGrpSpPr>
          <p:cNvPr id="55" name="组合 54"/>
          <p:cNvGrpSpPr/>
          <p:nvPr/>
        </p:nvGrpSpPr>
        <p:grpSpPr>
          <a:xfrm>
            <a:off x="2683510" y="3614738"/>
            <a:ext cx="2760980" cy="733107"/>
            <a:chOff x="5108" y="6449"/>
            <a:chExt cx="4348" cy="1154"/>
          </a:xfrm>
        </p:grpSpPr>
        <p:grpSp>
          <p:nvGrpSpPr>
            <p:cNvPr id="36" name="组合 35"/>
            <p:cNvGrpSpPr/>
            <p:nvPr/>
          </p:nvGrpSpPr>
          <p:grpSpPr>
            <a:xfrm>
              <a:off x="5108" y="6449"/>
              <a:ext cx="4348" cy="1130"/>
              <a:chOff x="9876" y="3882"/>
              <a:chExt cx="4348" cy="1130"/>
            </a:xfrm>
          </p:grpSpPr>
          <p:grpSp>
            <p:nvGrpSpPr>
              <p:cNvPr id="46" name="Group 6"/>
              <p:cNvGrpSpPr/>
              <p:nvPr/>
            </p:nvGrpSpPr>
            <p:grpSpPr>
              <a:xfrm>
                <a:off x="10536" y="3882"/>
                <a:ext cx="928" cy="1130"/>
                <a:chOff x="4868" y="2840"/>
                <a:chExt cx="371" cy="452"/>
              </a:xfrm>
            </p:grpSpPr>
            <p:sp>
              <p:nvSpPr>
                <p:cNvPr id="4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8"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sp>
            <p:nvSpPr>
              <p:cNvPr id="49" name="文本框 48"/>
              <p:cNvSpPr txBox="1"/>
              <p:nvPr/>
            </p:nvSpPr>
            <p:spPr>
              <a:xfrm>
                <a:off x="9876" y="4006"/>
                <a:ext cx="434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       </a:t>
                </a:r>
                <a:r>
                  <a:rPr lang="zh-CN" altLang="en-US" sz="2400">
                    <a:latin typeface="微软雅黑" panose="020B0503020204020204" pitchFamily="34" charset="-122"/>
                    <a:ea typeface="微软雅黑" panose="020B0503020204020204" pitchFamily="34" charset="-122"/>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grpSp>
          <p:nvGrpSpPr>
            <p:cNvPr id="51" name="Group 6"/>
            <p:cNvGrpSpPr/>
            <p:nvPr/>
          </p:nvGrpSpPr>
          <p:grpSpPr>
            <a:xfrm rot="0">
              <a:off x="7086" y="6473"/>
              <a:ext cx="928" cy="1130"/>
              <a:chOff x="4868" y="2824"/>
              <a:chExt cx="371" cy="452"/>
            </a:xfrm>
          </p:grpSpPr>
          <p:sp>
            <p:nvSpPr>
              <p:cNvPr id="5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3" name="Line 8"/>
              <p:cNvSpPr/>
              <p:nvPr/>
            </p:nvSpPr>
            <p:spPr>
              <a:xfrm>
                <a:off x="4868" y="3014"/>
                <a:ext cx="272" cy="0"/>
              </a:xfrm>
              <a:prstGeom prst="line">
                <a:avLst/>
              </a:prstGeom>
              <a:ln w="22225" cap="flat" cmpd="sng">
                <a:solidFill>
                  <a:schemeClr val="tx1"/>
                </a:solidFill>
                <a:prstDash val="solid"/>
                <a:headEnd type="none" w="med" len="med"/>
                <a:tailEnd type="none" w="med" len="med"/>
              </a:ln>
            </p:spPr>
          </p:sp>
        </p:grpSp>
      </p:grpSp>
      <p:grpSp>
        <p:nvGrpSpPr>
          <p:cNvPr id="57" name="组合 56"/>
          <p:cNvGrpSpPr/>
          <p:nvPr/>
        </p:nvGrpSpPr>
        <p:grpSpPr>
          <a:xfrm rot="0">
            <a:off x="2350770" y="4497705"/>
            <a:ext cx="1790700" cy="717550"/>
            <a:chOff x="9708" y="3882"/>
            <a:chExt cx="2820" cy="1130"/>
          </a:xfrm>
        </p:grpSpPr>
        <p:sp>
          <p:nvSpPr>
            <p:cNvPr id="66" name="文本框 65"/>
            <p:cNvSpPr txBox="1"/>
            <p:nvPr/>
          </p:nvSpPr>
          <p:spPr>
            <a:xfrm>
              <a:off x="9708" y="4006"/>
              <a:ext cx="2820"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58" name="Group 6"/>
            <p:cNvGrpSpPr/>
            <p:nvPr/>
          </p:nvGrpSpPr>
          <p:grpSpPr>
            <a:xfrm>
              <a:off x="10536" y="3882"/>
              <a:ext cx="928" cy="1130"/>
              <a:chOff x="4868" y="2840"/>
              <a:chExt cx="371" cy="452"/>
            </a:xfrm>
          </p:grpSpPr>
          <p:sp>
            <p:nvSpPr>
              <p:cNvPr id="5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6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70" name="组合 69"/>
          <p:cNvGrpSpPr/>
          <p:nvPr/>
        </p:nvGrpSpPr>
        <p:grpSpPr>
          <a:xfrm rot="0">
            <a:off x="2340610" y="5330190"/>
            <a:ext cx="2205990" cy="717550"/>
            <a:chOff x="9708" y="3882"/>
            <a:chExt cx="3474" cy="1130"/>
          </a:xfrm>
        </p:grpSpPr>
        <p:sp>
          <p:nvSpPr>
            <p:cNvPr id="71" name="文本框 70"/>
            <p:cNvSpPr txBox="1"/>
            <p:nvPr/>
          </p:nvSpPr>
          <p:spPr>
            <a:xfrm>
              <a:off x="9708" y="4006"/>
              <a:ext cx="347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m</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72" name="Group 6"/>
            <p:cNvGrpSpPr/>
            <p:nvPr/>
          </p:nvGrpSpPr>
          <p:grpSpPr>
            <a:xfrm>
              <a:off x="10536" y="3882"/>
              <a:ext cx="928" cy="1130"/>
              <a:chOff x="4868" y="2840"/>
              <a:chExt cx="371" cy="452"/>
            </a:xfrm>
          </p:grpSpPr>
          <p:sp>
            <p:nvSpPr>
              <p:cNvPr id="7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74"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500"/>
                                        <p:tgtEl>
                                          <p:spTgt spid="55"/>
                                        </p:tgtEl>
                                        <p:attrNameLst>
                                          <p:attrName>ppt_y</p:attrName>
                                        </p:attrNameLst>
                                      </p:cBhvr>
                                      <p:tavLst>
                                        <p:tav tm="0">
                                          <p:val>
                                            <p:strVal val="#ppt_y+#ppt_h*1.125000"/>
                                          </p:val>
                                        </p:tav>
                                        <p:tav tm="100000">
                                          <p:val>
                                            <p:strVal val="#ppt_y"/>
                                          </p:val>
                                        </p:tav>
                                      </p:tavLst>
                                    </p:anim>
                                    <p:animEffect transition="in" filter="wipe(up)">
                                      <p:cBhvr>
                                        <p:cTn id="13" dur="500"/>
                                        <p:tgtEl>
                                          <p:spTgt spid="55"/>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additive="base">
                                        <p:cTn id="18" dur="500"/>
                                        <p:tgtEl>
                                          <p:spTgt spid="57"/>
                                        </p:tgtEl>
                                        <p:attrNameLst>
                                          <p:attrName>ppt_y</p:attrName>
                                        </p:attrNameLst>
                                      </p:cBhvr>
                                      <p:tavLst>
                                        <p:tav tm="0">
                                          <p:val>
                                            <p:strVal val="#ppt_y+#ppt_h*1.125000"/>
                                          </p:val>
                                        </p:tav>
                                        <p:tav tm="100000">
                                          <p:val>
                                            <p:strVal val="#ppt_y"/>
                                          </p:val>
                                        </p:tav>
                                      </p:tavLst>
                                    </p:anim>
                                    <p:animEffect transition="in" filter="wipe(up)">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additive="base">
                                        <p:cTn id="24" dur="500"/>
                                        <p:tgtEl>
                                          <p:spTgt spid="70"/>
                                        </p:tgtEl>
                                        <p:attrNameLst>
                                          <p:attrName>ppt_y</p:attrName>
                                        </p:attrNameLst>
                                      </p:cBhvr>
                                      <p:tavLst>
                                        <p:tav tm="0">
                                          <p:val>
                                            <p:strVal val="#ppt_y+#ppt_h*1.125000"/>
                                          </p:val>
                                        </p:tav>
                                        <p:tav tm="100000">
                                          <p:val>
                                            <p:strVal val="#ppt_y"/>
                                          </p:val>
                                        </p:tav>
                                      </p:tavLst>
                                    </p:anim>
                                    <p:animEffect transition="in" filter="wipe(up)">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7" name="内容占位符 1"/>
          <p:cNvSpPr txBox="1"/>
          <p:nvPr/>
        </p:nvSpPr>
        <p:spPr>
          <a:xfrm>
            <a:off x="1388110" y="1172210"/>
            <a:ext cx="4283075" cy="1309370"/>
          </a:xfrm>
          <a:prstGeom prst="rect">
            <a:avLst/>
          </a:prstGeom>
        </p:spPr>
        <p:txBody>
          <a:bodyPr/>
          <a:lst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lnSpc>
                <a:spcPct val="150000"/>
              </a:lnSpc>
              <a:buNone/>
            </a:pPr>
            <a:r>
              <a:rPr lang="zh-CN" altLang="en-US" dirty="0">
                <a:latin typeface="微软雅黑" panose="020B0503020204020204" pitchFamily="34" charset="-122"/>
                <a:ea typeface="微软雅黑" panose="020B0503020204020204" pitchFamily="34" charset="-122"/>
              </a:rPr>
              <a:t>一个画框的尺寸如右图，做这</a:t>
            </a:r>
            <a:endParaRPr lang="zh-CN" altLang="en-US" dirty="0">
              <a:latin typeface="微软雅黑" panose="020B0503020204020204" pitchFamily="34" charset="-122"/>
              <a:ea typeface="微软雅黑" panose="020B0503020204020204" pitchFamily="34" charset="-122"/>
            </a:endParaRPr>
          </a:p>
          <a:p>
            <a:pPr marL="0" indent="0">
              <a:lnSpc>
                <a:spcPct val="150000"/>
              </a:lnSpc>
              <a:buNone/>
            </a:pPr>
            <a:r>
              <a:rPr lang="zh-CN" altLang="en-US" dirty="0">
                <a:latin typeface="微软雅黑" panose="020B0503020204020204" pitchFamily="34" charset="-122"/>
                <a:ea typeface="微软雅黑" panose="020B0503020204020204" pitchFamily="34" charset="-122"/>
              </a:rPr>
              <a:t>个画框需要多长的木条？</a:t>
            </a:r>
            <a:endParaRPr lang="zh-CN" altLang="en-US" dirty="0">
              <a:latin typeface="微软雅黑" panose="020B0503020204020204" pitchFamily="34" charset="-122"/>
              <a:ea typeface="微软雅黑" panose="020B0503020204020204" pitchFamily="34" charset="-122"/>
            </a:endParaRPr>
          </a:p>
        </p:txBody>
      </p:sp>
      <p:pic>
        <p:nvPicPr>
          <p:cNvPr id="8" name="Picture 13" descr="13"/>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bwMode="auto">
          <a:xfrm>
            <a:off x="7337425" y="1184910"/>
            <a:ext cx="2702560" cy="1617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6320790" y="1625918"/>
            <a:ext cx="849630" cy="717550"/>
            <a:chOff x="10536" y="3882"/>
            <a:chExt cx="1338" cy="1130"/>
          </a:xfrm>
        </p:grpSpPr>
        <p:grpSp>
          <p:nvGrpSpPr>
            <p:cNvPr id="14" name="Group 6"/>
            <p:cNvGrpSpPr/>
            <p:nvPr/>
          </p:nvGrpSpPr>
          <p:grpSpPr>
            <a:xfrm>
              <a:off x="10536" y="3882"/>
              <a:ext cx="928" cy="1130"/>
              <a:chOff x="4868" y="2840"/>
              <a:chExt cx="371" cy="452"/>
            </a:xfrm>
          </p:grpSpPr>
          <p:sp>
            <p:nvSpPr>
              <p:cNvPr id="1537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5379"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sp>
          <p:nvSpPr>
            <p:cNvPr id="6" name="文本框 5"/>
            <p:cNvSpPr txBox="1"/>
            <p:nvPr/>
          </p:nvSpPr>
          <p:spPr>
            <a:xfrm>
              <a:off x="11136" y="3966"/>
              <a:ext cx="73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m</a:t>
              </a:r>
              <a:endParaRPr lang="en-US" altLang="zh-CN" sz="240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523605" y="2871788"/>
            <a:ext cx="900430" cy="717550"/>
            <a:chOff x="13494" y="5806"/>
            <a:chExt cx="1418" cy="1130"/>
          </a:xfrm>
        </p:grpSpPr>
        <p:grpSp>
          <p:nvGrpSpPr>
            <p:cNvPr id="3" name="Group 6"/>
            <p:cNvGrpSpPr/>
            <p:nvPr/>
          </p:nvGrpSpPr>
          <p:grpSpPr>
            <a:xfrm>
              <a:off x="13494" y="5806"/>
              <a:ext cx="928" cy="1130"/>
              <a:chOff x="4868" y="2840"/>
              <a:chExt cx="371" cy="452"/>
            </a:xfrm>
          </p:grpSpPr>
          <p:sp>
            <p:nvSpPr>
              <p:cNvPr id="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 name="Line 8"/>
              <p:cNvSpPr/>
              <p:nvPr/>
            </p:nvSpPr>
            <p:spPr>
              <a:xfrm>
                <a:off x="4868" y="3030"/>
                <a:ext cx="272" cy="0"/>
              </a:xfrm>
              <a:prstGeom prst="line">
                <a:avLst/>
              </a:prstGeom>
              <a:ln w="22225" cap="flat" cmpd="sng">
                <a:solidFill>
                  <a:schemeClr val="tx1"/>
                </a:solidFill>
                <a:prstDash val="solid"/>
                <a:headEnd type="none" w="med" len="med"/>
                <a:tailEnd type="none" w="med" len="med"/>
              </a:ln>
            </p:spPr>
          </p:sp>
        </p:grpSp>
        <p:sp>
          <p:nvSpPr>
            <p:cNvPr id="10" name="文本框 9"/>
            <p:cNvSpPr txBox="1"/>
            <p:nvPr/>
          </p:nvSpPr>
          <p:spPr>
            <a:xfrm>
              <a:off x="14174" y="5890"/>
              <a:ext cx="73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m</a:t>
              </a:r>
              <a:endParaRPr lang="en-US" altLang="zh-CN" sz="240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852930" y="2661920"/>
            <a:ext cx="4468495" cy="724535"/>
            <a:chOff x="3951" y="6911"/>
            <a:chExt cx="7037" cy="1141"/>
          </a:xfrm>
        </p:grpSpPr>
        <p:grpSp>
          <p:nvGrpSpPr>
            <p:cNvPr id="32" name="组合 31"/>
            <p:cNvGrpSpPr/>
            <p:nvPr/>
          </p:nvGrpSpPr>
          <p:grpSpPr>
            <a:xfrm rot="0">
              <a:off x="3951" y="6911"/>
              <a:ext cx="7037" cy="1141"/>
              <a:chOff x="5488" y="1621"/>
              <a:chExt cx="12197" cy="3351"/>
            </a:xfrm>
          </p:grpSpPr>
          <p:grpSp>
            <p:nvGrpSpPr>
              <p:cNvPr id="33" name="组合 32"/>
              <p:cNvGrpSpPr/>
              <p:nvPr/>
            </p:nvGrpSpPr>
            <p:grpSpPr>
              <a:xfrm>
                <a:off x="5488" y="1621"/>
                <a:ext cx="12197" cy="3351"/>
                <a:chOff x="5488" y="1621"/>
                <a:chExt cx="12197" cy="3351"/>
              </a:xfrm>
            </p:grpSpPr>
            <p:sp>
              <p:nvSpPr>
                <p:cNvPr id="34" name="圆角矩形 3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15" cy="26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4278" y="7103"/>
              <a:ext cx="6385" cy="725"/>
            </a:xfrm>
            <a:prstGeom prst="rect">
              <a:avLst/>
            </a:prstGeom>
            <a:noFill/>
          </p:spPr>
          <p:txBody>
            <a:bodyPr wrap="none" rtlCol="0">
              <a:spAutoFit/>
            </a:bodyPr>
            <a:p>
              <a:pPr algn="l"/>
              <a:r>
                <a:rPr lang="zh-CN" altLang="en-US" sz="2400"/>
                <a:t>长方形周长</a:t>
              </a:r>
              <a:r>
                <a:rPr lang="en-US" altLang="zh-CN" sz="2400"/>
                <a:t>= </a:t>
              </a:r>
              <a:r>
                <a:rPr lang="zh-CN" altLang="en-US" sz="2400"/>
                <a:t>长</a:t>
              </a:r>
              <a:r>
                <a:rPr lang="en-US" altLang="zh-CN" sz="2400"/>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2 </a:t>
              </a:r>
              <a:r>
                <a:rPr lang="en-US" altLang="zh-CN" sz="2400"/>
                <a:t>+ </a:t>
              </a:r>
              <a:r>
                <a:rPr lang="zh-CN" altLang="en-US" sz="2400"/>
                <a:t>宽</a:t>
              </a:r>
              <a:r>
                <a:rPr lang="en-US" altLang="zh-CN" sz="2400"/>
                <a:t> </a:t>
              </a:r>
              <a:r>
                <a:rPr lang="zh-CN" altLang="en-US" sz="2400">
                  <a:latin typeface="Arial" panose="020B0604020202020204" pitchFamily="34" charset="0"/>
                </a:rPr>
                <a:t>×</a:t>
              </a:r>
              <a:r>
                <a:rPr lang="en-US" altLang="zh-CN" sz="2400">
                  <a:latin typeface="Arial" panose="020B0604020202020204" pitchFamily="34" charset="0"/>
                </a:rPr>
                <a:t> 2</a:t>
              </a:r>
              <a:endParaRPr lang="en-US" altLang="zh-CN" sz="2400">
                <a:latin typeface="Arial" panose="020B0604020202020204" pitchFamily="34" charset="0"/>
              </a:endParaRPr>
            </a:p>
          </p:txBody>
        </p:sp>
      </p:grpSp>
      <p:grpSp>
        <p:nvGrpSpPr>
          <p:cNvPr id="55" name="组合 54"/>
          <p:cNvGrpSpPr/>
          <p:nvPr/>
        </p:nvGrpSpPr>
        <p:grpSpPr>
          <a:xfrm>
            <a:off x="2976880" y="3614738"/>
            <a:ext cx="2811780" cy="733107"/>
            <a:chOff x="5570" y="6449"/>
            <a:chExt cx="4428" cy="1154"/>
          </a:xfrm>
        </p:grpSpPr>
        <p:grpSp>
          <p:nvGrpSpPr>
            <p:cNvPr id="36" name="组合 35"/>
            <p:cNvGrpSpPr/>
            <p:nvPr/>
          </p:nvGrpSpPr>
          <p:grpSpPr>
            <a:xfrm>
              <a:off x="5570" y="6449"/>
              <a:ext cx="4428" cy="1130"/>
              <a:chOff x="10338" y="3882"/>
              <a:chExt cx="4428" cy="1130"/>
            </a:xfrm>
          </p:grpSpPr>
          <p:sp>
            <p:nvSpPr>
              <p:cNvPr id="49" name="文本框 48"/>
              <p:cNvSpPr txBox="1"/>
              <p:nvPr/>
            </p:nvSpPr>
            <p:spPr>
              <a:xfrm>
                <a:off x="10338" y="4006"/>
                <a:ext cx="442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r>
                  <a:rPr lang="en-US" altLang="zh-CN" sz="2400">
                    <a:latin typeface="微软雅黑" panose="020B0503020204020204" pitchFamily="34" charset="-122"/>
                    <a:ea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rPr>
                  <a:t> +       </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46" name="Group 6"/>
              <p:cNvGrpSpPr/>
              <p:nvPr/>
            </p:nvGrpSpPr>
            <p:grpSpPr>
              <a:xfrm>
                <a:off x="10536" y="3882"/>
                <a:ext cx="928" cy="1130"/>
                <a:chOff x="4868" y="2840"/>
                <a:chExt cx="371" cy="452"/>
              </a:xfrm>
            </p:grpSpPr>
            <p:sp>
              <p:nvSpPr>
                <p:cNvPr id="4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8"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51" name="Group 6"/>
            <p:cNvGrpSpPr/>
            <p:nvPr/>
          </p:nvGrpSpPr>
          <p:grpSpPr>
            <a:xfrm rot="0">
              <a:off x="8187" y="6473"/>
              <a:ext cx="928" cy="1130"/>
              <a:chOff x="5308" y="2824"/>
              <a:chExt cx="371" cy="452"/>
            </a:xfrm>
          </p:grpSpPr>
          <p:sp>
            <p:nvSpPr>
              <p:cNvPr id="52" name="Text Box 7"/>
              <p:cNvSpPr txBox="1"/>
              <p:nvPr/>
            </p:nvSpPr>
            <p:spPr>
              <a:xfrm>
                <a:off x="531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3" name="Line 8"/>
              <p:cNvSpPr/>
              <p:nvPr/>
            </p:nvSpPr>
            <p:spPr>
              <a:xfrm>
                <a:off x="5308" y="3014"/>
                <a:ext cx="272" cy="0"/>
              </a:xfrm>
              <a:prstGeom prst="line">
                <a:avLst/>
              </a:prstGeom>
              <a:ln w="22225" cap="flat" cmpd="sng">
                <a:solidFill>
                  <a:schemeClr val="tx1"/>
                </a:solidFill>
                <a:prstDash val="solid"/>
                <a:headEnd type="none" w="med" len="med"/>
                <a:tailEnd type="none" w="med" len="med"/>
              </a:ln>
            </p:spPr>
          </p:sp>
        </p:grpSp>
      </p:grpSp>
      <p:grpSp>
        <p:nvGrpSpPr>
          <p:cNvPr id="57" name="组合 56"/>
          <p:cNvGrpSpPr/>
          <p:nvPr/>
        </p:nvGrpSpPr>
        <p:grpSpPr>
          <a:xfrm rot="0">
            <a:off x="2668270" y="4497705"/>
            <a:ext cx="1985645" cy="717550"/>
            <a:chOff x="9708" y="3882"/>
            <a:chExt cx="3127" cy="1130"/>
          </a:xfrm>
        </p:grpSpPr>
        <p:sp>
          <p:nvSpPr>
            <p:cNvPr id="66" name="文本框 65"/>
            <p:cNvSpPr txBox="1"/>
            <p:nvPr/>
          </p:nvSpPr>
          <p:spPr>
            <a:xfrm>
              <a:off x="9708" y="4006"/>
              <a:ext cx="3127"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1 +          </a:t>
              </a:r>
              <a:endParaRPr lang="en-US" altLang="zh-CN" sz="2400">
                <a:latin typeface="微软雅黑" panose="020B0503020204020204" pitchFamily="34" charset="-122"/>
                <a:ea typeface="微软雅黑" panose="020B0503020204020204" pitchFamily="34" charset="-122"/>
              </a:endParaRPr>
            </a:p>
          </p:txBody>
        </p:sp>
        <p:grpSp>
          <p:nvGrpSpPr>
            <p:cNvPr id="58" name="Group 6"/>
            <p:cNvGrpSpPr/>
            <p:nvPr/>
          </p:nvGrpSpPr>
          <p:grpSpPr>
            <a:xfrm>
              <a:off x="11361" y="3882"/>
              <a:ext cx="993" cy="1130"/>
              <a:chOff x="5198" y="2840"/>
              <a:chExt cx="397" cy="452"/>
            </a:xfrm>
          </p:grpSpPr>
          <p:sp>
            <p:nvSpPr>
              <p:cNvPr id="59" name="Text Box 7"/>
              <p:cNvSpPr txBox="1"/>
              <p:nvPr/>
            </p:nvSpPr>
            <p:spPr>
              <a:xfrm>
                <a:off x="523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0" name="Line 8"/>
              <p:cNvSpPr/>
              <p:nvPr/>
            </p:nvSpPr>
            <p:spPr>
              <a:xfrm>
                <a:off x="5198" y="3038"/>
                <a:ext cx="272" cy="0"/>
              </a:xfrm>
              <a:prstGeom prst="line">
                <a:avLst/>
              </a:prstGeom>
              <a:ln w="22225" cap="flat" cmpd="sng">
                <a:solidFill>
                  <a:schemeClr val="tx1"/>
                </a:solidFill>
                <a:prstDash val="solid"/>
                <a:headEnd type="none" w="med" len="med"/>
                <a:tailEnd type="none" w="med" len="med"/>
              </a:ln>
            </p:spPr>
          </p:sp>
        </p:grpSp>
      </p:grpSp>
      <p:grpSp>
        <p:nvGrpSpPr>
          <p:cNvPr id="70" name="组合 69"/>
          <p:cNvGrpSpPr/>
          <p:nvPr/>
        </p:nvGrpSpPr>
        <p:grpSpPr>
          <a:xfrm rot="0">
            <a:off x="2658110" y="5330190"/>
            <a:ext cx="2205990" cy="717550"/>
            <a:chOff x="9708" y="3882"/>
            <a:chExt cx="3474" cy="1130"/>
          </a:xfrm>
        </p:grpSpPr>
        <p:sp>
          <p:nvSpPr>
            <p:cNvPr id="71" name="文本框 70"/>
            <p:cNvSpPr txBox="1"/>
            <p:nvPr/>
          </p:nvSpPr>
          <p:spPr>
            <a:xfrm>
              <a:off x="9708" y="4006"/>
              <a:ext cx="347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m</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72" name="Group 6"/>
            <p:cNvGrpSpPr/>
            <p:nvPr/>
          </p:nvGrpSpPr>
          <p:grpSpPr>
            <a:xfrm>
              <a:off x="10556" y="3882"/>
              <a:ext cx="908" cy="1130"/>
              <a:chOff x="4876" y="2840"/>
              <a:chExt cx="363" cy="452"/>
            </a:xfrm>
          </p:grpSpPr>
          <p:sp>
            <p:nvSpPr>
              <p:cNvPr id="7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74" name="Line 8"/>
              <p:cNvSpPr/>
              <p:nvPr/>
            </p:nvSpPr>
            <p:spPr>
              <a:xfrm>
                <a:off x="4908" y="3038"/>
                <a:ext cx="272" cy="0"/>
              </a:xfrm>
              <a:prstGeom prst="line">
                <a:avLst/>
              </a:prstGeom>
              <a:ln w="22225"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up)">
                                      <p:cBhvr>
                                        <p:cTn id="8" dur="500"/>
                                        <p:tgtEl>
                                          <p:spTgt spid="3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p:tgtEl>
                                          <p:spTgt spid="55"/>
                                        </p:tgtEl>
                                        <p:attrNameLst>
                                          <p:attrName>ppt_y</p:attrName>
                                        </p:attrNameLst>
                                      </p:cBhvr>
                                      <p:tavLst>
                                        <p:tav tm="0">
                                          <p:val>
                                            <p:strVal val="#ppt_y+#ppt_h*1.125000"/>
                                          </p:val>
                                        </p:tav>
                                        <p:tav tm="100000">
                                          <p:val>
                                            <p:strVal val="#ppt_y"/>
                                          </p:val>
                                        </p:tav>
                                      </p:tavLst>
                                    </p:anim>
                                    <p:animEffect transition="in" filter="wipe(up)">
                                      <p:cBhvr>
                                        <p:cTn id="14" dur="500"/>
                                        <p:tgtEl>
                                          <p:spTgt spid="5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p:tgtEl>
                                          <p:spTgt spid="57"/>
                                        </p:tgtEl>
                                        <p:attrNameLst>
                                          <p:attrName>ppt_y</p:attrName>
                                        </p:attrNameLst>
                                      </p:cBhvr>
                                      <p:tavLst>
                                        <p:tav tm="0">
                                          <p:val>
                                            <p:strVal val="#ppt_y+#ppt_h*1.125000"/>
                                          </p:val>
                                        </p:tav>
                                        <p:tav tm="100000">
                                          <p:val>
                                            <p:strVal val="#ppt_y"/>
                                          </p:val>
                                        </p:tav>
                                      </p:tavLst>
                                    </p:anim>
                                    <p:animEffect transition="in" filter="wipe(up)">
                                      <p:cBhvr>
                                        <p:cTn id="20" dur="500"/>
                                        <p:tgtEl>
                                          <p:spTgt spid="5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p:tgtEl>
                                          <p:spTgt spid="70"/>
                                        </p:tgtEl>
                                        <p:attrNameLst>
                                          <p:attrName>ppt_y</p:attrName>
                                        </p:attrNameLst>
                                      </p:cBhvr>
                                      <p:tavLst>
                                        <p:tav tm="0">
                                          <p:val>
                                            <p:strVal val="#ppt_y+#ppt_h*1.125000"/>
                                          </p:val>
                                        </p:tav>
                                        <p:tav tm="100000">
                                          <p:val>
                                            <p:strVal val="#ppt_y"/>
                                          </p:val>
                                        </p:tav>
                                      </p:tavLst>
                                    </p:anim>
                                    <p:animEffect transition="in" filter="wipe(up)">
                                      <p:cBhvr>
                                        <p:cTn id="2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5" name="组合 54"/>
          <p:cNvGrpSpPr/>
          <p:nvPr/>
        </p:nvGrpSpPr>
        <p:grpSpPr>
          <a:xfrm>
            <a:off x="1934845" y="1301433"/>
            <a:ext cx="2760980" cy="733107"/>
            <a:chOff x="5108" y="6449"/>
            <a:chExt cx="4348" cy="1154"/>
          </a:xfrm>
        </p:grpSpPr>
        <p:grpSp>
          <p:nvGrpSpPr>
            <p:cNvPr id="8" name="组合 7"/>
            <p:cNvGrpSpPr/>
            <p:nvPr/>
          </p:nvGrpSpPr>
          <p:grpSpPr>
            <a:xfrm>
              <a:off x="5108" y="6449"/>
              <a:ext cx="4348" cy="1130"/>
              <a:chOff x="9876" y="3882"/>
              <a:chExt cx="4348" cy="1130"/>
            </a:xfrm>
          </p:grpSpPr>
          <p:grpSp>
            <p:nvGrpSpPr>
              <p:cNvPr id="46" name="Group 6"/>
              <p:cNvGrpSpPr/>
              <p:nvPr/>
            </p:nvGrpSpPr>
            <p:grpSpPr>
              <a:xfrm>
                <a:off x="10536" y="3882"/>
                <a:ext cx="928" cy="1130"/>
                <a:chOff x="4868" y="2840"/>
                <a:chExt cx="371" cy="452"/>
              </a:xfrm>
            </p:grpSpPr>
            <p:sp>
              <p:nvSpPr>
                <p:cNvPr id="4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8"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sp>
            <p:nvSpPr>
              <p:cNvPr id="49" name="文本框 48"/>
              <p:cNvSpPr txBox="1"/>
              <p:nvPr/>
            </p:nvSpPr>
            <p:spPr>
              <a:xfrm>
                <a:off x="9876" y="4006"/>
                <a:ext cx="4348" cy="72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       </a:t>
                </a:r>
                <a:r>
                  <a:rPr lang="zh-CN" altLang="en-US" sz="2400">
                    <a:latin typeface="微软雅黑" panose="020B0503020204020204" pitchFamily="34" charset="-122"/>
                    <a:ea typeface="微软雅黑" panose="020B0503020204020204" pitchFamily="34" charset="-122"/>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grpSp>
          <p:nvGrpSpPr>
            <p:cNvPr id="51" name="Group 6"/>
            <p:cNvGrpSpPr/>
            <p:nvPr/>
          </p:nvGrpSpPr>
          <p:grpSpPr>
            <a:xfrm rot="0">
              <a:off x="7086" y="6473"/>
              <a:ext cx="928" cy="1130"/>
              <a:chOff x="4868" y="2824"/>
              <a:chExt cx="371" cy="452"/>
            </a:xfrm>
          </p:grpSpPr>
          <p:sp>
            <p:nvSpPr>
              <p:cNvPr id="5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3" name="Line 8"/>
              <p:cNvSpPr/>
              <p:nvPr/>
            </p:nvSpPr>
            <p:spPr>
              <a:xfrm>
                <a:off x="4868" y="3014"/>
                <a:ext cx="272" cy="0"/>
              </a:xfrm>
              <a:prstGeom prst="line">
                <a:avLst/>
              </a:prstGeom>
              <a:ln w="22225" cap="flat" cmpd="sng">
                <a:solidFill>
                  <a:schemeClr val="tx1"/>
                </a:solidFill>
                <a:prstDash val="solid"/>
                <a:headEnd type="none" w="med" len="med"/>
                <a:tailEnd type="none" w="med" len="med"/>
              </a:ln>
            </p:spPr>
          </p:sp>
        </p:grpSp>
      </p:grpSp>
      <p:grpSp>
        <p:nvGrpSpPr>
          <p:cNvPr id="57" name="组合 56"/>
          <p:cNvGrpSpPr/>
          <p:nvPr/>
        </p:nvGrpSpPr>
        <p:grpSpPr>
          <a:xfrm rot="0">
            <a:off x="1919605" y="2184400"/>
            <a:ext cx="1790700" cy="717550"/>
            <a:chOff x="9708" y="3882"/>
            <a:chExt cx="2820" cy="1130"/>
          </a:xfrm>
        </p:grpSpPr>
        <p:sp>
          <p:nvSpPr>
            <p:cNvPr id="66" name="文本框 65"/>
            <p:cNvSpPr txBox="1"/>
            <p:nvPr/>
          </p:nvSpPr>
          <p:spPr>
            <a:xfrm>
              <a:off x="9708" y="4006"/>
              <a:ext cx="2820"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58" name="Group 6"/>
            <p:cNvGrpSpPr/>
            <p:nvPr/>
          </p:nvGrpSpPr>
          <p:grpSpPr>
            <a:xfrm>
              <a:off x="10536" y="3882"/>
              <a:ext cx="928" cy="1130"/>
              <a:chOff x="4868" y="2840"/>
              <a:chExt cx="371" cy="452"/>
            </a:xfrm>
          </p:grpSpPr>
          <p:sp>
            <p:nvSpPr>
              <p:cNvPr id="5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6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70" name="组合 69"/>
          <p:cNvGrpSpPr/>
          <p:nvPr/>
        </p:nvGrpSpPr>
        <p:grpSpPr>
          <a:xfrm rot="0">
            <a:off x="1909445" y="3016885"/>
            <a:ext cx="2205990" cy="717550"/>
            <a:chOff x="9708" y="3882"/>
            <a:chExt cx="3474" cy="1130"/>
          </a:xfrm>
        </p:grpSpPr>
        <p:sp>
          <p:nvSpPr>
            <p:cNvPr id="71" name="文本框 70"/>
            <p:cNvSpPr txBox="1"/>
            <p:nvPr/>
          </p:nvSpPr>
          <p:spPr>
            <a:xfrm>
              <a:off x="9708" y="4006"/>
              <a:ext cx="347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m</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72" name="Group 6"/>
            <p:cNvGrpSpPr/>
            <p:nvPr/>
          </p:nvGrpSpPr>
          <p:grpSpPr>
            <a:xfrm>
              <a:off x="10536" y="3882"/>
              <a:ext cx="928" cy="1130"/>
              <a:chOff x="4868" y="2840"/>
              <a:chExt cx="371" cy="452"/>
            </a:xfrm>
          </p:grpSpPr>
          <p:sp>
            <p:nvSpPr>
              <p:cNvPr id="7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74"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9" name="组合 8"/>
          <p:cNvGrpSpPr/>
          <p:nvPr/>
        </p:nvGrpSpPr>
        <p:grpSpPr>
          <a:xfrm>
            <a:off x="6760210" y="1267778"/>
            <a:ext cx="2811780" cy="733107"/>
            <a:chOff x="5570" y="6449"/>
            <a:chExt cx="4428" cy="1154"/>
          </a:xfrm>
        </p:grpSpPr>
        <p:grpSp>
          <p:nvGrpSpPr>
            <p:cNvPr id="16" name="组合 15"/>
            <p:cNvGrpSpPr/>
            <p:nvPr/>
          </p:nvGrpSpPr>
          <p:grpSpPr>
            <a:xfrm>
              <a:off x="5570" y="6449"/>
              <a:ext cx="4428" cy="1130"/>
              <a:chOff x="10338" y="3882"/>
              <a:chExt cx="4428" cy="1130"/>
            </a:xfrm>
          </p:grpSpPr>
          <p:sp>
            <p:nvSpPr>
              <p:cNvPr id="17" name="文本框 16"/>
              <p:cNvSpPr txBox="1"/>
              <p:nvPr/>
            </p:nvSpPr>
            <p:spPr>
              <a:xfrm>
                <a:off x="10338" y="4006"/>
                <a:ext cx="442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r>
                  <a:rPr lang="en-US" altLang="zh-CN" sz="2400">
                    <a:latin typeface="微软雅黑" panose="020B0503020204020204" pitchFamily="34" charset="-122"/>
                    <a:ea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rPr>
                  <a:t> +       </a:t>
                </a:r>
                <a:r>
                  <a:rPr lang="zh-CN" altLang="en-US" sz="2400">
                    <a:latin typeface="Arial" panose="020B0604020202020204" pitchFamily="34" charset="0"/>
                    <a:sym typeface="+mn-ea"/>
                  </a:rPr>
                  <a:t>×</a:t>
                </a:r>
                <a:r>
                  <a:rPr lang="en-US" altLang="zh-CN" sz="2400">
                    <a:latin typeface="Arial" panose="020B0604020202020204" pitchFamily="34" charset="0"/>
                    <a:sym typeface="+mn-ea"/>
                  </a:rPr>
                  <a:t> 2</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18" name="Group 6"/>
              <p:cNvGrpSpPr/>
              <p:nvPr/>
            </p:nvGrpSpPr>
            <p:grpSpPr>
              <a:xfrm>
                <a:off x="10536" y="3882"/>
                <a:ext cx="928" cy="1130"/>
                <a:chOff x="4868" y="2840"/>
                <a:chExt cx="371" cy="452"/>
              </a:xfrm>
            </p:grpSpPr>
            <p:sp>
              <p:nvSpPr>
                <p:cNvPr id="1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21" name="Group 6"/>
            <p:cNvGrpSpPr/>
            <p:nvPr/>
          </p:nvGrpSpPr>
          <p:grpSpPr>
            <a:xfrm rot="0">
              <a:off x="8187" y="6473"/>
              <a:ext cx="928" cy="1130"/>
              <a:chOff x="5308" y="2824"/>
              <a:chExt cx="371" cy="452"/>
            </a:xfrm>
          </p:grpSpPr>
          <p:sp>
            <p:nvSpPr>
              <p:cNvPr id="22" name="Text Box 7"/>
              <p:cNvSpPr txBox="1"/>
              <p:nvPr/>
            </p:nvSpPr>
            <p:spPr>
              <a:xfrm>
                <a:off x="531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3" name="Line 8"/>
              <p:cNvSpPr/>
              <p:nvPr/>
            </p:nvSpPr>
            <p:spPr>
              <a:xfrm>
                <a:off x="5308" y="3014"/>
                <a:ext cx="272" cy="0"/>
              </a:xfrm>
              <a:prstGeom prst="line">
                <a:avLst/>
              </a:prstGeom>
              <a:ln w="22225" cap="flat" cmpd="sng">
                <a:solidFill>
                  <a:schemeClr val="tx1"/>
                </a:solidFill>
                <a:prstDash val="solid"/>
                <a:headEnd type="none" w="med" len="med"/>
                <a:tailEnd type="none" w="med" len="med"/>
              </a:ln>
            </p:spPr>
          </p:sp>
        </p:grpSp>
      </p:grpSp>
      <p:grpSp>
        <p:nvGrpSpPr>
          <p:cNvPr id="24" name="组合 23"/>
          <p:cNvGrpSpPr/>
          <p:nvPr/>
        </p:nvGrpSpPr>
        <p:grpSpPr>
          <a:xfrm rot="0">
            <a:off x="6451600" y="2150745"/>
            <a:ext cx="1985645" cy="717550"/>
            <a:chOff x="9708" y="3882"/>
            <a:chExt cx="3127" cy="1130"/>
          </a:xfrm>
        </p:grpSpPr>
        <p:sp>
          <p:nvSpPr>
            <p:cNvPr id="25" name="文本框 24"/>
            <p:cNvSpPr txBox="1"/>
            <p:nvPr/>
          </p:nvSpPr>
          <p:spPr>
            <a:xfrm>
              <a:off x="9708" y="4006"/>
              <a:ext cx="3127"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1 +          </a:t>
              </a:r>
              <a:endParaRPr lang="en-US" altLang="zh-CN" sz="2400">
                <a:latin typeface="微软雅黑" panose="020B0503020204020204" pitchFamily="34" charset="-122"/>
                <a:ea typeface="微软雅黑" panose="020B0503020204020204" pitchFamily="34" charset="-122"/>
              </a:endParaRPr>
            </a:p>
          </p:txBody>
        </p:sp>
        <p:grpSp>
          <p:nvGrpSpPr>
            <p:cNvPr id="26" name="Group 6"/>
            <p:cNvGrpSpPr/>
            <p:nvPr/>
          </p:nvGrpSpPr>
          <p:grpSpPr>
            <a:xfrm>
              <a:off x="11361" y="3882"/>
              <a:ext cx="993" cy="1130"/>
              <a:chOff x="5198" y="2840"/>
              <a:chExt cx="397" cy="452"/>
            </a:xfrm>
          </p:grpSpPr>
          <p:sp>
            <p:nvSpPr>
              <p:cNvPr id="27" name="Text Box 7"/>
              <p:cNvSpPr txBox="1"/>
              <p:nvPr/>
            </p:nvSpPr>
            <p:spPr>
              <a:xfrm>
                <a:off x="523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8" name="Line 8"/>
              <p:cNvSpPr/>
              <p:nvPr/>
            </p:nvSpPr>
            <p:spPr>
              <a:xfrm>
                <a:off x="5198" y="3038"/>
                <a:ext cx="272" cy="0"/>
              </a:xfrm>
              <a:prstGeom prst="line">
                <a:avLst/>
              </a:prstGeom>
              <a:ln w="22225" cap="flat" cmpd="sng">
                <a:solidFill>
                  <a:schemeClr val="tx1"/>
                </a:solidFill>
                <a:prstDash val="solid"/>
                <a:headEnd type="none" w="med" len="med"/>
                <a:tailEnd type="none" w="med" len="med"/>
              </a:ln>
            </p:spPr>
          </p:sp>
        </p:grpSp>
      </p:grpSp>
      <p:grpSp>
        <p:nvGrpSpPr>
          <p:cNvPr id="30" name="组合 29"/>
          <p:cNvGrpSpPr/>
          <p:nvPr/>
        </p:nvGrpSpPr>
        <p:grpSpPr>
          <a:xfrm rot="0">
            <a:off x="6441440" y="2983230"/>
            <a:ext cx="2205990" cy="717550"/>
            <a:chOff x="9708" y="3882"/>
            <a:chExt cx="3474" cy="1130"/>
          </a:xfrm>
        </p:grpSpPr>
        <p:sp>
          <p:nvSpPr>
            <p:cNvPr id="31" name="文本框 30"/>
            <p:cNvSpPr txBox="1"/>
            <p:nvPr/>
          </p:nvSpPr>
          <p:spPr>
            <a:xfrm>
              <a:off x="9708" y="4006"/>
              <a:ext cx="347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m</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32" name="Group 6"/>
            <p:cNvGrpSpPr/>
            <p:nvPr/>
          </p:nvGrpSpPr>
          <p:grpSpPr>
            <a:xfrm>
              <a:off x="10556" y="3882"/>
              <a:ext cx="908" cy="1130"/>
              <a:chOff x="4876" y="2840"/>
              <a:chExt cx="363" cy="452"/>
            </a:xfrm>
          </p:grpSpPr>
          <p:sp>
            <p:nvSpPr>
              <p:cNvPr id="3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34" name="Line 8"/>
              <p:cNvSpPr/>
              <p:nvPr/>
            </p:nvSpPr>
            <p:spPr>
              <a:xfrm>
                <a:off x="4908" y="3038"/>
                <a:ext cx="272" cy="0"/>
              </a:xfrm>
              <a:prstGeom prst="line">
                <a:avLst/>
              </a:prstGeom>
              <a:ln w="22225" cap="flat" cmpd="sng">
                <a:solidFill>
                  <a:schemeClr val="tx1"/>
                </a:solidFill>
                <a:prstDash val="solid"/>
                <a:headEnd type="none" w="med" len="med"/>
                <a:tailEnd type="none" w="med" len="med"/>
              </a:ln>
            </p:spPr>
          </p:sp>
        </p:grpSp>
      </p:grpSp>
      <p:grpSp>
        <p:nvGrpSpPr>
          <p:cNvPr id="42" name="组合 41"/>
          <p:cNvGrpSpPr/>
          <p:nvPr/>
        </p:nvGrpSpPr>
        <p:grpSpPr>
          <a:xfrm>
            <a:off x="7933055" y="3556000"/>
            <a:ext cx="2736850" cy="1844675"/>
            <a:chOff x="7123" y="4290"/>
            <a:chExt cx="4310" cy="2905"/>
          </a:xfrm>
        </p:grpSpPr>
        <p:pic>
          <p:nvPicPr>
            <p:cNvPr id="35" name="图片 34" descr="57485469-d41c-4367-bcc7-8fe93cd7bfcb"/>
            <p:cNvPicPr>
              <a:picLocks noChangeAspect="1"/>
            </p:cNvPicPr>
            <p:nvPr/>
          </p:nvPicPr>
          <p:blipFill>
            <a:blip r:embed="rId2"/>
            <a:stretch>
              <a:fillRect/>
            </a:stretch>
          </p:blipFill>
          <p:spPr>
            <a:xfrm>
              <a:off x="7123" y="4290"/>
              <a:ext cx="4310" cy="2905"/>
            </a:xfrm>
            <a:prstGeom prst="rect">
              <a:avLst/>
            </a:prstGeom>
          </p:spPr>
        </p:pic>
        <p:sp>
          <p:nvSpPr>
            <p:cNvPr id="37" name="文本框 36"/>
            <p:cNvSpPr txBox="1"/>
            <p:nvPr/>
          </p:nvSpPr>
          <p:spPr>
            <a:xfrm>
              <a:off x="7517" y="4901"/>
              <a:ext cx="3648" cy="725"/>
            </a:xfrm>
            <a:prstGeom prst="rect">
              <a:avLst/>
            </a:prstGeom>
            <a:noFill/>
          </p:spPr>
          <p:txBody>
            <a:bodyPr wrap="none" rtlCol="0">
              <a:spAutoFit/>
            </a:bodyPr>
            <a:p>
              <a:r>
                <a:rPr lang="zh-CN" altLang="en-US" sz="2400"/>
                <a:t>你发现了什么？</a:t>
              </a:r>
              <a:endParaRPr lang="zh-CN" altLang="en-US" sz="2400"/>
            </a:p>
          </p:txBody>
        </p:sp>
      </p:grpSp>
      <p:pic>
        <p:nvPicPr>
          <p:cNvPr id="43" name="图片 42" descr="9ea0efcf-1f52-4442-b5d4-b105c29dfa13"/>
          <p:cNvPicPr>
            <a:picLocks noChangeAspect="1"/>
          </p:cNvPicPr>
          <p:nvPr/>
        </p:nvPicPr>
        <p:blipFill>
          <a:blip r:embed="rId3"/>
          <a:stretch>
            <a:fillRect/>
          </a:stretch>
        </p:blipFill>
        <p:spPr>
          <a:xfrm>
            <a:off x="9878060" y="4721225"/>
            <a:ext cx="1687830" cy="1687830"/>
          </a:xfrm>
          <a:prstGeom prst="rect">
            <a:avLst/>
          </a:prstGeom>
        </p:spPr>
      </p:pic>
      <p:grpSp>
        <p:nvGrpSpPr>
          <p:cNvPr id="65" name="组合 64"/>
          <p:cNvGrpSpPr/>
          <p:nvPr/>
        </p:nvGrpSpPr>
        <p:grpSpPr>
          <a:xfrm>
            <a:off x="1889125" y="4337050"/>
            <a:ext cx="4671060" cy="913130"/>
            <a:chOff x="3290" y="6444"/>
            <a:chExt cx="7356" cy="1438"/>
          </a:xfrm>
        </p:grpSpPr>
        <p:grpSp>
          <p:nvGrpSpPr>
            <p:cNvPr id="44" name="组合 43"/>
            <p:cNvGrpSpPr/>
            <p:nvPr/>
          </p:nvGrpSpPr>
          <p:grpSpPr>
            <a:xfrm>
              <a:off x="3290" y="6444"/>
              <a:ext cx="7356" cy="1439"/>
              <a:chOff x="1548591" y="1851326"/>
              <a:chExt cx="8468651" cy="1612029"/>
            </a:xfrm>
          </p:grpSpPr>
          <p:sp>
            <p:nvSpPr>
              <p:cNvPr id="45" name="矩形: 圆角 4"/>
              <p:cNvSpPr/>
              <p:nvPr/>
            </p:nvSpPr>
            <p:spPr>
              <a:xfrm>
                <a:off x="2371740" y="2046248"/>
                <a:ext cx="7645502" cy="1139287"/>
              </a:xfrm>
              <a:prstGeom prst="roundRect">
                <a:avLst/>
              </a:prstGeom>
              <a:solidFill>
                <a:srgbClr val="F8A43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0" name="图片 49"/>
              <p:cNvPicPr>
                <a:picLocks noChangeAspect="1"/>
              </p:cNvPicPr>
              <p:nvPr/>
            </p:nvPicPr>
            <p:blipFill rotWithShape="1">
              <a:blip r:embed="rId4">
                <a:extLst>
                  <a:ext uri="{28A0092B-C50C-407E-A947-70E740481C1C}">
                    <a14:useLocalDpi xmlns:a14="http://schemas.microsoft.com/office/drawing/2010/main" val="0"/>
                  </a:ext>
                </a:extLst>
              </a:blip>
              <a:srcRect r="76066" b="67957"/>
              <a:stretch>
                <a:fillRect/>
              </a:stretch>
            </p:blipFill>
            <p:spPr>
              <a:xfrm>
                <a:off x="1548591" y="1851326"/>
                <a:ext cx="1384584" cy="1612029"/>
              </a:xfrm>
              <a:prstGeom prst="rect">
                <a:avLst/>
              </a:prstGeom>
            </p:spPr>
          </p:pic>
        </p:grpSp>
        <p:sp>
          <p:nvSpPr>
            <p:cNvPr id="62" name="矩形 61"/>
            <p:cNvSpPr/>
            <p:nvPr/>
          </p:nvSpPr>
          <p:spPr>
            <a:xfrm>
              <a:off x="4471" y="6683"/>
              <a:ext cx="6004" cy="841"/>
            </a:xfrm>
            <a:prstGeom prst="rect">
              <a:avLst/>
            </a:prstGeom>
          </p:spPr>
          <p:txBody>
            <a:bodyPr wrap="square">
              <a:spAutoFit/>
            </a:bodyPr>
            <a:p>
              <a:pPr>
                <a:lnSpc>
                  <a:spcPct val="12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两种方法的计算结果相同；</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4" name="组合 63"/>
          <p:cNvGrpSpPr/>
          <p:nvPr/>
        </p:nvGrpSpPr>
        <p:grpSpPr>
          <a:xfrm>
            <a:off x="1336675" y="5595620"/>
            <a:ext cx="7647305" cy="783590"/>
            <a:chOff x="3662" y="8941"/>
            <a:chExt cx="12043" cy="1234"/>
          </a:xfrm>
        </p:grpSpPr>
        <p:grpSp>
          <p:nvGrpSpPr>
            <p:cNvPr id="54" name="组合 53"/>
            <p:cNvGrpSpPr/>
            <p:nvPr/>
          </p:nvGrpSpPr>
          <p:grpSpPr>
            <a:xfrm>
              <a:off x="3662" y="8941"/>
              <a:ext cx="11893" cy="1235"/>
              <a:chOff x="6128477" y="1977261"/>
              <a:chExt cx="14859338" cy="1451739"/>
            </a:xfrm>
          </p:grpSpPr>
          <p:sp>
            <p:nvSpPr>
              <p:cNvPr id="56" name="矩形: 圆角 44"/>
              <p:cNvSpPr/>
              <p:nvPr/>
            </p:nvSpPr>
            <p:spPr>
              <a:xfrm>
                <a:off x="6858138" y="2046615"/>
                <a:ext cx="14129677" cy="1139057"/>
              </a:xfrm>
              <a:prstGeom prst="roundRect">
                <a:avLst/>
              </a:prstGeom>
              <a:solidFill>
                <a:srgbClr val="F5A2B6"/>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61" name="图片 60"/>
              <p:cNvPicPr>
                <a:picLocks noChangeAspect="1"/>
              </p:cNvPicPr>
              <p:nvPr/>
            </p:nvPicPr>
            <p:blipFill rotWithShape="1">
              <a:blip r:embed="rId4">
                <a:extLst>
                  <a:ext uri="{28A0092B-C50C-407E-A947-70E740481C1C}">
                    <a14:useLocalDpi xmlns:a14="http://schemas.microsoft.com/office/drawing/2010/main" val="0"/>
                  </a:ext>
                </a:extLst>
              </a:blip>
              <a:srcRect l="23366" r="52700" b="67957"/>
              <a:stretch>
                <a:fillRect/>
              </a:stretch>
            </p:blipFill>
            <p:spPr>
              <a:xfrm>
                <a:off x="6128477" y="1977261"/>
                <a:ext cx="1246910" cy="1451739"/>
              </a:xfrm>
              <a:prstGeom prst="rect">
                <a:avLst/>
              </a:prstGeom>
            </p:spPr>
          </p:pic>
        </p:grpSp>
        <p:sp>
          <p:nvSpPr>
            <p:cNvPr id="63" name="矩形 62"/>
            <p:cNvSpPr/>
            <p:nvPr/>
          </p:nvSpPr>
          <p:spPr>
            <a:xfrm>
              <a:off x="4847" y="9040"/>
              <a:ext cx="10859" cy="841"/>
            </a:xfrm>
            <a:prstGeom prst="rect">
              <a:avLst/>
            </a:prstGeom>
          </p:spPr>
          <p:txBody>
            <a:bodyPr wrap="square">
              <a:spAutoFit/>
            </a:bodyPr>
            <a:p>
              <a:pPr>
                <a:lnSpc>
                  <a:spcPct val="12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分数混合运算的顺序与整数混合运算的顺序相同。</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500" fill="hold"/>
                                        <p:tgtEl>
                                          <p:spTgt spid="65"/>
                                        </p:tgtEl>
                                        <p:attrNameLst>
                                          <p:attrName>ppt_w</p:attrName>
                                        </p:attrNameLst>
                                      </p:cBhvr>
                                      <p:tavLst>
                                        <p:tav tm="0">
                                          <p:val>
                                            <p:fltVal val="0"/>
                                          </p:val>
                                        </p:tav>
                                        <p:tav tm="100000">
                                          <p:val>
                                            <p:strVal val="#ppt_w"/>
                                          </p:val>
                                        </p:tav>
                                      </p:tavLst>
                                    </p:anim>
                                    <p:anim calcmode="lin" valueType="num">
                                      <p:cBhvr>
                                        <p:cTn id="18" dur="500" fill="hold"/>
                                        <p:tgtEl>
                                          <p:spTgt spid="65"/>
                                        </p:tgtEl>
                                        <p:attrNameLst>
                                          <p:attrName>ppt_h</p:attrName>
                                        </p:attrNameLst>
                                      </p:cBhvr>
                                      <p:tavLst>
                                        <p:tav tm="0">
                                          <p:val>
                                            <p:fltVal val="0"/>
                                          </p:val>
                                        </p:tav>
                                        <p:tav tm="100000">
                                          <p:val>
                                            <p:strVal val="#ppt_h"/>
                                          </p:val>
                                        </p:tav>
                                      </p:tavLst>
                                    </p:anim>
                                    <p:animEffect transition="in" filter="fade">
                                      <p:cBhvr>
                                        <p:cTn id="19" dur="500"/>
                                        <p:tgtEl>
                                          <p:spTgt spid="6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p:cTn id="24" dur="500" fill="hold"/>
                                        <p:tgtEl>
                                          <p:spTgt spid="64"/>
                                        </p:tgtEl>
                                        <p:attrNameLst>
                                          <p:attrName>ppt_w</p:attrName>
                                        </p:attrNameLst>
                                      </p:cBhvr>
                                      <p:tavLst>
                                        <p:tav tm="0">
                                          <p:val>
                                            <p:fltVal val="0"/>
                                          </p:val>
                                        </p:tav>
                                        <p:tav tm="100000">
                                          <p:val>
                                            <p:strVal val="#ppt_w"/>
                                          </p:val>
                                        </p:tav>
                                      </p:tavLst>
                                    </p:anim>
                                    <p:anim calcmode="lin" valueType="num">
                                      <p:cBhvr>
                                        <p:cTn id="25" dur="500" fill="hold"/>
                                        <p:tgtEl>
                                          <p:spTgt spid="64"/>
                                        </p:tgtEl>
                                        <p:attrNameLst>
                                          <p:attrName>ppt_h</p:attrName>
                                        </p:attrNameLst>
                                      </p:cBhvr>
                                      <p:tavLst>
                                        <p:tav tm="0">
                                          <p:val>
                                            <p:fltVal val="0"/>
                                          </p:val>
                                        </p:tav>
                                        <p:tav tm="100000">
                                          <p:val>
                                            <p:strVal val="#ppt_h"/>
                                          </p:val>
                                        </p:tav>
                                      </p:tavLst>
                                    </p:anim>
                                    <p:animEffect transition="in" filter="fade">
                                      <p:cBhvr>
                                        <p:cTn id="2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1" name="图片 30" descr="图片324"/>
          <p:cNvPicPr>
            <a:picLocks noChangeAspect="1"/>
          </p:cNvPicPr>
          <p:nvPr/>
        </p:nvPicPr>
        <p:blipFill>
          <a:blip r:embed="rId2"/>
          <a:stretch>
            <a:fillRect/>
          </a:stretch>
        </p:blipFill>
        <p:spPr>
          <a:xfrm>
            <a:off x="7198995" y="1499235"/>
            <a:ext cx="1201420" cy="1656715"/>
          </a:xfrm>
          <a:prstGeom prst="rect">
            <a:avLst/>
          </a:prstGeom>
        </p:spPr>
      </p:pic>
      <p:pic>
        <p:nvPicPr>
          <p:cNvPr id="19" name="图片 18" descr="图片325"/>
          <p:cNvPicPr>
            <a:picLocks noChangeAspect="1"/>
          </p:cNvPicPr>
          <p:nvPr/>
        </p:nvPicPr>
        <p:blipFill>
          <a:blip r:embed="rId3"/>
          <a:stretch>
            <a:fillRect/>
          </a:stretch>
        </p:blipFill>
        <p:spPr>
          <a:xfrm>
            <a:off x="4501515" y="1967230"/>
            <a:ext cx="785495" cy="132461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9" name="组合 28"/>
          <p:cNvGrpSpPr/>
          <p:nvPr/>
        </p:nvGrpSpPr>
        <p:grpSpPr>
          <a:xfrm>
            <a:off x="1689735" y="1061720"/>
            <a:ext cx="3964305" cy="805180"/>
            <a:chOff x="2661" y="1672"/>
            <a:chExt cx="6243" cy="1268"/>
          </a:xfrm>
        </p:grpSpPr>
        <p:sp>
          <p:nvSpPr>
            <p:cNvPr id="22" name="圆角矩形 21"/>
            <p:cNvSpPr/>
            <p:nvPr/>
          </p:nvSpPr>
          <p:spPr>
            <a:xfrm>
              <a:off x="2661" y="1672"/>
              <a:ext cx="6078" cy="1268"/>
            </a:xfrm>
            <a:prstGeom prst="roundRect">
              <a:avLst/>
            </a:prstGeom>
            <a:solidFill>
              <a:srgbClr val="FFC000"/>
            </a:solidFill>
            <a:ln w="22225">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856" y="1744"/>
              <a:ext cx="6048" cy="1016"/>
            </a:xfrm>
            <a:prstGeom prst="rect">
              <a:avLst/>
            </a:prstGeom>
            <a:noFill/>
          </p:spPr>
          <p:txBody>
            <a:bodyPr wrap="none" rtlCol="0" anchor="t">
              <a:spAutoFit/>
            </a:bodyPr>
            <a:p>
              <a:pPr defTabSz="914400">
                <a:lnSpc>
                  <a:spcPct val="150000"/>
                </a:lnSpc>
                <a:buFont typeface="Arial" panose="020B0604020202020204" pitchFamily="34" charset="0"/>
                <a:buNone/>
              </a:pPr>
              <a:r>
                <a:rPr lang="zh-TW"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先算乘法，后算加</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TW"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减法</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35" name="组合 34"/>
          <p:cNvGrpSpPr/>
          <p:nvPr/>
        </p:nvGrpSpPr>
        <p:grpSpPr>
          <a:xfrm>
            <a:off x="5990590" y="561975"/>
            <a:ext cx="5185410" cy="805180"/>
            <a:chOff x="9434" y="738"/>
            <a:chExt cx="8166" cy="1268"/>
          </a:xfrm>
        </p:grpSpPr>
        <p:sp>
          <p:nvSpPr>
            <p:cNvPr id="33" name="圆角矩形 32"/>
            <p:cNvSpPr/>
            <p:nvPr/>
          </p:nvSpPr>
          <p:spPr>
            <a:xfrm>
              <a:off x="9434" y="738"/>
              <a:ext cx="7878" cy="1268"/>
            </a:xfrm>
            <a:prstGeom prst="roundRect">
              <a:avLst/>
            </a:prstGeom>
            <a:solidFill>
              <a:srgbClr val="2094CE"/>
            </a:solidFill>
            <a:ln w="22225">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632" y="1019"/>
              <a:ext cx="7968" cy="725"/>
            </a:xfrm>
            <a:prstGeom prst="rect">
              <a:avLst/>
            </a:prstGeom>
            <a:noFill/>
          </p:spPr>
          <p:txBody>
            <a:bodyPr wrap="none" rtlCol="0" anchor="t">
              <a:spAutoFit/>
            </a:bodyPr>
            <a:p>
              <a:r>
                <a:rPr lang="zh-TW"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先算</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括号里面</a:t>
              </a:r>
              <a:r>
                <a:rPr lang="zh-TW"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，再算括号外面的。</a:t>
              </a:r>
              <a:endParaRPr lang="zh-CN" altLang="en-US" sz="2400"/>
            </a:p>
          </p:txBody>
        </p:sp>
      </p:grpSp>
      <p:pic>
        <p:nvPicPr>
          <p:cNvPr id="8" name="图片 7" descr="图片324"/>
          <p:cNvPicPr>
            <a:picLocks noChangeAspect="1"/>
          </p:cNvPicPr>
          <p:nvPr/>
        </p:nvPicPr>
        <p:blipFill>
          <a:blip r:embed="rId2"/>
          <a:stretch>
            <a:fillRect/>
          </a:stretch>
        </p:blipFill>
        <p:spPr>
          <a:xfrm>
            <a:off x="5654040" y="3399155"/>
            <a:ext cx="2180590" cy="2092325"/>
          </a:xfrm>
          <a:prstGeom prst="rect">
            <a:avLst/>
          </a:prstGeom>
        </p:spPr>
      </p:pic>
      <p:pic>
        <p:nvPicPr>
          <p:cNvPr id="9" name="图片 8" descr="图片325"/>
          <p:cNvPicPr>
            <a:picLocks noChangeAspect="1"/>
          </p:cNvPicPr>
          <p:nvPr/>
        </p:nvPicPr>
        <p:blipFill>
          <a:blip r:embed="rId3"/>
          <a:stretch>
            <a:fillRect/>
          </a:stretch>
        </p:blipFill>
        <p:spPr>
          <a:xfrm>
            <a:off x="5116830" y="3665220"/>
            <a:ext cx="1599565" cy="1847850"/>
          </a:xfrm>
          <a:prstGeom prst="rect">
            <a:avLst/>
          </a:prstGeom>
        </p:spPr>
      </p:pic>
      <p:grpSp>
        <p:nvGrpSpPr>
          <p:cNvPr id="7" name="组合 6"/>
          <p:cNvGrpSpPr/>
          <p:nvPr/>
        </p:nvGrpSpPr>
        <p:grpSpPr>
          <a:xfrm>
            <a:off x="3555365" y="5212080"/>
            <a:ext cx="5179060" cy="1313180"/>
            <a:chOff x="5599" y="7431"/>
            <a:chExt cx="8156" cy="2488"/>
          </a:xfrm>
        </p:grpSpPr>
        <p:grpSp>
          <p:nvGrpSpPr>
            <p:cNvPr id="24" name="组合 23"/>
            <p:cNvGrpSpPr/>
            <p:nvPr/>
          </p:nvGrpSpPr>
          <p:grpSpPr>
            <a:xfrm>
              <a:off x="5599" y="7431"/>
              <a:ext cx="8156" cy="248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92D050"/>
              </a:solidFill>
              <a:ln w="22225">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6096" y="7488"/>
              <a:ext cx="7008" cy="2271"/>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分数乘法混合运算的运算顺序</a:t>
              </a:r>
              <a:r>
                <a:rPr lang="zh-TW"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和</a:t>
              </a:r>
              <a:endParaRPr lang="zh-TW"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TW"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整数</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乘法的</a:t>
              </a:r>
              <a:r>
                <a:rPr lang="zh-TW"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混合运算</a:t>
              </a:r>
              <a:r>
                <a:rPr lang="zh-TW"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顺序相同</a:t>
              </a:r>
              <a:endParaRPr lang="zh-TW"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4" name="组合 13"/>
          <p:cNvGrpSpPr/>
          <p:nvPr/>
        </p:nvGrpSpPr>
        <p:grpSpPr>
          <a:xfrm>
            <a:off x="4188460" y="3042920"/>
            <a:ext cx="1927860" cy="710565"/>
            <a:chOff x="3275" y="4958"/>
            <a:chExt cx="3036" cy="1268"/>
          </a:xfrm>
        </p:grpSpPr>
        <p:sp>
          <p:nvSpPr>
            <p:cNvPr id="13" name="圆角矩形 12"/>
            <p:cNvSpPr/>
            <p:nvPr/>
          </p:nvSpPr>
          <p:spPr>
            <a:xfrm>
              <a:off x="3275" y="4958"/>
              <a:ext cx="3036" cy="1268"/>
            </a:xfrm>
            <a:prstGeom prst="roundRect">
              <a:avLst/>
            </a:prstGeom>
            <a:solidFill>
              <a:srgbClr val="FFC000"/>
            </a:solidFill>
            <a:ln w="22225">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3425" y="5142"/>
              <a:ext cx="2688" cy="822"/>
            </a:xfrm>
            <a:prstGeom prst="rect">
              <a:avLst/>
            </a:prstGeom>
            <a:noFill/>
          </p:spPr>
          <p:txBody>
            <a:bodyPr wrap="squar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没有括号的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5" name="组合 14"/>
          <p:cNvGrpSpPr/>
          <p:nvPr/>
        </p:nvGrpSpPr>
        <p:grpSpPr>
          <a:xfrm>
            <a:off x="6716395" y="2689225"/>
            <a:ext cx="1927860" cy="683260"/>
            <a:chOff x="3275" y="4958"/>
            <a:chExt cx="3036" cy="1268"/>
          </a:xfrm>
        </p:grpSpPr>
        <p:sp>
          <p:nvSpPr>
            <p:cNvPr id="16" name="圆角矩形 15"/>
            <p:cNvSpPr/>
            <p:nvPr/>
          </p:nvSpPr>
          <p:spPr>
            <a:xfrm>
              <a:off x="3275" y="4958"/>
              <a:ext cx="3036" cy="1268"/>
            </a:xfrm>
            <a:prstGeom prst="roundRect">
              <a:avLst/>
            </a:prstGeom>
            <a:solidFill>
              <a:schemeClr val="accent2">
                <a:lumMod val="75000"/>
              </a:schemeClr>
            </a:solidFill>
            <a:ln w="22225">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3719" y="5139"/>
              <a:ext cx="2208" cy="854"/>
            </a:xfrm>
            <a:prstGeom prst="rect">
              <a:avLst/>
            </a:prstGeom>
            <a:noFill/>
          </p:spPr>
          <p:txBody>
            <a:bodyPr wrap="squar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有括号的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down)">
                                      <p:cBhvr>
                                        <p:cTn id="43" dur="500"/>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down)">
                                      <p:cBhvr>
                                        <p:cTn id="4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9" name="组合 98"/>
          <p:cNvGrpSpPr/>
          <p:nvPr/>
        </p:nvGrpSpPr>
        <p:grpSpPr>
          <a:xfrm>
            <a:off x="2696845" y="2090420"/>
            <a:ext cx="7095490" cy="3934460"/>
            <a:chOff x="1651" y="1768"/>
            <a:chExt cx="11174" cy="6196"/>
          </a:xfrm>
        </p:grpSpPr>
        <p:sp>
          <p:nvSpPr>
            <p:cNvPr id="95" name="圆角矩形 94"/>
            <p:cNvSpPr/>
            <p:nvPr/>
          </p:nvSpPr>
          <p:spPr>
            <a:xfrm>
              <a:off x="1651" y="1768"/>
              <a:ext cx="11174" cy="6196"/>
            </a:xfrm>
            <a:prstGeom prst="roundRect">
              <a:avLst/>
            </a:prstGeom>
            <a:gradFill>
              <a:gsLst>
                <a:gs pos="0">
                  <a:schemeClr val="accent1">
                    <a:lumMod val="5000"/>
                    <a:lumOff val="95000"/>
                  </a:schemeClr>
                </a:gs>
                <a:gs pos="100000">
                  <a:schemeClr val="accent1">
                    <a:lumMod val="45000"/>
                    <a:lumOff val="55000"/>
                  </a:schemeClr>
                </a:gs>
              </a:gsLst>
              <a:lin ang="5400000" scaled="0"/>
            </a:gradFill>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6" name="组合 85"/>
            <p:cNvGrpSpPr/>
            <p:nvPr/>
          </p:nvGrpSpPr>
          <p:grpSpPr>
            <a:xfrm>
              <a:off x="4163" y="2674"/>
              <a:ext cx="5746" cy="1166"/>
              <a:chOff x="4163" y="2674"/>
              <a:chExt cx="5746" cy="1166"/>
            </a:xfrm>
          </p:grpSpPr>
          <p:grpSp>
            <p:nvGrpSpPr>
              <p:cNvPr id="9" name="组合 8"/>
              <p:cNvGrpSpPr/>
              <p:nvPr/>
            </p:nvGrpSpPr>
            <p:grpSpPr>
              <a:xfrm>
                <a:off x="4163" y="2686"/>
                <a:ext cx="2444" cy="1154"/>
                <a:chOff x="5570" y="6449"/>
                <a:chExt cx="2444" cy="1154"/>
              </a:xfrm>
            </p:grpSpPr>
            <p:grpSp>
              <p:nvGrpSpPr>
                <p:cNvPr id="16" name="组合 15"/>
                <p:cNvGrpSpPr/>
                <p:nvPr/>
              </p:nvGrpSpPr>
              <p:grpSpPr>
                <a:xfrm>
                  <a:off x="5570" y="6449"/>
                  <a:ext cx="1629" cy="1130"/>
                  <a:chOff x="10338" y="3882"/>
                  <a:chExt cx="1629" cy="1130"/>
                </a:xfrm>
              </p:grpSpPr>
              <p:sp>
                <p:nvSpPr>
                  <p:cNvPr id="17" name="文本框 16"/>
                  <p:cNvSpPr txBox="1"/>
                  <p:nvPr/>
                </p:nvSpPr>
                <p:spPr>
                  <a:xfrm>
                    <a:off x="10338" y="4006"/>
                    <a:ext cx="162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8" name="Group 6"/>
                  <p:cNvGrpSpPr/>
                  <p:nvPr/>
                </p:nvGrpSpPr>
                <p:grpSpPr>
                  <a:xfrm>
                    <a:off x="10536" y="3882"/>
                    <a:ext cx="928" cy="1130"/>
                    <a:chOff x="4868" y="2840"/>
                    <a:chExt cx="371" cy="452"/>
                  </a:xfrm>
                </p:grpSpPr>
                <p:sp>
                  <p:nvSpPr>
                    <p:cNvPr id="1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21" name="Group 6"/>
                <p:cNvGrpSpPr/>
                <p:nvPr/>
              </p:nvGrpSpPr>
              <p:grpSpPr>
                <a:xfrm rot="0">
                  <a:off x="7066" y="6473"/>
                  <a:ext cx="948" cy="1130"/>
                  <a:chOff x="4860" y="2824"/>
                  <a:chExt cx="379" cy="452"/>
                </a:xfrm>
              </p:grpSpPr>
              <p:sp>
                <p:nvSpPr>
                  <p:cNvPr id="2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3"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4" name="组合 3"/>
              <p:cNvGrpSpPr/>
              <p:nvPr/>
            </p:nvGrpSpPr>
            <p:grpSpPr>
              <a:xfrm>
                <a:off x="7465" y="2674"/>
                <a:ext cx="2444" cy="1154"/>
                <a:chOff x="5570" y="6449"/>
                <a:chExt cx="2444" cy="1154"/>
              </a:xfrm>
            </p:grpSpPr>
            <p:grpSp>
              <p:nvGrpSpPr>
                <p:cNvPr id="5" name="组合 4"/>
                <p:cNvGrpSpPr/>
                <p:nvPr/>
              </p:nvGrpSpPr>
              <p:grpSpPr>
                <a:xfrm>
                  <a:off x="5570" y="6449"/>
                  <a:ext cx="1629" cy="1130"/>
                  <a:chOff x="10338" y="3882"/>
                  <a:chExt cx="1629" cy="1130"/>
                </a:xfrm>
              </p:grpSpPr>
              <p:sp>
                <p:nvSpPr>
                  <p:cNvPr id="6" name="文本框 5"/>
                  <p:cNvSpPr txBox="1"/>
                  <p:nvPr/>
                </p:nvSpPr>
                <p:spPr>
                  <a:xfrm>
                    <a:off x="10338" y="4006"/>
                    <a:ext cx="162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7" name="Group 6"/>
                  <p:cNvGrpSpPr/>
                  <p:nvPr/>
                </p:nvGrpSpPr>
                <p:grpSpPr>
                  <a:xfrm>
                    <a:off x="10536" y="3882"/>
                    <a:ext cx="928" cy="1130"/>
                    <a:chOff x="4868" y="2840"/>
                    <a:chExt cx="371" cy="452"/>
                  </a:xfrm>
                </p:grpSpPr>
                <p:sp>
                  <p:nvSpPr>
                    <p:cNvPr id="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11" name="Group 6"/>
                <p:cNvGrpSpPr/>
                <p:nvPr/>
              </p:nvGrpSpPr>
              <p:grpSpPr>
                <a:xfrm rot="0">
                  <a:off x="7066" y="6473"/>
                  <a:ext cx="948" cy="1130"/>
                  <a:chOff x="4860" y="2824"/>
                  <a:chExt cx="379" cy="452"/>
                </a:xfrm>
              </p:grpSpPr>
              <p:sp>
                <p:nvSpPr>
                  <p:cNvPr id="1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3"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83" name="椭圆 82"/>
              <p:cNvSpPr/>
              <p:nvPr/>
            </p:nvSpPr>
            <p:spPr>
              <a:xfrm>
                <a:off x="6672" y="2821"/>
                <a:ext cx="727" cy="74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7" name="组合 86"/>
            <p:cNvGrpSpPr/>
            <p:nvPr/>
          </p:nvGrpSpPr>
          <p:grpSpPr>
            <a:xfrm>
              <a:off x="2471" y="4355"/>
              <a:ext cx="9601" cy="1223"/>
              <a:chOff x="2471" y="4355"/>
              <a:chExt cx="9601" cy="1223"/>
            </a:xfrm>
          </p:grpSpPr>
          <p:grpSp>
            <p:nvGrpSpPr>
              <p:cNvPr id="58" name="组合 57"/>
              <p:cNvGrpSpPr/>
              <p:nvPr/>
            </p:nvGrpSpPr>
            <p:grpSpPr>
              <a:xfrm>
                <a:off x="2471" y="4424"/>
                <a:ext cx="4286" cy="1154"/>
                <a:chOff x="3592" y="4823"/>
                <a:chExt cx="4286" cy="1154"/>
              </a:xfrm>
            </p:grpSpPr>
            <p:grpSp>
              <p:nvGrpSpPr>
                <p:cNvPr id="33" name="组合 32"/>
                <p:cNvGrpSpPr/>
                <p:nvPr/>
              </p:nvGrpSpPr>
              <p:grpSpPr>
                <a:xfrm>
                  <a:off x="3592" y="4823"/>
                  <a:ext cx="4287" cy="1154"/>
                  <a:chOff x="3592" y="4823"/>
                  <a:chExt cx="4287" cy="1154"/>
                </a:xfrm>
              </p:grpSpPr>
              <p:grpSp>
                <p:nvGrpSpPr>
                  <p:cNvPr id="14" name="组合 13"/>
                  <p:cNvGrpSpPr/>
                  <p:nvPr/>
                </p:nvGrpSpPr>
                <p:grpSpPr>
                  <a:xfrm>
                    <a:off x="3592" y="4823"/>
                    <a:ext cx="4287" cy="1154"/>
                    <a:chOff x="5266" y="6449"/>
                    <a:chExt cx="4286" cy="1154"/>
                  </a:xfrm>
                </p:grpSpPr>
                <p:grpSp>
                  <p:nvGrpSpPr>
                    <p:cNvPr id="15" name="组合 14"/>
                    <p:cNvGrpSpPr/>
                    <p:nvPr/>
                  </p:nvGrpSpPr>
                  <p:grpSpPr>
                    <a:xfrm>
                      <a:off x="5266" y="6449"/>
                      <a:ext cx="4286" cy="1130"/>
                      <a:chOff x="10034" y="3882"/>
                      <a:chExt cx="4286" cy="1130"/>
                    </a:xfrm>
                  </p:grpSpPr>
                  <p:sp>
                    <p:nvSpPr>
                      <p:cNvPr id="24" name="文本框 23"/>
                      <p:cNvSpPr txBox="1"/>
                      <p:nvPr/>
                    </p:nvSpPr>
                    <p:spPr>
                      <a:xfrm>
                        <a:off x="10034" y="4006"/>
                        <a:ext cx="4286" cy="725"/>
                      </a:xfrm>
                      <a:prstGeom prst="rect">
                        <a:avLst/>
                      </a:prstGeom>
                      <a:noFill/>
                    </p:spPr>
                    <p:txBody>
                      <a:bodyPr wrap="square" rtlCol="0">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25" name="Group 6"/>
                      <p:cNvGrpSpPr/>
                      <p:nvPr/>
                    </p:nvGrpSpPr>
                    <p:grpSpPr>
                      <a:xfrm>
                        <a:off x="10536" y="3882"/>
                        <a:ext cx="928" cy="1130"/>
                        <a:chOff x="4868" y="2840"/>
                        <a:chExt cx="371" cy="452"/>
                      </a:xfrm>
                    </p:grpSpPr>
                    <p:sp>
                      <p:nvSpPr>
                        <p:cNvPr id="2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7"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28" name="Group 6"/>
                    <p:cNvGrpSpPr/>
                    <p:nvPr/>
                  </p:nvGrpSpPr>
                  <p:grpSpPr>
                    <a:xfrm rot="0">
                      <a:off x="7066" y="6473"/>
                      <a:ext cx="948" cy="1130"/>
                      <a:chOff x="4860" y="2824"/>
                      <a:chExt cx="379" cy="452"/>
                    </a:xfrm>
                  </p:grpSpPr>
                  <p:sp>
                    <p:nvSpPr>
                      <p:cNvPr id="29"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30"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31" name="Text Box 7"/>
                  <p:cNvSpPr txBox="1"/>
                  <p:nvPr/>
                </p:nvSpPr>
                <p:spPr>
                  <a:xfrm>
                    <a:off x="6856" y="4835"/>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grpSp>
            <p:sp>
              <p:nvSpPr>
                <p:cNvPr id="32" name="Line 8"/>
                <p:cNvSpPr/>
                <p:nvPr/>
              </p:nvSpPr>
              <p:spPr>
                <a:xfrm>
                  <a:off x="6816" y="5310"/>
                  <a:ext cx="680" cy="0"/>
                </a:xfrm>
                <a:prstGeom prst="line">
                  <a:avLst/>
                </a:prstGeom>
                <a:ln w="22225" cap="flat" cmpd="sng">
                  <a:solidFill>
                    <a:schemeClr val="tx1"/>
                  </a:solidFill>
                  <a:prstDash val="solid"/>
                  <a:headEnd type="none" w="med" len="med"/>
                  <a:tailEnd type="none" w="med" len="med"/>
                </a:ln>
              </p:spPr>
            </p:sp>
          </p:grpSp>
          <p:grpSp>
            <p:nvGrpSpPr>
              <p:cNvPr id="57" name="组合 56"/>
              <p:cNvGrpSpPr/>
              <p:nvPr/>
            </p:nvGrpSpPr>
            <p:grpSpPr>
              <a:xfrm>
                <a:off x="7422" y="4355"/>
                <a:ext cx="4650" cy="1154"/>
                <a:chOff x="8752" y="4811"/>
                <a:chExt cx="4650" cy="1154"/>
              </a:xfrm>
            </p:grpSpPr>
            <p:grpSp>
              <p:nvGrpSpPr>
                <p:cNvPr id="34" name="组合 33"/>
                <p:cNvGrpSpPr/>
                <p:nvPr/>
              </p:nvGrpSpPr>
              <p:grpSpPr>
                <a:xfrm>
                  <a:off x="8752" y="4811"/>
                  <a:ext cx="4651" cy="1154"/>
                  <a:chOff x="3687" y="4823"/>
                  <a:chExt cx="4651" cy="1154"/>
                </a:xfrm>
              </p:grpSpPr>
              <p:grpSp>
                <p:nvGrpSpPr>
                  <p:cNvPr id="35" name="组合 34"/>
                  <p:cNvGrpSpPr/>
                  <p:nvPr/>
                </p:nvGrpSpPr>
                <p:grpSpPr>
                  <a:xfrm>
                    <a:off x="3687" y="4823"/>
                    <a:ext cx="4651" cy="1154"/>
                    <a:chOff x="5361" y="6449"/>
                    <a:chExt cx="4651" cy="1154"/>
                  </a:xfrm>
                </p:grpSpPr>
                <p:grpSp>
                  <p:nvGrpSpPr>
                    <p:cNvPr id="36" name="组合 35"/>
                    <p:cNvGrpSpPr/>
                    <p:nvPr/>
                  </p:nvGrpSpPr>
                  <p:grpSpPr>
                    <a:xfrm>
                      <a:off x="5361" y="6449"/>
                      <a:ext cx="4651" cy="1130"/>
                      <a:chOff x="10129" y="3882"/>
                      <a:chExt cx="4651" cy="1130"/>
                    </a:xfrm>
                  </p:grpSpPr>
                  <p:sp>
                    <p:nvSpPr>
                      <p:cNvPr id="37" name="文本框 36"/>
                      <p:cNvSpPr txBox="1"/>
                      <p:nvPr/>
                    </p:nvSpPr>
                    <p:spPr>
                      <a:xfrm>
                        <a:off x="10129"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38" name="Group 6"/>
                      <p:cNvGrpSpPr/>
                      <p:nvPr/>
                    </p:nvGrpSpPr>
                    <p:grpSpPr>
                      <a:xfrm>
                        <a:off x="10421" y="3882"/>
                        <a:ext cx="948" cy="1130"/>
                        <a:chOff x="4822" y="2840"/>
                        <a:chExt cx="379" cy="452"/>
                      </a:xfrm>
                    </p:grpSpPr>
                    <p:sp>
                      <p:nvSpPr>
                        <p:cNvPr id="39"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0"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41" name="Group 6"/>
                    <p:cNvGrpSpPr/>
                    <p:nvPr/>
                  </p:nvGrpSpPr>
                  <p:grpSpPr>
                    <a:xfrm rot="0">
                      <a:off x="7066" y="6473"/>
                      <a:ext cx="948" cy="1130"/>
                      <a:chOff x="4860" y="2824"/>
                      <a:chExt cx="379" cy="452"/>
                    </a:xfrm>
                  </p:grpSpPr>
                  <p:sp>
                    <p:nvSpPr>
                      <p:cNvPr id="4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43"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44" name="Text Box 7"/>
                  <p:cNvSpPr txBox="1"/>
                  <p:nvPr/>
                </p:nvSpPr>
                <p:spPr>
                  <a:xfrm>
                    <a:off x="6742" y="4835"/>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grpSp>
            <p:sp>
              <p:nvSpPr>
                <p:cNvPr id="45" name="Line 8"/>
                <p:cNvSpPr/>
                <p:nvPr/>
              </p:nvSpPr>
              <p:spPr>
                <a:xfrm>
                  <a:off x="11747" y="5297"/>
                  <a:ext cx="680" cy="0"/>
                </a:xfrm>
                <a:prstGeom prst="line">
                  <a:avLst/>
                </a:prstGeom>
                <a:ln w="22225" cap="flat" cmpd="sng">
                  <a:solidFill>
                    <a:schemeClr val="tx1"/>
                  </a:solidFill>
                  <a:prstDash val="solid"/>
                  <a:headEnd type="none" w="med" len="med"/>
                  <a:tailEnd type="none" w="med" len="med"/>
                </a:ln>
              </p:spPr>
            </p:sp>
          </p:grpSp>
          <p:sp>
            <p:nvSpPr>
              <p:cNvPr id="84" name="椭圆 83"/>
              <p:cNvSpPr/>
              <p:nvPr/>
            </p:nvSpPr>
            <p:spPr>
              <a:xfrm>
                <a:off x="6738" y="4527"/>
                <a:ext cx="727" cy="74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8" name="组合 87"/>
            <p:cNvGrpSpPr/>
            <p:nvPr/>
          </p:nvGrpSpPr>
          <p:grpSpPr>
            <a:xfrm>
              <a:off x="2470" y="6239"/>
              <a:ext cx="10116" cy="1210"/>
              <a:chOff x="2470" y="6239"/>
              <a:chExt cx="10116" cy="1210"/>
            </a:xfrm>
          </p:grpSpPr>
          <p:grpSp>
            <p:nvGrpSpPr>
              <p:cNvPr id="60" name="组合 59"/>
              <p:cNvGrpSpPr/>
              <p:nvPr/>
            </p:nvGrpSpPr>
            <p:grpSpPr>
              <a:xfrm>
                <a:off x="2470" y="6295"/>
                <a:ext cx="4286" cy="1154"/>
                <a:chOff x="3477" y="6960"/>
                <a:chExt cx="4286" cy="1154"/>
              </a:xfrm>
            </p:grpSpPr>
            <p:grpSp>
              <p:nvGrpSpPr>
                <p:cNvPr id="46" name="组合 45"/>
                <p:cNvGrpSpPr/>
                <p:nvPr/>
              </p:nvGrpSpPr>
              <p:grpSpPr>
                <a:xfrm>
                  <a:off x="3477" y="6960"/>
                  <a:ext cx="4287" cy="1154"/>
                  <a:chOff x="3592" y="4823"/>
                  <a:chExt cx="4287" cy="1154"/>
                </a:xfrm>
              </p:grpSpPr>
              <p:grpSp>
                <p:nvGrpSpPr>
                  <p:cNvPr id="47" name="组合 46"/>
                  <p:cNvGrpSpPr/>
                  <p:nvPr/>
                </p:nvGrpSpPr>
                <p:grpSpPr>
                  <a:xfrm>
                    <a:off x="3592" y="4823"/>
                    <a:ext cx="4287" cy="1154"/>
                    <a:chOff x="5266" y="6449"/>
                    <a:chExt cx="4286" cy="1154"/>
                  </a:xfrm>
                </p:grpSpPr>
                <p:grpSp>
                  <p:nvGrpSpPr>
                    <p:cNvPr id="48" name="组合 47"/>
                    <p:cNvGrpSpPr/>
                    <p:nvPr/>
                  </p:nvGrpSpPr>
                  <p:grpSpPr>
                    <a:xfrm>
                      <a:off x="5266" y="6449"/>
                      <a:ext cx="4286" cy="1130"/>
                      <a:chOff x="10034" y="3882"/>
                      <a:chExt cx="4286" cy="1130"/>
                    </a:xfrm>
                  </p:grpSpPr>
                  <p:sp>
                    <p:nvSpPr>
                      <p:cNvPr id="49" name="文本框 48"/>
                      <p:cNvSpPr txBox="1"/>
                      <p:nvPr/>
                    </p:nvSpPr>
                    <p:spPr>
                      <a:xfrm>
                        <a:off x="10034" y="4006"/>
                        <a:ext cx="4286" cy="725"/>
                      </a:xfrm>
                      <a:prstGeom prst="rect">
                        <a:avLst/>
                      </a:prstGeom>
                      <a:noFill/>
                    </p:spPr>
                    <p:txBody>
                      <a:bodyPr wrap="square" rtlCol="0">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50" name="Group 6"/>
                      <p:cNvGrpSpPr/>
                      <p:nvPr/>
                    </p:nvGrpSpPr>
                    <p:grpSpPr>
                      <a:xfrm>
                        <a:off x="10536" y="3882"/>
                        <a:ext cx="928" cy="1130"/>
                        <a:chOff x="4868" y="2840"/>
                        <a:chExt cx="371" cy="452"/>
                      </a:xfrm>
                    </p:grpSpPr>
                    <p:sp>
                      <p:nvSpPr>
                        <p:cNvPr id="5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2"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53" name="Group 6"/>
                    <p:cNvGrpSpPr/>
                    <p:nvPr/>
                  </p:nvGrpSpPr>
                  <p:grpSpPr>
                    <a:xfrm rot="0">
                      <a:off x="7066" y="6473"/>
                      <a:ext cx="948" cy="1130"/>
                      <a:chOff x="4860" y="2824"/>
                      <a:chExt cx="379" cy="452"/>
                    </a:xfrm>
                  </p:grpSpPr>
                  <p:sp>
                    <p:nvSpPr>
                      <p:cNvPr id="54"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55"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56" name="Text Box 7"/>
                  <p:cNvSpPr txBox="1"/>
                  <p:nvPr/>
                </p:nvSpPr>
                <p:spPr>
                  <a:xfrm>
                    <a:off x="6856" y="4835"/>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grpSp>
            <p:sp>
              <p:nvSpPr>
                <p:cNvPr id="59" name="Line 8"/>
                <p:cNvSpPr/>
                <p:nvPr/>
              </p:nvSpPr>
              <p:spPr>
                <a:xfrm>
                  <a:off x="6673" y="7461"/>
                  <a:ext cx="680" cy="0"/>
                </a:xfrm>
                <a:prstGeom prst="line">
                  <a:avLst/>
                </a:prstGeom>
                <a:ln w="22225" cap="flat" cmpd="sng">
                  <a:solidFill>
                    <a:schemeClr val="tx1"/>
                  </a:solidFill>
                  <a:prstDash val="solid"/>
                  <a:headEnd type="none" w="med" len="med"/>
                  <a:tailEnd type="none" w="med" len="med"/>
                </a:ln>
              </p:spPr>
            </p:sp>
          </p:grpSp>
          <p:grpSp>
            <p:nvGrpSpPr>
              <p:cNvPr id="80" name="组合 79"/>
              <p:cNvGrpSpPr/>
              <p:nvPr/>
            </p:nvGrpSpPr>
            <p:grpSpPr>
              <a:xfrm>
                <a:off x="7554" y="6239"/>
                <a:ext cx="5032" cy="1170"/>
                <a:chOff x="8544" y="6908"/>
                <a:chExt cx="5032" cy="1170"/>
              </a:xfrm>
            </p:grpSpPr>
            <p:grpSp>
              <p:nvGrpSpPr>
                <p:cNvPr id="61" name="组合 60"/>
                <p:cNvGrpSpPr/>
                <p:nvPr/>
              </p:nvGrpSpPr>
              <p:grpSpPr>
                <a:xfrm>
                  <a:off x="8544" y="6924"/>
                  <a:ext cx="2840" cy="1154"/>
                  <a:chOff x="5570" y="6449"/>
                  <a:chExt cx="2840" cy="1154"/>
                </a:xfrm>
              </p:grpSpPr>
              <p:grpSp>
                <p:nvGrpSpPr>
                  <p:cNvPr id="62" name="组合 61"/>
                  <p:cNvGrpSpPr/>
                  <p:nvPr/>
                </p:nvGrpSpPr>
                <p:grpSpPr>
                  <a:xfrm>
                    <a:off x="5570" y="6449"/>
                    <a:ext cx="2840" cy="1130"/>
                    <a:chOff x="10338" y="3882"/>
                    <a:chExt cx="2840" cy="1130"/>
                  </a:xfrm>
                </p:grpSpPr>
                <p:sp>
                  <p:nvSpPr>
                    <p:cNvPr id="63" name="文本框 62"/>
                    <p:cNvSpPr txBox="1"/>
                    <p:nvPr/>
                  </p:nvSpPr>
                  <p:spPr>
                    <a:xfrm>
                      <a:off x="10338" y="4006"/>
                      <a:ext cx="2840"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endParaRPr lang="en-US" altLang="zh-CN" sz="2400">
                        <a:latin typeface="微软雅黑" panose="020B0503020204020204" pitchFamily="34" charset="-122"/>
                        <a:ea typeface="微软雅黑" panose="020B0503020204020204" pitchFamily="34" charset="-122"/>
                      </a:endParaRPr>
                    </a:p>
                  </p:txBody>
                </p:sp>
                <p:grpSp>
                  <p:nvGrpSpPr>
                    <p:cNvPr id="64" name="Group 6"/>
                    <p:cNvGrpSpPr/>
                    <p:nvPr/>
                  </p:nvGrpSpPr>
                  <p:grpSpPr>
                    <a:xfrm>
                      <a:off x="10536" y="3882"/>
                      <a:ext cx="928" cy="1130"/>
                      <a:chOff x="4868" y="2840"/>
                      <a:chExt cx="371" cy="452"/>
                    </a:xfrm>
                  </p:grpSpPr>
                  <p:sp>
                    <p:nvSpPr>
                      <p:cNvPr id="6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6"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67" name="Group 6"/>
                  <p:cNvGrpSpPr/>
                  <p:nvPr/>
                </p:nvGrpSpPr>
                <p:grpSpPr>
                  <a:xfrm rot="0">
                    <a:off x="7066" y="6473"/>
                    <a:ext cx="948" cy="1130"/>
                    <a:chOff x="4860" y="2824"/>
                    <a:chExt cx="379" cy="452"/>
                  </a:xfrm>
                </p:grpSpPr>
                <p:sp>
                  <p:nvSpPr>
                    <p:cNvPr id="6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70" name="组合 69"/>
                <p:cNvGrpSpPr/>
                <p:nvPr/>
              </p:nvGrpSpPr>
              <p:grpSpPr>
                <a:xfrm>
                  <a:off x="11132" y="6908"/>
                  <a:ext cx="2444" cy="1154"/>
                  <a:chOff x="5570" y="6449"/>
                  <a:chExt cx="2444" cy="1154"/>
                </a:xfrm>
              </p:grpSpPr>
              <p:grpSp>
                <p:nvGrpSpPr>
                  <p:cNvPr id="71" name="组合 70"/>
                  <p:cNvGrpSpPr/>
                  <p:nvPr/>
                </p:nvGrpSpPr>
                <p:grpSpPr>
                  <a:xfrm>
                    <a:off x="5570" y="6449"/>
                    <a:ext cx="1629" cy="1130"/>
                    <a:chOff x="10338" y="3882"/>
                    <a:chExt cx="1629" cy="1130"/>
                  </a:xfrm>
                </p:grpSpPr>
                <p:sp>
                  <p:nvSpPr>
                    <p:cNvPr id="72" name="文本框 71"/>
                    <p:cNvSpPr txBox="1"/>
                    <p:nvPr/>
                  </p:nvSpPr>
                  <p:spPr>
                    <a:xfrm>
                      <a:off x="10338" y="4006"/>
                      <a:ext cx="162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73" name="Group 6"/>
                    <p:cNvGrpSpPr/>
                    <p:nvPr/>
                  </p:nvGrpSpPr>
                  <p:grpSpPr>
                    <a:xfrm>
                      <a:off x="10536" y="3882"/>
                      <a:ext cx="928" cy="1130"/>
                      <a:chOff x="4868" y="2840"/>
                      <a:chExt cx="371" cy="452"/>
                    </a:xfrm>
                  </p:grpSpPr>
                  <p:sp>
                    <p:nvSpPr>
                      <p:cNvPr id="7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75"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76" name="Group 6"/>
                  <p:cNvGrpSpPr/>
                  <p:nvPr/>
                </p:nvGrpSpPr>
                <p:grpSpPr>
                  <a:xfrm rot="0">
                    <a:off x="7066" y="6473"/>
                    <a:ext cx="948" cy="1130"/>
                    <a:chOff x="4860" y="2824"/>
                    <a:chExt cx="379" cy="452"/>
                  </a:xfrm>
                </p:grpSpPr>
                <p:sp>
                  <p:nvSpPr>
                    <p:cNvPr id="77"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78"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sp>
            <p:nvSpPr>
              <p:cNvPr id="85" name="椭圆 84"/>
              <p:cNvSpPr/>
              <p:nvPr/>
            </p:nvSpPr>
            <p:spPr>
              <a:xfrm>
                <a:off x="6695" y="6408"/>
                <a:ext cx="727" cy="74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89" name="文本框 88"/>
          <p:cNvSpPr txBox="1"/>
          <p:nvPr/>
        </p:nvSpPr>
        <p:spPr>
          <a:xfrm>
            <a:off x="5915660" y="2758440"/>
            <a:ext cx="390525" cy="521970"/>
          </a:xfrm>
          <a:prstGeom prst="rect">
            <a:avLst/>
          </a:prstGeom>
          <a:noFill/>
        </p:spPr>
        <p:txBody>
          <a:bodyPr wrap="none" rtlCol="0">
            <a:spAutoFit/>
          </a:bodyPr>
          <a:p>
            <a:r>
              <a:rPr lang="en-US" altLang="zh-CN" sz="2800"/>
              <a:t>=</a:t>
            </a:r>
            <a:endParaRPr lang="en-US" altLang="zh-CN" sz="2800"/>
          </a:p>
        </p:txBody>
      </p:sp>
      <p:sp>
        <p:nvSpPr>
          <p:cNvPr id="90" name="文本框 89"/>
          <p:cNvSpPr txBox="1"/>
          <p:nvPr/>
        </p:nvSpPr>
        <p:spPr>
          <a:xfrm>
            <a:off x="5946775" y="3846830"/>
            <a:ext cx="390525" cy="521970"/>
          </a:xfrm>
          <a:prstGeom prst="rect">
            <a:avLst/>
          </a:prstGeom>
          <a:noFill/>
        </p:spPr>
        <p:txBody>
          <a:bodyPr wrap="none" rtlCol="0">
            <a:spAutoFit/>
          </a:bodyPr>
          <a:p>
            <a:r>
              <a:rPr lang="en-US" altLang="zh-CN" sz="2800"/>
              <a:t>=</a:t>
            </a:r>
            <a:endParaRPr lang="en-US" altLang="zh-CN" sz="2800"/>
          </a:p>
        </p:txBody>
      </p:sp>
      <p:sp>
        <p:nvSpPr>
          <p:cNvPr id="91" name="文本框 90"/>
          <p:cNvSpPr txBox="1"/>
          <p:nvPr/>
        </p:nvSpPr>
        <p:spPr>
          <a:xfrm>
            <a:off x="5927725" y="5033010"/>
            <a:ext cx="390525" cy="521970"/>
          </a:xfrm>
          <a:prstGeom prst="rect">
            <a:avLst/>
          </a:prstGeom>
          <a:noFill/>
        </p:spPr>
        <p:txBody>
          <a:bodyPr wrap="none" rtlCol="0">
            <a:spAutoFit/>
          </a:bodyPr>
          <a:p>
            <a:r>
              <a:rPr lang="en-US" altLang="zh-CN" sz="2800"/>
              <a:t>=</a:t>
            </a:r>
            <a:endParaRPr lang="en-US" altLang="zh-CN" sz="2800"/>
          </a:p>
        </p:txBody>
      </p:sp>
      <p:grpSp>
        <p:nvGrpSpPr>
          <p:cNvPr id="3" name="组合 2"/>
          <p:cNvGrpSpPr/>
          <p:nvPr/>
        </p:nvGrpSpPr>
        <p:grpSpPr>
          <a:xfrm>
            <a:off x="2111375" y="1234440"/>
            <a:ext cx="6540500" cy="747395"/>
            <a:chOff x="2191" y="1805"/>
            <a:chExt cx="10300" cy="1177"/>
          </a:xfrm>
        </p:grpSpPr>
        <p:sp>
          <p:nvSpPr>
            <p:cNvPr id="2" name="圆角矩形标注 1"/>
            <p:cNvSpPr/>
            <p:nvPr/>
          </p:nvSpPr>
          <p:spPr>
            <a:xfrm>
              <a:off x="2191" y="1805"/>
              <a:ext cx="10300" cy="1177"/>
            </a:xfrm>
            <a:prstGeom prst="wedgeRoundRectCallout">
              <a:avLst>
                <a:gd name="adj1" fmla="val -59778"/>
                <a:gd name="adj2" fmla="val 52667"/>
                <a:gd name="adj3" fmla="val 16667"/>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文本框 81"/>
            <p:cNvSpPr txBox="1"/>
            <p:nvPr/>
          </p:nvSpPr>
          <p:spPr>
            <a:xfrm flipH="1">
              <a:off x="2546" y="1806"/>
              <a:ext cx="9690" cy="1016"/>
            </a:xfrm>
            <a:prstGeom prst="rect">
              <a:avLst/>
            </a:prstGeom>
            <a:noFill/>
          </p:spPr>
          <p:txBody>
            <a:bodyPr wrap="square" rtlCol="0" anchor="t">
              <a:spAutoFit/>
            </a:bodyPr>
            <a:p>
              <a:pPr marL="0" indent="0" algn="ctr">
                <a:lnSpc>
                  <a:spcPct val="150000"/>
                </a:lnSpc>
                <a:buNone/>
                <a:defRPr/>
              </a:pPr>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观察每组的两个算式，看看它们有什么关系。</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pic>
        <p:nvPicPr>
          <p:cNvPr id="79" name="图片 78" descr="图片174"/>
          <p:cNvPicPr>
            <a:picLocks noChangeAspect="1"/>
          </p:cNvPicPr>
          <p:nvPr/>
        </p:nvPicPr>
        <p:blipFill>
          <a:blip r:embed="rId2"/>
          <a:stretch>
            <a:fillRect/>
          </a:stretch>
        </p:blipFill>
        <p:spPr>
          <a:xfrm>
            <a:off x="370205" y="1837690"/>
            <a:ext cx="1741170" cy="1447800"/>
          </a:xfrm>
          <a:prstGeom prst="rect">
            <a:avLst/>
          </a:prstGeom>
        </p:spPr>
      </p:pic>
      <p:sp>
        <p:nvSpPr>
          <p:cNvPr id="81" name="文本框 80"/>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p:tgtEl>
                                          <p:spTgt spid="89"/>
                                        </p:tgtEl>
                                        <p:attrNameLst>
                                          <p:attrName>ppt_y</p:attrName>
                                        </p:attrNameLst>
                                      </p:cBhvr>
                                      <p:tavLst>
                                        <p:tav tm="0">
                                          <p:val>
                                            <p:strVal val="#ppt_y+#ppt_h*1.125000"/>
                                          </p:val>
                                        </p:tav>
                                        <p:tav tm="100000">
                                          <p:val>
                                            <p:strVal val="#ppt_y"/>
                                          </p:val>
                                        </p:tav>
                                      </p:tavLst>
                                    </p:anim>
                                    <p:animEffect transition="in" filter="wipe(up)">
                                      <p:cBhvr>
                                        <p:cTn id="8" dur="500"/>
                                        <p:tgtEl>
                                          <p:spTgt spid="8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additive="base">
                                        <p:cTn id="13" dur="500"/>
                                        <p:tgtEl>
                                          <p:spTgt spid="90"/>
                                        </p:tgtEl>
                                        <p:attrNameLst>
                                          <p:attrName>ppt_y</p:attrName>
                                        </p:attrNameLst>
                                      </p:cBhvr>
                                      <p:tavLst>
                                        <p:tav tm="0">
                                          <p:val>
                                            <p:strVal val="#ppt_y+#ppt_h*1.125000"/>
                                          </p:val>
                                        </p:tav>
                                        <p:tav tm="100000">
                                          <p:val>
                                            <p:strVal val="#ppt_y"/>
                                          </p:val>
                                        </p:tav>
                                      </p:tavLst>
                                    </p:anim>
                                    <p:animEffect transition="in" filter="wipe(up)">
                                      <p:cBhvr>
                                        <p:cTn id="14" dur="500"/>
                                        <p:tgtEl>
                                          <p:spTgt spid="9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p:tgtEl>
                                          <p:spTgt spid="91"/>
                                        </p:tgtEl>
                                        <p:attrNameLst>
                                          <p:attrName>ppt_y</p:attrName>
                                        </p:attrNameLst>
                                      </p:cBhvr>
                                      <p:tavLst>
                                        <p:tav tm="0">
                                          <p:val>
                                            <p:strVal val="#ppt_y+#ppt_h*1.125000"/>
                                          </p:val>
                                        </p:tav>
                                        <p:tav tm="100000">
                                          <p:val>
                                            <p:strVal val="#ppt_y"/>
                                          </p:val>
                                        </p:tav>
                                      </p:tavLst>
                                    </p:anim>
                                    <p:animEffect transition="in" filter="wipe(up)">
                                      <p:cBhvr>
                                        <p:cTn id="2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95" name="圆角矩形 94"/>
          <p:cNvSpPr/>
          <p:nvPr/>
        </p:nvSpPr>
        <p:spPr>
          <a:xfrm>
            <a:off x="1689100" y="1677670"/>
            <a:ext cx="7095490" cy="3934460"/>
          </a:xfrm>
          <a:prstGeom prst="roundRect">
            <a:avLst/>
          </a:prstGeom>
          <a:gradFill>
            <a:gsLst>
              <a:gs pos="0">
                <a:schemeClr val="accent1">
                  <a:lumMod val="5000"/>
                  <a:lumOff val="95000"/>
                </a:schemeClr>
              </a:gs>
              <a:gs pos="100000">
                <a:schemeClr val="accent1">
                  <a:lumMod val="45000"/>
                  <a:lumOff val="55000"/>
                </a:schemeClr>
              </a:gs>
            </a:gsLst>
            <a:lin ang="5400000" scaled="0"/>
          </a:gradFill>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6" name="组合 85"/>
          <p:cNvGrpSpPr/>
          <p:nvPr/>
        </p:nvGrpSpPr>
        <p:grpSpPr>
          <a:xfrm rot="0">
            <a:off x="3284220" y="2252980"/>
            <a:ext cx="3648710" cy="740410"/>
            <a:chOff x="4163" y="2674"/>
            <a:chExt cx="5746" cy="1166"/>
          </a:xfrm>
        </p:grpSpPr>
        <p:grpSp>
          <p:nvGrpSpPr>
            <p:cNvPr id="9" name="组合 8"/>
            <p:cNvGrpSpPr/>
            <p:nvPr/>
          </p:nvGrpSpPr>
          <p:grpSpPr>
            <a:xfrm>
              <a:off x="4163" y="2686"/>
              <a:ext cx="2444" cy="1154"/>
              <a:chOff x="5570" y="6449"/>
              <a:chExt cx="2444" cy="1154"/>
            </a:xfrm>
          </p:grpSpPr>
          <p:grpSp>
            <p:nvGrpSpPr>
              <p:cNvPr id="16" name="组合 15"/>
              <p:cNvGrpSpPr/>
              <p:nvPr/>
            </p:nvGrpSpPr>
            <p:grpSpPr>
              <a:xfrm>
                <a:off x="5570" y="6449"/>
                <a:ext cx="1629" cy="1130"/>
                <a:chOff x="10338" y="3882"/>
                <a:chExt cx="1629" cy="1130"/>
              </a:xfrm>
            </p:grpSpPr>
            <p:sp>
              <p:nvSpPr>
                <p:cNvPr id="17" name="文本框 16"/>
                <p:cNvSpPr txBox="1"/>
                <p:nvPr/>
              </p:nvSpPr>
              <p:spPr>
                <a:xfrm>
                  <a:off x="10338" y="4006"/>
                  <a:ext cx="162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18" name="Group 6"/>
                <p:cNvGrpSpPr/>
                <p:nvPr/>
              </p:nvGrpSpPr>
              <p:grpSpPr>
                <a:xfrm>
                  <a:off x="10536" y="3882"/>
                  <a:ext cx="928" cy="1130"/>
                  <a:chOff x="4868" y="2840"/>
                  <a:chExt cx="371" cy="452"/>
                </a:xfrm>
              </p:grpSpPr>
              <p:sp>
                <p:nvSpPr>
                  <p:cNvPr id="1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21" name="Group 6"/>
              <p:cNvGrpSpPr/>
              <p:nvPr/>
            </p:nvGrpSpPr>
            <p:grpSpPr>
              <a:xfrm rot="0">
                <a:off x="7066" y="6473"/>
                <a:ext cx="948" cy="1130"/>
                <a:chOff x="4860" y="2824"/>
                <a:chExt cx="379" cy="452"/>
              </a:xfrm>
            </p:grpSpPr>
            <p:sp>
              <p:nvSpPr>
                <p:cNvPr id="2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3"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4" name="组合 3"/>
            <p:cNvGrpSpPr/>
            <p:nvPr/>
          </p:nvGrpSpPr>
          <p:grpSpPr>
            <a:xfrm>
              <a:off x="7465" y="2674"/>
              <a:ext cx="2444" cy="1154"/>
              <a:chOff x="5570" y="6449"/>
              <a:chExt cx="2444" cy="1154"/>
            </a:xfrm>
          </p:grpSpPr>
          <p:grpSp>
            <p:nvGrpSpPr>
              <p:cNvPr id="5" name="组合 4"/>
              <p:cNvGrpSpPr/>
              <p:nvPr/>
            </p:nvGrpSpPr>
            <p:grpSpPr>
              <a:xfrm>
                <a:off x="5570" y="6449"/>
                <a:ext cx="1629" cy="1130"/>
                <a:chOff x="10338" y="3882"/>
                <a:chExt cx="1629" cy="1130"/>
              </a:xfrm>
            </p:grpSpPr>
            <p:sp>
              <p:nvSpPr>
                <p:cNvPr id="6" name="文本框 5"/>
                <p:cNvSpPr txBox="1"/>
                <p:nvPr/>
              </p:nvSpPr>
              <p:spPr>
                <a:xfrm>
                  <a:off x="10338" y="4006"/>
                  <a:ext cx="162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7" name="Group 6"/>
                <p:cNvGrpSpPr/>
                <p:nvPr/>
              </p:nvGrpSpPr>
              <p:grpSpPr>
                <a:xfrm>
                  <a:off x="10536" y="3882"/>
                  <a:ext cx="928" cy="1130"/>
                  <a:chOff x="4868" y="2840"/>
                  <a:chExt cx="371" cy="452"/>
                </a:xfrm>
              </p:grpSpPr>
              <p:sp>
                <p:nvSpPr>
                  <p:cNvPr id="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0"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11" name="Group 6"/>
              <p:cNvGrpSpPr/>
              <p:nvPr/>
            </p:nvGrpSpPr>
            <p:grpSpPr>
              <a:xfrm rot="0">
                <a:off x="7066" y="6473"/>
                <a:ext cx="948" cy="1130"/>
                <a:chOff x="4860" y="2824"/>
                <a:chExt cx="379" cy="452"/>
              </a:xfrm>
            </p:grpSpPr>
            <p:sp>
              <p:nvSpPr>
                <p:cNvPr id="1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3"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83" name="椭圆 82"/>
            <p:cNvSpPr/>
            <p:nvPr/>
          </p:nvSpPr>
          <p:spPr>
            <a:xfrm>
              <a:off x="6672" y="2821"/>
              <a:ext cx="727" cy="74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7" name="组合 86"/>
          <p:cNvGrpSpPr/>
          <p:nvPr/>
        </p:nvGrpSpPr>
        <p:grpSpPr>
          <a:xfrm rot="0">
            <a:off x="2209800" y="3320415"/>
            <a:ext cx="6096635" cy="776605"/>
            <a:chOff x="2471" y="4355"/>
            <a:chExt cx="9601" cy="1223"/>
          </a:xfrm>
        </p:grpSpPr>
        <p:grpSp>
          <p:nvGrpSpPr>
            <p:cNvPr id="58" name="组合 57"/>
            <p:cNvGrpSpPr/>
            <p:nvPr/>
          </p:nvGrpSpPr>
          <p:grpSpPr>
            <a:xfrm>
              <a:off x="2471" y="4424"/>
              <a:ext cx="4286" cy="1154"/>
              <a:chOff x="3592" y="4823"/>
              <a:chExt cx="4286" cy="1154"/>
            </a:xfrm>
          </p:grpSpPr>
          <p:grpSp>
            <p:nvGrpSpPr>
              <p:cNvPr id="33" name="组合 32"/>
              <p:cNvGrpSpPr/>
              <p:nvPr/>
            </p:nvGrpSpPr>
            <p:grpSpPr>
              <a:xfrm>
                <a:off x="3592" y="4823"/>
                <a:ext cx="4287" cy="1154"/>
                <a:chOff x="3592" y="4823"/>
                <a:chExt cx="4287" cy="1154"/>
              </a:xfrm>
            </p:grpSpPr>
            <p:grpSp>
              <p:nvGrpSpPr>
                <p:cNvPr id="14" name="组合 13"/>
                <p:cNvGrpSpPr/>
                <p:nvPr/>
              </p:nvGrpSpPr>
              <p:grpSpPr>
                <a:xfrm>
                  <a:off x="3592" y="4823"/>
                  <a:ext cx="4287" cy="1154"/>
                  <a:chOff x="5266" y="6449"/>
                  <a:chExt cx="4286" cy="1154"/>
                </a:xfrm>
              </p:grpSpPr>
              <p:grpSp>
                <p:nvGrpSpPr>
                  <p:cNvPr id="15" name="组合 14"/>
                  <p:cNvGrpSpPr/>
                  <p:nvPr/>
                </p:nvGrpSpPr>
                <p:grpSpPr>
                  <a:xfrm>
                    <a:off x="5266" y="6449"/>
                    <a:ext cx="4286" cy="1130"/>
                    <a:chOff x="10034" y="3882"/>
                    <a:chExt cx="4286" cy="1130"/>
                  </a:xfrm>
                </p:grpSpPr>
                <p:sp>
                  <p:nvSpPr>
                    <p:cNvPr id="24" name="文本框 23"/>
                    <p:cNvSpPr txBox="1"/>
                    <p:nvPr/>
                  </p:nvSpPr>
                  <p:spPr>
                    <a:xfrm>
                      <a:off x="10034" y="4006"/>
                      <a:ext cx="4286" cy="725"/>
                    </a:xfrm>
                    <a:prstGeom prst="rect">
                      <a:avLst/>
                    </a:prstGeom>
                    <a:noFill/>
                  </p:spPr>
                  <p:txBody>
                    <a:bodyPr wrap="square" rtlCol="0">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25" name="Group 6"/>
                    <p:cNvGrpSpPr/>
                    <p:nvPr/>
                  </p:nvGrpSpPr>
                  <p:grpSpPr>
                    <a:xfrm>
                      <a:off x="10536" y="3882"/>
                      <a:ext cx="928" cy="1130"/>
                      <a:chOff x="4868" y="2840"/>
                      <a:chExt cx="371" cy="452"/>
                    </a:xfrm>
                  </p:grpSpPr>
                  <p:sp>
                    <p:nvSpPr>
                      <p:cNvPr id="2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7"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28" name="Group 6"/>
                  <p:cNvGrpSpPr/>
                  <p:nvPr/>
                </p:nvGrpSpPr>
                <p:grpSpPr>
                  <a:xfrm rot="0">
                    <a:off x="7066" y="6473"/>
                    <a:ext cx="948" cy="1130"/>
                    <a:chOff x="4860" y="2824"/>
                    <a:chExt cx="379" cy="452"/>
                  </a:xfrm>
                </p:grpSpPr>
                <p:sp>
                  <p:nvSpPr>
                    <p:cNvPr id="29"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30"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31" name="Text Box 7"/>
                <p:cNvSpPr txBox="1"/>
                <p:nvPr/>
              </p:nvSpPr>
              <p:spPr>
                <a:xfrm>
                  <a:off x="6856" y="4835"/>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grpSp>
          <p:sp>
            <p:nvSpPr>
              <p:cNvPr id="32" name="Line 8"/>
              <p:cNvSpPr/>
              <p:nvPr/>
            </p:nvSpPr>
            <p:spPr>
              <a:xfrm>
                <a:off x="6816" y="5310"/>
                <a:ext cx="680" cy="0"/>
              </a:xfrm>
              <a:prstGeom prst="line">
                <a:avLst/>
              </a:prstGeom>
              <a:ln w="22225" cap="flat" cmpd="sng">
                <a:solidFill>
                  <a:schemeClr val="tx1"/>
                </a:solidFill>
                <a:prstDash val="solid"/>
                <a:headEnd type="none" w="med" len="med"/>
                <a:tailEnd type="none" w="med" len="med"/>
              </a:ln>
            </p:spPr>
          </p:sp>
        </p:grpSp>
        <p:grpSp>
          <p:nvGrpSpPr>
            <p:cNvPr id="57" name="组合 56"/>
            <p:cNvGrpSpPr/>
            <p:nvPr/>
          </p:nvGrpSpPr>
          <p:grpSpPr>
            <a:xfrm>
              <a:off x="7422" y="4355"/>
              <a:ext cx="4650" cy="1154"/>
              <a:chOff x="8752" y="4811"/>
              <a:chExt cx="4650" cy="1154"/>
            </a:xfrm>
          </p:grpSpPr>
          <p:grpSp>
            <p:nvGrpSpPr>
              <p:cNvPr id="34" name="组合 33"/>
              <p:cNvGrpSpPr/>
              <p:nvPr/>
            </p:nvGrpSpPr>
            <p:grpSpPr>
              <a:xfrm>
                <a:off x="8752" y="4811"/>
                <a:ext cx="4651" cy="1154"/>
                <a:chOff x="3687" y="4823"/>
                <a:chExt cx="4651" cy="1154"/>
              </a:xfrm>
            </p:grpSpPr>
            <p:grpSp>
              <p:nvGrpSpPr>
                <p:cNvPr id="35" name="组合 34"/>
                <p:cNvGrpSpPr/>
                <p:nvPr/>
              </p:nvGrpSpPr>
              <p:grpSpPr>
                <a:xfrm>
                  <a:off x="3687" y="4823"/>
                  <a:ext cx="4651" cy="1154"/>
                  <a:chOff x="5361" y="6449"/>
                  <a:chExt cx="4651" cy="1154"/>
                </a:xfrm>
              </p:grpSpPr>
              <p:grpSp>
                <p:nvGrpSpPr>
                  <p:cNvPr id="36" name="组合 35"/>
                  <p:cNvGrpSpPr/>
                  <p:nvPr/>
                </p:nvGrpSpPr>
                <p:grpSpPr>
                  <a:xfrm>
                    <a:off x="5361" y="6449"/>
                    <a:ext cx="4651" cy="1130"/>
                    <a:chOff x="10129" y="3882"/>
                    <a:chExt cx="4651" cy="1130"/>
                  </a:xfrm>
                </p:grpSpPr>
                <p:sp>
                  <p:nvSpPr>
                    <p:cNvPr id="37" name="文本框 36"/>
                    <p:cNvSpPr txBox="1"/>
                    <p:nvPr/>
                  </p:nvSpPr>
                  <p:spPr>
                    <a:xfrm>
                      <a:off x="10129" y="4006"/>
                      <a:ext cx="4651"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38" name="Group 6"/>
                    <p:cNvGrpSpPr/>
                    <p:nvPr/>
                  </p:nvGrpSpPr>
                  <p:grpSpPr>
                    <a:xfrm>
                      <a:off x="10421" y="3882"/>
                      <a:ext cx="948" cy="1130"/>
                      <a:chOff x="4822" y="2840"/>
                      <a:chExt cx="379" cy="452"/>
                    </a:xfrm>
                  </p:grpSpPr>
                  <p:sp>
                    <p:nvSpPr>
                      <p:cNvPr id="39" name="Text Box 7"/>
                      <p:cNvSpPr txBox="1"/>
                      <p:nvPr/>
                    </p:nvSpPr>
                    <p:spPr>
                      <a:xfrm>
                        <a:off x="483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0" name="Line 8"/>
                      <p:cNvSpPr/>
                      <p:nvPr/>
                    </p:nvSpPr>
                    <p:spPr>
                      <a:xfrm>
                        <a:off x="4822" y="3046"/>
                        <a:ext cx="272" cy="0"/>
                      </a:xfrm>
                      <a:prstGeom prst="line">
                        <a:avLst/>
                      </a:prstGeom>
                      <a:ln w="22225" cap="flat" cmpd="sng">
                        <a:solidFill>
                          <a:schemeClr val="tx1"/>
                        </a:solidFill>
                        <a:prstDash val="solid"/>
                        <a:headEnd type="none" w="med" len="med"/>
                        <a:tailEnd type="none" w="med" len="med"/>
                      </a:ln>
                    </p:spPr>
                  </p:sp>
                </p:grpSp>
              </p:grpSp>
              <p:grpSp>
                <p:nvGrpSpPr>
                  <p:cNvPr id="41" name="Group 6"/>
                  <p:cNvGrpSpPr/>
                  <p:nvPr/>
                </p:nvGrpSpPr>
                <p:grpSpPr>
                  <a:xfrm rot="0">
                    <a:off x="7066" y="6473"/>
                    <a:ext cx="948" cy="1130"/>
                    <a:chOff x="4860" y="2824"/>
                    <a:chExt cx="379" cy="452"/>
                  </a:xfrm>
                </p:grpSpPr>
                <p:sp>
                  <p:nvSpPr>
                    <p:cNvPr id="42"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43"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44" name="Text Box 7"/>
                <p:cNvSpPr txBox="1"/>
                <p:nvPr/>
              </p:nvSpPr>
              <p:spPr>
                <a:xfrm>
                  <a:off x="6742" y="4835"/>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grpSp>
          <p:sp>
            <p:nvSpPr>
              <p:cNvPr id="45" name="Line 8"/>
              <p:cNvSpPr/>
              <p:nvPr/>
            </p:nvSpPr>
            <p:spPr>
              <a:xfrm>
                <a:off x="11747" y="5297"/>
                <a:ext cx="680" cy="0"/>
              </a:xfrm>
              <a:prstGeom prst="line">
                <a:avLst/>
              </a:prstGeom>
              <a:ln w="22225" cap="flat" cmpd="sng">
                <a:solidFill>
                  <a:schemeClr val="tx1"/>
                </a:solidFill>
                <a:prstDash val="solid"/>
                <a:headEnd type="none" w="med" len="med"/>
                <a:tailEnd type="none" w="med" len="med"/>
              </a:ln>
            </p:spPr>
          </p:sp>
        </p:grpSp>
        <p:sp>
          <p:nvSpPr>
            <p:cNvPr id="84" name="椭圆 83"/>
            <p:cNvSpPr/>
            <p:nvPr/>
          </p:nvSpPr>
          <p:spPr>
            <a:xfrm>
              <a:off x="6738" y="4527"/>
              <a:ext cx="727" cy="74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8" name="组合 87"/>
          <p:cNvGrpSpPr/>
          <p:nvPr/>
        </p:nvGrpSpPr>
        <p:grpSpPr>
          <a:xfrm rot="0">
            <a:off x="2209165" y="4516755"/>
            <a:ext cx="6423660" cy="768350"/>
            <a:chOff x="2470" y="6239"/>
            <a:chExt cx="10116" cy="1210"/>
          </a:xfrm>
        </p:grpSpPr>
        <p:grpSp>
          <p:nvGrpSpPr>
            <p:cNvPr id="60" name="组合 59"/>
            <p:cNvGrpSpPr/>
            <p:nvPr/>
          </p:nvGrpSpPr>
          <p:grpSpPr>
            <a:xfrm>
              <a:off x="2470" y="6295"/>
              <a:ext cx="4286" cy="1154"/>
              <a:chOff x="3477" y="6960"/>
              <a:chExt cx="4286" cy="1154"/>
            </a:xfrm>
          </p:grpSpPr>
          <p:grpSp>
            <p:nvGrpSpPr>
              <p:cNvPr id="46" name="组合 45"/>
              <p:cNvGrpSpPr/>
              <p:nvPr/>
            </p:nvGrpSpPr>
            <p:grpSpPr>
              <a:xfrm>
                <a:off x="3477" y="6960"/>
                <a:ext cx="4287" cy="1154"/>
                <a:chOff x="3592" y="4823"/>
                <a:chExt cx="4287" cy="1154"/>
              </a:xfrm>
            </p:grpSpPr>
            <p:grpSp>
              <p:nvGrpSpPr>
                <p:cNvPr id="47" name="组合 46"/>
                <p:cNvGrpSpPr/>
                <p:nvPr/>
              </p:nvGrpSpPr>
              <p:grpSpPr>
                <a:xfrm>
                  <a:off x="3592" y="4823"/>
                  <a:ext cx="4287" cy="1154"/>
                  <a:chOff x="5266" y="6449"/>
                  <a:chExt cx="4286" cy="1154"/>
                </a:xfrm>
              </p:grpSpPr>
              <p:grpSp>
                <p:nvGrpSpPr>
                  <p:cNvPr id="48" name="组合 47"/>
                  <p:cNvGrpSpPr/>
                  <p:nvPr/>
                </p:nvGrpSpPr>
                <p:grpSpPr>
                  <a:xfrm>
                    <a:off x="5266" y="6449"/>
                    <a:ext cx="4286" cy="1130"/>
                    <a:chOff x="10034" y="3882"/>
                    <a:chExt cx="4286" cy="1130"/>
                  </a:xfrm>
                </p:grpSpPr>
                <p:sp>
                  <p:nvSpPr>
                    <p:cNvPr id="49" name="文本框 48"/>
                    <p:cNvSpPr txBox="1"/>
                    <p:nvPr/>
                  </p:nvSpPr>
                  <p:spPr>
                    <a:xfrm>
                      <a:off x="10034" y="4006"/>
                      <a:ext cx="4286" cy="725"/>
                    </a:xfrm>
                    <a:prstGeom prst="rect">
                      <a:avLst/>
                    </a:prstGeom>
                    <a:noFill/>
                  </p:spPr>
                  <p:txBody>
                    <a:bodyPr wrap="square" rtlCol="0">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r>
                        <a:rPr lang="en-US" altLang="zh-CN" sz="2400">
                          <a:latin typeface="Arial" panose="020B0604020202020204" pitchFamily="34" charset="0"/>
                          <a:sym typeface="+mn-ea"/>
                        </a:rPr>
                        <a:t>     </a:t>
                      </a:r>
                      <a:r>
                        <a:rPr lang="zh-CN" altLang="en-US" sz="2400">
                          <a:latin typeface="Arial" panose="020B0604020202020204" pitchFamily="34" charset="0"/>
                          <a:sym typeface="+mn-ea"/>
                        </a:rPr>
                        <a:t>）</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50" name="Group 6"/>
                    <p:cNvGrpSpPr/>
                    <p:nvPr/>
                  </p:nvGrpSpPr>
                  <p:grpSpPr>
                    <a:xfrm>
                      <a:off x="10536" y="3882"/>
                      <a:ext cx="928" cy="1130"/>
                      <a:chOff x="4868" y="2840"/>
                      <a:chExt cx="371" cy="452"/>
                    </a:xfrm>
                  </p:grpSpPr>
                  <p:sp>
                    <p:nvSpPr>
                      <p:cNvPr id="5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2"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53" name="Group 6"/>
                  <p:cNvGrpSpPr/>
                  <p:nvPr/>
                </p:nvGrpSpPr>
                <p:grpSpPr>
                  <a:xfrm rot="0">
                    <a:off x="7066" y="6473"/>
                    <a:ext cx="948" cy="1130"/>
                    <a:chOff x="4860" y="2824"/>
                    <a:chExt cx="379" cy="452"/>
                  </a:xfrm>
                </p:grpSpPr>
                <p:sp>
                  <p:nvSpPr>
                    <p:cNvPr id="54"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55"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sp>
              <p:nvSpPr>
                <p:cNvPr id="56" name="Text Box 7"/>
                <p:cNvSpPr txBox="1"/>
                <p:nvPr/>
              </p:nvSpPr>
              <p:spPr>
                <a:xfrm>
                  <a:off x="6856" y="4835"/>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grpSp>
          <p:sp>
            <p:nvSpPr>
              <p:cNvPr id="59" name="Line 8"/>
              <p:cNvSpPr/>
              <p:nvPr/>
            </p:nvSpPr>
            <p:spPr>
              <a:xfrm>
                <a:off x="6673" y="7461"/>
                <a:ext cx="680" cy="0"/>
              </a:xfrm>
              <a:prstGeom prst="line">
                <a:avLst/>
              </a:prstGeom>
              <a:ln w="22225" cap="flat" cmpd="sng">
                <a:solidFill>
                  <a:schemeClr val="tx1"/>
                </a:solidFill>
                <a:prstDash val="solid"/>
                <a:headEnd type="none" w="med" len="med"/>
                <a:tailEnd type="none" w="med" len="med"/>
              </a:ln>
            </p:spPr>
          </p:sp>
        </p:grpSp>
        <p:grpSp>
          <p:nvGrpSpPr>
            <p:cNvPr id="80" name="组合 79"/>
            <p:cNvGrpSpPr/>
            <p:nvPr/>
          </p:nvGrpSpPr>
          <p:grpSpPr>
            <a:xfrm>
              <a:off x="7554" y="6239"/>
              <a:ext cx="5032" cy="1170"/>
              <a:chOff x="8544" y="6908"/>
              <a:chExt cx="5032" cy="1170"/>
            </a:xfrm>
          </p:grpSpPr>
          <p:grpSp>
            <p:nvGrpSpPr>
              <p:cNvPr id="61" name="组合 60"/>
              <p:cNvGrpSpPr/>
              <p:nvPr/>
            </p:nvGrpSpPr>
            <p:grpSpPr>
              <a:xfrm>
                <a:off x="8544" y="6924"/>
                <a:ext cx="2840" cy="1154"/>
                <a:chOff x="5570" y="6449"/>
                <a:chExt cx="2840" cy="1154"/>
              </a:xfrm>
            </p:grpSpPr>
            <p:grpSp>
              <p:nvGrpSpPr>
                <p:cNvPr id="62" name="组合 61"/>
                <p:cNvGrpSpPr/>
                <p:nvPr/>
              </p:nvGrpSpPr>
              <p:grpSpPr>
                <a:xfrm>
                  <a:off x="5570" y="6449"/>
                  <a:ext cx="2840" cy="1130"/>
                  <a:chOff x="10338" y="3882"/>
                  <a:chExt cx="2840" cy="1130"/>
                </a:xfrm>
              </p:grpSpPr>
              <p:sp>
                <p:nvSpPr>
                  <p:cNvPr id="63" name="文本框 62"/>
                  <p:cNvSpPr txBox="1"/>
                  <p:nvPr/>
                </p:nvSpPr>
                <p:spPr>
                  <a:xfrm>
                    <a:off x="10338" y="4006"/>
                    <a:ext cx="2840"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 </a:t>
                    </a:r>
                    <a:endParaRPr lang="en-US" altLang="zh-CN" sz="2400">
                      <a:latin typeface="微软雅黑" panose="020B0503020204020204" pitchFamily="34" charset="-122"/>
                      <a:ea typeface="微软雅黑" panose="020B0503020204020204" pitchFamily="34" charset="-122"/>
                    </a:endParaRPr>
                  </a:p>
                </p:txBody>
              </p:sp>
              <p:grpSp>
                <p:nvGrpSpPr>
                  <p:cNvPr id="64" name="Group 6"/>
                  <p:cNvGrpSpPr/>
                  <p:nvPr/>
                </p:nvGrpSpPr>
                <p:grpSpPr>
                  <a:xfrm>
                    <a:off x="10536" y="3882"/>
                    <a:ext cx="928" cy="1130"/>
                    <a:chOff x="4868" y="2840"/>
                    <a:chExt cx="371" cy="452"/>
                  </a:xfrm>
                </p:grpSpPr>
                <p:sp>
                  <p:nvSpPr>
                    <p:cNvPr id="6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6"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67" name="Group 6"/>
                <p:cNvGrpSpPr/>
                <p:nvPr/>
              </p:nvGrpSpPr>
              <p:grpSpPr>
                <a:xfrm rot="0">
                  <a:off x="7066" y="6473"/>
                  <a:ext cx="948" cy="1130"/>
                  <a:chOff x="4860" y="2824"/>
                  <a:chExt cx="379" cy="452"/>
                </a:xfrm>
              </p:grpSpPr>
              <p:sp>
                <p:nvSpPr>
                  <p:cNvPr id="68"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9"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nvGrpSpPr>
              <p:cNvPr id="70" name="组合 69"/>
              <p:cNvGrpSpPr/>
              <p:nvPr/>
            </p:nvGrpSpPr>
            <p:grpSpPr>
              <a:xfrm>
                <a:off x="11132" y="6908"/>
                <a:ext cx="2444" cy="1154"/>
                <a:chOff x="5570" y="6449"/>
                <a:chExt cx="2444" cy="1154"/>
              </a:xfrm>
            </p:grpSpPr>
            <p:grpSp>
              <p:nvGrpSpPr>
                <p:cNvPr id="71" name="组合 70"/>
                <p:cNvGrpSpPr/>
                <p:nvPr/>
              </p:nvGrpSpPr>
              <p:grpSpPr>
                <a:xfrm>
                  <a:off x="5570" y="6449"/>
                  <a:ext cx="1629" cy="1130"/>
                  <a:chOff x="10338" y="3882"/>
                  <a:chExt cx="1629" cy="1130"/>
                </a:xfrm>
              </p:grpSpPr>
              <p:sp>
                <p:nvSpPr>
                  <p:cNvPr id="72" name="文本框 71"/>
                  <p:cNvSpPr txBox="1"/>
                  <p:nvPr/>
                </p:nvSpPr>
                <p:spPr>
                  <a:xfrm>
                    <a:off x="10338" y="4006"/>
                    <a:ext cx="162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a:t>
                    </a:r>
                    <a:r>
                      <a:rPr lang="zh-CN" altLang="en-US" sz="2400">
                        <a:latin typeface="Arial" panose="020B0604020202020204" pitchFamily="34" charset="0"/>
                        <a:sym typeface="+mn-ea"/>
                      </a:rPr>
                      <a:t>×</a:t>
                    </a:r>
                    <a:r>
                      <a:rPr lang="en-US" altLang="zh-CN" sz="2400">
                        <a:latin typeface="Arial" panose="020B0604020202020204" pitchFamily="34" charset="0"/>
                        <a:sym typeface="+mn-ea"/>
                      </a:rPr>
                      <a:t> </a:t>
                    </a:r>
                    <a:endParaRPr lang="en-US" altLang="zh-CN" sz="2400">
                      <a:latin typeface="微软雅黑" panose="020B0503020204020204" pitchFamily="34" charset="-122"/>
                      <a:ea typeface="微软雅黑" panose="020B0503020204020204" pitchFamily="34" charset="-122"/>
                    </a:endParaRPr>
                  </a:p>
                </p:txBody>
              </p:sp>
              <p:grpSp>
                <p:nvGrpSpPr>
                  <p:cNvPr id="73" name="Group 6"/>
                  <p:cNvGrpSpPr/>
                  <p:nvPr/>
                </p:nvGrpSpPr>
                <p:grpSpPr>
                  <a:xfrm>
                    <a:off x="10536" y="3882"/>
                    <a:ext cx="928" cy="1130"/>
                    <a:chOff x="4868" y="2840"/>
                    <a:chExt cx="371" cy="452"/>
                  </a:xfrm>
                </p:grpSpPr>
                <p:sp>
                  <p:nvSpPr>
                    <p:cNvPr id="7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75" name="Line 8"/>
                    <p:cNvSpPr/>
                    <p:nvPr/>
                  </p:nvSpPr>
                  <p:spPr>
                    <a:xfrm>
                      <a:off x="4868" y="3046"/>
                      <a:ext cx="272" cy="0"/>
                    </a:xfrm>
                    <a:prstGeom prst="line">
                      <a:avLst/>
                    </a:prstGeom>
                    <a:ln w="22225" cap="flat" cmpd="sng">
                      <a:solidFill>
                        <a:schemeClr val="tx1"/>
                      </a:solidFill>
                      <a:prstDash val="solid"/>
                      <a:headEnd type="none" w="med" len="med"/>
                      <a:tailEnd type="none" w="med" len="med"/>
                    </a:ln>
                  </p:spPr>
                </p:sp>
              </p:grpSp>
            </p:grpSp>
            <p:grpSp>
              <p:nvGrpSpPr>
                <p:cNvPr id="76" name="Group 6"/>
                <p:cNvGrpSpPr/>
                <p:nvPr/>
              </p:nvGrpSpPr>
              <p:grpSpPr>
                <a:xfrm rot="0">
                  <a:off x="7066" y="6473"/>
                  <a:ext cx="948" cy="1130"/>
                  <a:chOff x="4860" y="2824"/>
                  <a:chExt cx="379" cy="452"/>
                </a:xfrm>
              </p:grpSpPr>
              <p:sp>
                <p:nvSpPr>
                  <p:cNvPr id="77"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78" name="Line 8"/>
                  <p:cNvSpPr/>
                  <p:nvPr/>
                </p:nvSpPr>
                <p:spPr>
                  <a:xfrm>
                    <a:off x="4860" y="3014"/>
                    <a:ext cx="272" cy="0"/>
                  </a:xfrm>
                  <a:prstGeom prst="line">
                    <a:avLst/>
                  </a:prstGeom>
                  <a:ln w="22225" cap="flat" cmpd="sng">
                    <a:solidFill>
                      <a:schemeClr val="tx1"/>
                    </a:solidFill>
                    <a:prstDash val="solid"/>
                    <a:headEnd type="none" w="med" len="med"/>
                    <a:tailEnd type="none" w="med" len="med"/>
                  </a:ln>
                </p:spPr>
              </p:sp>
            </p:grpSp>
          </p:grpSp>
        </p:grpSp>
        <p:sp>
          <p:nvSpPr>
            <p:cNvPr id="85" name="椭圆 84"/>
            <p:cNvSpPr/>
            <p:nvPr/>
          </p:nvSpPr>
          <p:spPr>
            <a:xfrm>
              <a:off x="6695" y="6408"/>
              <a:ext cx="727" cy="746"/>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9" name="文本框 88"/>
          <p:cNvSpPr txBox="1"/>
          <p:nvPr/>
        </p:nvSpPr>
        <p:spPr>
          <a:xfrm>
            <a:off x="4912995" y="2358390"/>
            <a:ext cx="390525" cy="521970"/>
          </a:xfrm>
          <a:prstGeom prst="rect">
            <a:avLst/>
          </a:prstGeom>
          <a:noFill/>
        </p:spPr>
        <p:txBody>
          <a:bodyPr wrap="none" rtlCol="0">
            <a:spAutoFit/>
          </a:bodyPr>
          <a:p>
            <a:r>
              <a:rPr lang="en-US" altLang="zh-CN" sz="2800"/>
              <a:t>=</a:t>
            </a:r>
            <a:endParaRPr lang="en-US" altLang="zh-CN" sz="2800"/>
          </a:p>
        </p:txBody>
      </p:sp>
      <p:sp>
        <p:nvSpPr>
          <p:cNvPr id="90" name="文本框 89"/>
          <p:cNvSpPr txBox="1"/>
          <p:nvPr/>
        </p:nvSpPr>
        <p:spPr>
          <a:xfrm>
            <a:off x="4944110" y="3446780"/>
            <a:ext cx="390525" cy="521970"/>
          </a:xfrm>
          <a:prstGeom prst="rect">
            <a:avLst/>
          </a:prstGeom>
          <a:noFill/>
        </p:spPr>
        <p:txBody>
          <a:bodyPr wrap="none" rtlCol="0">
            <a:spAutoFit/>
          </a:bodyPr>
          <a:p>
            <a:r>
              <a:rPr lang="en-US" altLang="zh-CN" sz="2800"/>
              <a:t>=</a:t>
            </a:r>
            <a:endParaRPr lang="en-US" altLang="zh-CN" sz="2800"/>
          </a:p>
        </p:txBody>
      </p:sp>
      <p:sp>
        <p:nvSpPr>
          <p:cNvPr id="91" name="文本框 90"/>
          <p:cNvSpPr txBox="1"/>
          <p:nvPr/>
        </p:nvSpPr>
        <p:spPr>
          <a:xfrm>
            <a:off x="4925060" y="4632960"/>
            <a:ext cx="390525" cy="521970"/>
          </a:xfrm>
          <a:prstGeom prst="rect">
            <a:avLst/>
          </a:prstGeom>
          <a:noFill/>
        </p:spPr>
        <p:txBody>
          <a:bodyPr wrap="none" rtlCol="0">
            <a:spAutoFit/>
          </a:bodyPr>
          <a:p>
            <a:r>
              <a:rPr lang="en-US" altLang="zh-CN" sz="2800"/>
              <a:t>=</a:t>
            </a:r>
            <a:endParaRPr lang="en-US" altLang="zh-CN" sz="2800"/>
          </a:p>
        </p:txBody>
      </p:sp>
      <p:grpSp>
        <p:nvGrpSpPr>
          <p:cNvPr id="120" name="组合 119"/>
          <p:cNvGrpSpPr/>
          <p:nvPr/>
        </p:nvGrpSpPr>
        <p:grpSpPr>
          <a:xfrm>
            <a:off x="3117215" y="5765800"/>
            <a:ext cx="6207760" cy="732790"/>
            <a:chOff x="3729" y="9160"/>
            <a:chExt cx="9776" cy="1154"/>
          </a:xfrm>
        </p:grpSpPr>
        <p:grpSp>
          <p:nvGrpSpPr>
            <p:cNvPr id="115" name="组合 114"/>
            <p:cNvGrpSpPr/>
            <p:nvPr/>
          </p:nvGrpSpPr>
          <p:grpSpPr>
            <a:xfrm rot="0">
              <a:off x="3729" y="9174"/>
              <a:ext cx="9776" cy="1141"/>
              <a:chOff x="5488" y="1621"/>
              <a:chExt cx="12197" cy="3351"/>
            </a:xfrm>
          </p:grpSpPr>
          <p:grpSp>
            <p:nvGrpSpPr>
              <p:cNvPr id="116" name="组合 115"/>
              <p:cNvGrpSpPr/>
              <p:nvPr/>
            </p:nvGrpSpPr>
            <p:grpSpPr>
              <a:xfrm>
                <a:off x="5488" y="1621"/>
                <a:ext cx="12197" cy="3351"/>
                <a:chOff x="5488" y="1621"/>
                <a:chExt cx="12197" cy="3351"/>
              </a:xfrm>
            </p:grpSpPr>
            <p:sp>
              <p:nvSpPr>
                <p:cNvPr id="117" name="圆角矩形 11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8" name="圆角矩形 11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9" name="圆角矩形 118"/>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2" name="文本框 91"/>
            <p:cNvSpPr txBox="1"/>
            <p:nvPr/>
          </p:nvSpPr>
          <p:spPr>
            <a:xfrm>
              <a:off x="3992" y="9160"/>
              <a:ext cx="9408" cy="1016"/>
            </a:xfrm>
            <a:prstGeom prst="rect">
              <a:avLst/>
            </a:prstGeom>
            <a:noFill/>
          </p:spPr>
          <p:txBody>
            <a:bodyPr wrap="none" rtlCol="0" anchor="t">
              <a:spAutoFit/>
            </a:bodyPr>
            <a:p>
              <a:pPr marL="0" indent="0">
                <a:lnSpc>
                  <a:spcPct val="150000"/>
                </a:lnSpc>
                <a:buNone/>
                <a:defRPr/>
              </a:pPr>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整数乘法运算定律在分数乘法中同样适用。</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grpSp>
        <p:nvGrpSpPr>
          <p:cNvPr id="3" name="组合 2"/>
          <p:cNvGrpSpPr/>
          <p:nvPr/>
        </p:nvGrpSpPr>
        <p:grpSpPr>
          <a:xfrm>
            <a:off x="1689100" y="930910"/>
            <a:ext cx="5194935" cy="746760"/>
            <a:chOff x="2503" y="1805"/>
            <a:chExt cx="8181" cy="1176"/>
          </a:xfrm>
        </p:grpSpPr>
        <p:sp>
          <p:nvSpPr>
            <p:cNvPr id="2" name="圆角矩形标注 1"/>
            <p:cNvSpPr/>
            <p:nvPr/>
          </p:nvSpPr>
          <p:spPr>
            <a:xfrm>
              <a:off x="2503" y="1805"/>
              <a:ext cx="7976" cy="1177"/>
            </a:xfrm>
            <a:prstGeom prst="wedgeRoundRectCallout">
              <a:avLst>
                <a:gd name="adj1" fmla="val -59778"/>
                <a:gd name="adj2" fmla="val 52667"/>
                <a:gd name="adj3" fmla="val 16667"/>
              </a:avLst>
            </a:prstGeom>
            <a:solidFill>
              <a:srgbClr val="FFC000"/>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文本框 81"/>
            <p:cNvSpPr txBox="1"/>
            <p:nvPr/>
          </p:nvSpPr>
          <p:spPr>
            <a:xfrm flipH="1">
              <a:off x="2546" y="1806"/>
              <a:ext cx="8138" cy="1016"/>
            </a:xfrm>
            <a:prstGeom prst="rect">
              <a:avLst/>
            </a:prstGeom>
            <a:noFill/>
          </p:spPr>
          <p:txBody>
            <a:bodyPr wrap="square" rtlCol="0" anchor="t">
              <a:spAutoFit/>
            </a:bodyPr>
            <a:p>
              <a:pPr marL="0" indent="0" algn="ctr">
                <a:lnSpc>
                  <a:spcPct val="150000"/>
                </a:lnSpc>
                <a:buNone/>
                <a:defRPr/>
              </a:pPr>
              <a:r>
                <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rPr>
                <a:t>从这些算式里，你发现什么规律？</a:t>
              </a:r>
              <a:endParaRPr lang="zh-CN" altLang="en-US" sz="2400" dirty="0">
                <a:latin typeface="微软雅黑" panose="020B0503020204020204" pitchFamily="34" charset="-122"/>
                <a:ea typeface="微软雅黑" panose="020B0503020204020204" pitchFamily="34" charset="-122"/>
                <a:cs typeface="宋体" panose="02010600030101010101" pitchFamily="2" charset="-122"/>
                <a:sym typeface="+mn-ea"/>
              </a:endParaRPr>
            </a:p>
          </p:txBody>
        </p:sp>
      </p:grpSp>
      <p:pic>
        <p:nvPicPr>
          <p:cNvPr id="79" name="图片 78" descr="图片174"/>
          <p:cNvPicPr>
            <a:picLocks noChangeAspect="1"/>
          </p:cNvPicPr>
          <p:nvPr/>
        </p:nvPicPr>
        <p:blipFill>
          <a:blip r:embed="rId2"/>
          <a:stretch>
            <a:fillRect/>
          </a:stretch>
        </p:blipFill>
        <p:spPr>
          <a:xfrm>
            <a:off x="370205" y="1837690"/>
            <a:ext cx="1741170" cy="1447800"/>
          </a:xfrm>
          <a:prstGeom prst="rect">
            <a:avLst/>
          </a:prstGeom>
        </p:spPr>
      </p:pic>
      <p:grpSp>
        <p:nvGrpSpPr>
          <p:cNvPr id="100" name="组合 99"/>
          <p:cNvGrpSpPr/>
          <p:nvPr/>
        </p:nvGrpSpPr>
        <p:grpSpPr>
          <a:xfrm>
            <a:off x="8213725" y="1997710"/>
            <a:ext cx="3468370" cy="970915"/>
            <a:chOff x="2694" y="2940"/>
            <a:chExt cx="5462" cy="1529"/>
          </a:xfrm>
        </p:grpSpPr>
        <p:grpSp>
          <p:nvGrpSpPr>
            <p:cNvPr id="101" name="组合 100"/>
            <p:cNvGrpSpPr/>
            <p:nvPr/>
          </p:nvGrpSpPr>
          <p:grpSpPr>
            <a:xfrm rot="0">
              <a:off x="2694" y="2940"/>
              <a:ext cx="4326" cy="1529"/>
              <a:chOff x="1651" y="5701"/>
              <a:chExt cx="4326" cy="1529"/>
            </a:xfrm>
          </p:grpSpPr>
          <p:sp>
            <p:nvSpPr>
              <p:cNvPr id="102" name="右箭头 101"/>
              <p:cNvSpPr/>
              <p:nvPr/>
            </p:nvSpPr>
            <p:spPr>
              <a:xfrm>
                <a:off x="1974" y="6093"/>
                <a:ext cx="4003" cy="1137"/>
              </a:xfrm>
              <a:prstGeom prst="rightArrow">
                <a:avLst>
                  <a:gd name="adj1" fmla="val 73011"/>
                  <a:gd name="adj2" fmla="val 50000"/>
                </a:avLst>
              </a:prstGeom>
              <a:noFill/>
              <a:ln w="63500">
                <a:solidFill>
                  <a:srgbClr val="00B050"/>
                </a:solidFill>
              </a:ln>
              <a:effectLst>
                <a:glow rad="101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3" name="图片 10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04" name="文本框 5"/>
            <p:cNvSpPr txBox="1">
              <a:spLocks noChangeArrowheads="1"/>
            </p:cNvSpPr>
            <p:nvPr/>
          </p:nvSpPr>
          <p:spPr bwMode="auto">
            <a:xfrm>
              <a:off x="3593" y="3420"/>
              <a:ext cx="4563" cy="841"/>
            </a:xfrm>
            <a:prstGeom prst="rect">
              <a:avLst/>
            </a:prstGeom>
            <a:noFill/>
            <a:ln>
              <a:noFill/>
            </a:ln>
          </p:spPr>
          <p:txBody>
            <a:bodyPr>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乘法交换律</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grpSp>
        <p:nvGrpSpPr>
          <p:cNvPr id="105" name="组合 104"/>
          <p:cNvGrpSpPr/>
          <p:nvPr/>
        </p:nvGrpSpPr>
        <p:grpSpPr>
          <a:xfrm>
            <a:off x="8635365" y="3056890"/>
            <a:ext cx="3468370" cy="970915"/>
            <a:chOff x="2694" y="2940"/>
            <a:chExt cx="5462" cy="1529"/>
          </a:xfrm>
        </p:grpSpPr>
        <p:grpSp>
          <p:nvGrpSpPr>
            <p:cNvPr id="106" name="组合 105"/>
            <p:cNvGrpSpPr/>
            <p:nvPr/>
          </p:nvGrpSpPr>
          <p:grpSpPr>
            <a:xfrm rot="0">
              <a:off x="2694" y="2940"/>
              <a:ext cx="4428" cy="1529"/>
              <a:chOff x="1651" y="5701"/>
              <a:chExt cx="4428" cy="1529"/>
            </a:xfrm>
          </p:grpSpPr>
          <p:sp>
            <p:nvSpPr>
              <p:cNvPr id="107" name="右箭头 106"/>
              <p:cNvSpPr/>
              <p:nvPr/>
            </p:nvSpPr>
            <p:spPr>
              <a:xfrm>
                <a:off x="1974" y="6093"/>
                <a:ext cx="4105" cy="1137"/>
              </a:xfrm>
              <a:prstGeom prst="rightArrow">
                <a:avLst>
                  <a:gd name="adj1" fmla="val 73011"/>
                  <a:gd name="adj2" fmla="val 50000"/>
                </a:avLst>
              </a:prstGeom>
              <a:noFill/>
              <a:ln w="63500">
                <a:solidFill>
                  <a:schemeClr val="accent4">
                    <a:lumMod val="75000"/>
                  </a:schemeClr>
                </a:solidFill>
              </a:ln>
              <a:effectLst>
                <a:glow rad="101600">
                  <a:schemeClr val="accent4">
                    <a:lumMod val="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8" name="图片 10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09" name="文本框 5"/>
            <p:cNvSpPr txBox="1">
              <a:spLocks noChangeArrowheads="1"/>
            </p:cNvSpPr>
            <p:nvPr/>
          </p:nvSpPr>
          <p:spPr bwMode="auto">
            <a:xfrm>
              <a:off x="3593" y="3420"/>
              <a:ext cx="4563" cy="841"/>
            </a:xfrm>
            <a:prstGeom prst="rect">
              <a:avLst/>
            </a:prstGeom>
            <a:noFill/>
            <a:ln>
              <a:noFill/>
            </a:ln>
          </p:spPr>
          <p:txBody>
            <a:bodyPr>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乘法结合律</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grpSp>
        <p:nvGrpSpPr>
          <p:cNvPr id="110" name="组合 109"/>
          <p:cNvGrpSpPr/>
          <p:nvPr/>
        </p:nvGrpSpPr>
        <p:grpSpPr>
          <a:xfrm>
            <a:off x="8903970" y="4279265"/>
            <a:ext cx="3468370" cy="970915"/>
            <a:chOff x="2694" y="2940"/>
            <a:chExt cx="5462" cy="1529"/>
          </a:xfrm>
        </p:grpSpPr>
        <p:grpSp>
          <p:nvGrpSpPr>
            <p:cNvPr id="111" name="组合 110"/>
            <p:cNvGrpSpPr/>
            <p:nvPr/>
          </p:nvGrpSpPr>
          <p:grpSpPr>
            <a:xfrm rot="0">
              <a:off x="2694" y="2940"/>
              <a:ext cx="4608" cy="1529"/>
              <a:chOff x="1651" y="5701"/>
              <a:chExt cx="4608" cy="1529"/>
            </a:xfrm>
          </p:grpSpPr>
          <p:sp>
            <p:nvSpPr>
              <p:cNvPr id="112" name="右箭头 111"/>
              <p:cNvSpPr/>
              <p:nvPr/>
            </p:nvSpPr>
            <p:spPr>
              <a:xfrm>
                <a:off x="1974" y="6093"/>
                <a:ext cx="4285" cy="1137"/>
              </a:xfrm>
              <a:prstGeom prst="rightArrow">
                <a:avLst>
                  <a:gd name="adj1" fmla="val 73011"/>
                  <a:gd name="adj2" fmla="val 50000"/>
                </a:avLst>
              </a:prstGeom>
              <a:noFill/>
              <a:ln w="63500">
                <a:solidFill>
                  <a:srgbClr val="FF0000"/>
                </a:solidFill>
              </a:ln>
              <a:effectLst>
                <a:glow rad="101600">
                  <a:srgbClr val="FF0000">
                    <a:alpha val="40000"/>
                  </a:srgb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3" name="图片 1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sp>
          <p:nvSpPr>
            <p:cNvPr id="114" name="文本框 5"/>
            <p:cNvSpPr txBox="1">
              <a:spLocks noChangeArrowheads="1"/>
            </p:cNvSpPr>
            <p:nvPr/>
          </p:nvSpPr>
          <p:spPr bwMode="auto">
            <a:xfrm>
              <a:off x="3593" y="3420"/>
              <a:ext cx="4563" cy="841"/>
            </a:xfrm>
            <a:prstGeom prst="rect">
              <a:avLst/>
            </a:prstGeom>
            <a:noFill/>
            <a:ln>
              <a:noFill/>
            </a:ln>
          </p:spPr>
          <p:txBody>
            <a:bodyPr>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乘法分配律</a:t>
              </a:r>
              <a:endParaRPr kumimoji="0" lang="zh-CN" altLang="en-US" sz="24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
        <p:nvSpPr>
          <p:cNvPr id="81" name="文本框 80"/>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nodeType="clickEffect">
                                  <p:stCondLst>
                                    <p:cond delay="0"/>
                                  </p:stCondLst>
                                  <p:childTnLst>
                                    <p:set>
                                      <p:cBhvr>
                                        <p:cTn id="12" dur="1" fill="hold">
                                          <p:stCondLst>
                                            <p:cond delay="0"/>
                                          </p:stCondLst>
                                        </p:cTn>
                                        <p:tgtEl>
                                          <p:spTgt spid="100"/>
                                        </p:tgtEl>
                                        <p:attrNameLst>
                                          <p:attrName>style.visibility</p:attrName>
                                        </p:attrNameLst>
                                      </p:cBhvr>
                                      <p:to>
                                        <p:strVal val="visible"/>
                                      </p:to>
                                    </p:set>
                                    <p:anim from="(-#ppt_w/2)" to="(#ppt_x)" calcmode="lin" valueType="num">
                                      <p:cBhvr>
                                        <p:cTn id="13" dur="600" fill="hold">
                                          <p:stCondLst>
                                            <p:cond delay="0"/>
                                          </p:stCondLst>
                                        </p:cTn>
                                        <p:tgtEl>
                                          <p:spTgt spid="100"/>
                                        </p:tgtEl>
                                        <p:attrNameLst>
                                          <p:attrName>ppt_x</p:attrName>
                                        </p:attrNameLst>
                                      </p:cBhvr>
                                    </p:anim>
                                    <p:anim from="0" to="-1.0" calcmode="lin" valueType="num">
                                      <p:cBhvr>
                                        <p:cTn id="14" dur="200" decel="50000" autoRev="1" fill="hold">
                                          <p:stCondLst>
                                            <p:cond delay="600"/>
                                          </p:stCondLst>
                                        </p:cTn>
                                        <p:tgtEl>
                                          <p:spTgt spid="100"/>
                                        </p:tgtEl>
                                        <p:attrNameLst>
                                          <p:attrName>xshear</p:attrName>
                                        </p:attrNameLst>
                                      </p:cBhvr>
                                    </p:anim>
                                    <p:animScale>
                                      <p:cBhvr>
                                        <p:cTn id="15" dur="200" decel="100000" autoRev="1" fill="hold">
                                          <p:stCondLst>
                                            <p:cond delay="600"/>
                                          </p:stCondLst>
                                        </p:cTn>
                                        <p:tgtEl>
                                          <p:spTgt spid="100"/>
                                        </p:tgtEl>
                                      </p:cBhvr>
                                      <p:from x="100000" y="100000"/>
                                      <p:to x="80000" y="100000"/>
                                    </p:animScale>
                                    <p:anim by="(#ppt_h/3+#ppt_w*0.1)" calcmode="lin" valueType="num">
                                      <p:cBhvr additive="sum">
                                        <p:cTn id="16" dur="200" decel="100000" autoRev="1" fill="hold">
                                          <p:stCondLst>
                                            <p:cond delay="600"/>
                                          </p:stCondLst>
                                        </p:cTn>
                                        <p:tgtEl>
                                          <p:spTgt spid="100"/>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34" presetClass="entr" presetSubtype="0" fill="hold" nodeType="clickEffect">
                                  <p:stCondLst>
                                    <p:cond delay="0"/>
                                  </p:stCondLst>
                                  <p:childTnLst>
                                    <p:set>
                                      <p:cBhvr>
                                        <p:cTn id="20" dur="1" fill="hold">
                                          <p:stCondLst>
                                            <p:cond delay="0"/>
                                          </p:stCondLst>
                                        </p:cTn>
                                        <p:tgtEl>
                                          <p:spTgt spid="105"/>
                                        </p:tgtEl>
                                        <p:attrNameLst>
                                          <p:attrName>style.visibility</p:attrName>
                                        </p:attrNameLst>
                                      </p:cBhvr>
                                      <p:to>
                                        <p:strVal val="visible"/>
                                      </p:to>
                                    </p:set>
                                    <p:anim from="(-#ppt_w/2)" to="(#ppt_x)" calcmode="lin" valueType="num">
                                      <p:cBhvr>
                                        <p:cTn id="21" dur="600" fill="hold">
                                          <p:stCondLst>
                                            <p:cond delay="0"/>
                                          </p:stCondLst>
                                        </p:cTn>
                                        <p:tgtEl>
                                          <p:spTgt spid="105"/>
                                        </p:tgtEl>
                                        <p:attrNameLst>
                                          <p:attrName>ppt_x</p:attrName>
                                        </p:attrNameLst>
                                      </p:cBhvr>
                                    </p:anim>
                                    <p:anim from="0" to="-1.0" calcmode="lin" valueType="num">
                                      <p:cBhvr>
                                        <p:cTn id="22" dur="200" decel="50000" autoRev="1" fill="hold">
                                          <p:stCondLst>
                                            <p:cond delay="600"/>
                                          </p:stCondLst>
                                        </p:cTn>
                                        <p:tgtEl>
                                          <p:spTgt spid="105"/>
                                        </p:tgtEl>
                                        <p:attrNameLst>
                                          <p:attrName>xshear</p:attrName>
                                        </p:attrNameLst>
                                      </p:cBhvr>
                                    </p:anim>
                                    <p:animScale>
                                      <p:cBhvr>
                                        <p:cTn id="23" dur="200" decel="100000" autoRev="1" fill="hold">
                                          <p:stCondLst>
                                            <p:cond delay="600"/>
                                          </p:stCondLst>
                                        </p:cTn>
                                        <p:tgtEl>
                                          <p:spTgt spid="105"/>
                                        </p:tgtEl>
                                      </p:cBhvr>
                                      <p:from x="100000" y="100000"/>
                                      <p:to x="80000" y="100000"/>
                                    </p:animScale>
                                    <p:anim by="(#ppt_h/3+#ppt_w*0.1)" calcmode="lin" valueType="num">
                                      <p:cBhvr additive="sum">
                                        <p:cTn id="24" dur="200" decel="100000" autoRev="1" fill="hold">
                                          <p:stCondLst>
                                            <p:cond delay="600"/>
                                          </p:stCondLst>
                                        </p:cTn>
                                        <p:tgtEl>
                                          <p:spTgt spid="105"/>
                                        </p:tgtEl>
                                        <p:attrNameLst>
                                          <p:attrName>ppt_x</p:attrName>
                                        </p:attrNameLst>
                                      </p:cBhvr>
                                    </p:anim>
                                  </p:childTnLst>
                                </p:cTn>
                              </p:par>
                            </p:childTnLst>
                          </p:cTn>
                        </p:par>
                      </p:childTnLst>
                    </p:cTn>
                  </p:par>
                  <p:par>
                    <p:cTn id="25" fill="hold">
                      <p:stCondLst>
                        <p:cond delay="indefinite"/>
                      </p:stCondLst>
                      <p:childTnLst>
                        <p:par>
                          <p:cTn id="26" fill="hold">
                            <p:stCondLst>
                              <p:cond delay="0"/>
                            </p:stCondLst>
                            <p:childTnLst>
                              <p:par>
                                <p:cTn id="27" presetID="34" presetClass="entr" presetSubtype="0" fill="hold" nodeType="clickEffect">
                                  <p:stCondLst>
                                    <p:cond delay="0"/>
                                  </p:stCondLst>
                                  <p:childTnLst>
                                    <p:set>
                                      <p:cBhvr>
                                        <p:cTn id="28" dur="1" fill="hold">
                                          <p:stCondLst>
                                            <p:cond delay="0"/>
                                          </p:stCondLst>
                                        </p:cTn>
                                        <p:tgtEl>
                                          <p:spTgt spid="110"/>
                                        </p:tgtEl>
                                        <p:attrNameLst>
                                          <p:attrName>style.visibility</p:attrName>
                                        </p:attrNameLst>
                                      </p:cBhvr>
                                      <p:to>
                                        <p:strVal val="visible"/>
                                      </p:to>
                                    </p:set>
                                    <p:anim from="(-#ppt_w/2)" to="(#ppt_x)" calcmode="lin" valueType="num">
                                      <p:cBhvr>
                                        <p:cTn id="29" dur="600" fill="hold">
                                          <p:stCondLst>
                                            <p:cond delay="0"/>
                                          </p:stCondLst>
                                        </p:cTn>
                                        <p:tgtEl>
                                          <p:spTgt spid="110"/>
                                        </p:tgtEl>
                                        <p:attrNameLst>
                                          <p:attrName>ppt_x</p:attrName>
                                        </p:attrNameLst>
                                      </p:cBhvr>
                                    </p:anim>
                                    <p:anim from="0" to="-1.0" calcmode="lin" valueType="num">
                                      <p:cBhvr>
                                        <p:cTn id="30" dur="200" decel="50000" autoRev="1" fill="hold">
                                          <p:stCondLst>
                                            <p:cond delay="600"/>
                                          </p:stCondLst>
                                        </p:cTn>
                                        <p:tgtEl>
                                          <p:spTgt spid="110"/>
                                        </p:tgtEl>
                                        <p:attrNameLst>
                                          <p:attrName>xshear</p:attrName>
                                        </p:attrNameLst>
                                      </p:cBhvr>
                                    </p:anim>
                                    <p:animScale>
                                      <p:cBhvr>
                                        <p:cTn id="31" dur="200" decel="100000" autoRev="1" fill="hold">
                                          <p:stCondLst>
                                            <p:cond delay="600"/>
                                          </p:stCondLst>
                                        </p:cTn>
                                        <p:tgtEl>
                                          <p:spTgt spid="110"/>
                                        </p:tgtEl>
                                      </p:cBhvr>
                                      <p:from x="100000" y="100000"/>
                                      <p:to x="80000" y="100000"/>
                                    </p:animScale>
                                    <p:anim by="(#ppt_h/3+#ppt_w*0.1)" calcmode="lin" valueType="num">
                                      <p:cBhvr additive="sum">
                                        <p:cTn id="32" dur="200" decel="100000" autoRev="1" fill="hold">
                                          <p:stCondLst>
                                            <p:cond delay="600"/>
                                          </p:stCondLst>
                                        </p:cTn>
                                        <p:tgtEl>
                                          <p:spTgt spid="110"/>
                                        </p:tgtEl>
                                        <p:attrNameLst>
                                          <p:attrName>ppt_x</p:attrName>
                                        </p:attrNameLst>
                                      </p:cBhvr>
                                    </p:anim>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20"/>
                                        </p:tgtEl>
                                        <p:attrNameLst>
                                          <p:attrName>style.visibility</p:attrName>
                                        </p:attrNameLst>
                                      </p:cBhvr>
                                      <p:to>
                                        <p:strVal val="visible"/>
                                      </p:to>
                                    </p:set>
                                    <p:anim calcmode="lin" valueType="num">
                                      <p:cBhvr additive="base">
                                        <p:cTn id="37" dur="500"/>
                                        <p:tgtEl>
                                          <p:spTgt spid="120"/>
                                        </p:tgtEl>
                                        <p:attrNameLst>
                                          <p:attrName>ppt_y</p:attrName>
                                        </p:attrNameLst>
                                      </p:cBhvr>
                                      <p:tavLst>
                                        <p:tav tm="0">
                                          <p:val>
                                            <p:strVal val="#ppt_y+#ppt_h*1.125000"/>
                                          </p:val>
                                        </p:tav>
                                        <p:tav tm="100000">
                                          <p:val>
                                            <p:strVal val="#ppt_y"/>
                                          </p:val>
                                        </p:tav>
                                      </p:tavLst>
                                    </p:anim>
                                    <p:animEffect transition="in" filter="wipe(up)">
                                      <p:cBhvr>
                                        <p:cTn id="38"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2552.499212598425,&quot;width&quot;:4262.499212598425}"/>
</p:tagLst>
</file>

<file path=ppt/tags/tag2.xml><?xml version="1.0" encoding="utf-8"?>
<p:tagLst xmlns:p="http://schemas.openxmlformats.org/presentationml/2006/main">
  <p:tag name="KSO_WM_UNIT_PLACING_PICTURE_USER_VIEWPORT" val="{&quot;height&quot;:2552.499212598425,&quot;width&quot;:4262.499212598425}"/>
</p:tagLst>
</file>

<file path=ppt/tags/tag3.xml><?xml version="1.0" encoding="utf-8"?>
<p:tagLst xmlns:p="http://schemas.openxmlformats.org/presentationml/2006/main">
  <p:tag name="KSO_WM_UNIT_PLACING_PICTURE_USER_VIEWPORT" val="{&quot;height&quot;:2552.499212598425,&quot;width&quot;:4262.499212598425}"/>
</p:tagLst>
</file>

<file path=ppt/tags/tag4.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2715</Words>
  <Application>WPS 演示</Application>
  <PresentationFormat>宽屏</PresentationFormat>
  <Paragraphs>756</Paragraphs>
  <Slides>21</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21</vt:i4>
      </vt:variant>
    </vt:vector>
  </HeadingPairs>
  <TitlesOfParts>
    <vt:vector size="36" baseType="lpstr">
      <vt:lpstr>Arial</vt:lpstr>
      <vt:lpstr>宋体</vt:lpstr>
      <vt:lpstr>Wingdings</vt:lpstr>
      <vt:lpstr>微软雅黑</vt:lpstr>
      <vt:lpstr>Wingdings</vt:lpstr>
      <vt:lpstr>Times New Roman</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196</cp:revision>
  <dcterms:created xsi:type="dcterms:W3CDTF">2019-06-19T02:08:00Z</dcterms:created>
  <dcterms:modified xsi:type="dcterms:W3CDTF">2023-09-28T14:32:23Z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B89D232A67E945F1B48178DF0158140A</vt:lpwstr>
  </property>
</Properties>
</file>