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6"/>
  </p:notesMasterIdLst>
  <p:handoutMasterIdLst>
    <p:handoutMasterId r:id="rId40"/>
  </p:handoutMasterIdLst>
  <p:sldIdLst>
    <p:sldId id="427" r:id="rId4"/>
    <p:sldId id="428" r:id="rId5"/>
    <p:sldId id="426" r:id="rId6"/>
    <p:sldId id="256" r:id="rId7"/>
    <p:sldId id="429" r:id="rId8"/>
    <p:sldId id="461" r:id="rId9"/>
    <p:sldId id="462" r:id="rId10"/>
    <p:sldId id="430" r:id="rId11"/>
    <p:sldId id="433" r:id="rId12"/>
    <p:sldId id="431" r:id="rId13"/>
    <p:sldId id="432" r:id="rId14"/>
    <p:sldId id="434" r:id="rId15"/>
    <p:sldId id="436" r:id="rId17"/>
    <p:sldId id="435" r:id="rId18"/>
    <p:sldId id="441" r:id="rId19"/>
    <p:sldId id="442" r:id="rId20"/>
    <p:sldId id="438" r:id="rId21"/>
    <p:sldId id="439" r:id="rId22"/>
    <p:sldId id="444" r:id="rId23"/>
    <p:sldId id="443" r:id="rId24"/>
    <p:sldId id="445" r:id="rId25"/>
    <p:sldId id="446" r:id="rId26"/>
    <p:sldId id="447" r:id="rId27"/>
    <p:sldId id="448" r:id="rId28"/>
    <p:sldId id="449" r:id="rId29"/>
    <p:sldId id="450" r:id="rId30"/>
    <p:sldId id="451" r:id="rId31"/>
    <p:sldId id="452" r:id="rId32"/>
    <p:sldId id="453" r:id="rId33"/>
    <p:sldId id="454" r:id="rId34"/>
    <p:sldId id="455" r:id="rId35"/>
    <p:sldId id="456" r:id="rId36"/>
    <p:sldId id="458" r:id="rId37"/>
    <p:sldId id="460" r:id="rId38"/>
    <p:sldId id="490" r:id="rId39"/>
  </p:sldIdLst>
  <p:sldSz cx="9144000" cy="5143500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704F7"/>
    <a:srgbClr val="D2E3F3"/>
    <a:srgbClr val="EEF5FB"/>
    <a:srgbClr val="339701"/>
    <a:srgbClr val="5BAB34"/>
    <a:srgbClr val="FF00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760"/>
    <p:restoredTop sz="96135"/>
  </p:normalViewPr>
  <p:slideViewPr>
    <p:cSldViewPr snapToGrid="0" showGuides="1">
      <p:cViewPr>
        <p:scale>
          <a:sx n="155" d="100"/>
          <a:sy n="155" d="100"/>
        </p:scale>
        <p:origin x="-354" y="-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0FCCEA-5646-4907-A26B-9F421BBA987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2F46DE-89CB-4575-8E92-9528A004051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30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30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403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rcRect l="3043" t="5025" r="2916" b="482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3"/>
          <p:cNvGrpSpPr/>
          <p:nvPr userDrawn="1"/>
        </p:nvGrpSpPr>
        <p:grpSpPr>
          <a:xfrm>
            <a:off x="307975" y="4800600"/>
            <a:ext cx="225425" cy="301625"/>
            <a:chOff x="3836988" y="2476501"/>
            <a:chExt cx="331788" cy="442913"/>
          </a:xfrm>
        </p:grpSpPr>
        <p:sp>
          <p:nvSpPr>
            <p:cNvPr id="2071" name="Freeform 80"/>
            <p:cNvSpPr/>
            <p:nvPr/>
          </p:nvSpPr>
          <p:spPr>
            <a:xfrm>
              <a:off x="3867151" y="2528888"/>
              <a:ext cx="266700" cy="3349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71" h="89">
                  <a:moveTo>
                    <a:pt x="68" y="14"/>
                  </a:moveTo>
                  <a:cubicBezTo>
                    <a:pt x="68" y="8"/>
                    <a:pt x="59" y="5"/>
                    <a:pt x="54" y="8"/>
                  </a:cubicBezTo>
                  <a:cubicBezTo>
                    <a:pt x="47" y="13"/>
                    <a:pt x="42" y="18"/>
                    <a:pt x="38" y="24"/>
                  </a:cubicBezTo>
                  <a:cubicBezTo>
                    <a:pt x="36" y="16"/>
                    <a:pt x="32" y="9"/>
                    <a:pt x="26" y="4"/>
                  </a:cubicBezTo>
                  <a:cubicBezTo>
                    <a:pt x="22" y="1"/>
                    <a:pt x="15" y="0"/>
                    <a:pt x="12" y="6"/>
                  </a:cubicBezTo>
                  <a:cubicBezTo>
                    <a:pt x="0" y="26"/>
                    <a:pt x="4" y="68"/>
                    <a:pt x="28" y="77"/>
                  </a:cubicBezTo>
                  <a:cubicBezTo>
                    <a:pt x="58" y="89"/>
                    <a:pt x="71" y="34"/>
                    <a:pt x="68" y="14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Freeform 81"/>
            <p:cNvSpPr>
              <a:spLocks noEditPoints="1"/>
            </p:cNvSpPr>
            <p:nvPr/>
          </p:nvSpPr>
          <p:spPr>
            <a:xfrm>
              <a:off x="3836988" y="2476501"/>
              <a:ext cx="331788" cy="4429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88" h="118">
                  <a:moveTo>
                    <a:pt x="73" y="11"/>
                  </a:moveTo>
                  <a:cubicBezTo>
                    <a:pt x="63" y="13"/>
                    <a:pt x="56" y="19"/>
                    <a:pt x="50" y="27"/>
                  </a:cubicBezTo>
                  <a:cubicBezTo>
                    <a:pt x="46" y="13"/>
                    <a:pt x="36" y="0"/>
                    <a:pt x="24" y="8"/>
                  </a:cubicBezTo>
                  <a:cubicBezTo>
                    <a:pt x="0" y="23"/>
                    <a:pt x="9" y="71"/>
                    <a:pt x="24" y="88"/>
                  </a:cubicBezTo>
                  <a:cubicBezTo>
                    <a:pt x="51" y="118"/>
                    <a:pt x="82" y="61"/>
                    <a:pt x="86" y="39"/>
                  </a:cubicBezTo>
                  <a:cubicBezTo>
                    <a:pt x="88" y="30"/>
                    <a:pt x="88" y="9"/>
                    <a:pt x="73" y="11"/>
                  </a:cubicBezTo>
                  <a:close/>
                  <a:moveTo>
                    <a:pt x="74" y="46"/>
                  </a:moveTo>
                  <a:cubicBezTo>
                    <a:pt x="69" y="61"/>
                    <a:pt x="45" y="104"/>
                    <a:pt x="29" y="79"/>
                  </a:cubicBezTo>
                  <a:cubicBezTo>
                    <a:pt x="19" y="64"/>
                    <a:pt x="17" y="41"/>
                    <a:pt x="21" y="25"/>
                  </a:cubicBezTo>
                  <a:cubicBezTo>
                    <a:pt x="25" y="9"/>
                    <a:pt x="38" y="17"/>
                    <a:pt x="41" y="28"/>
                  </a:cubicBezTo>
                  <a:cubicBezTo>
                    <a:pt x="43" y="32"/>
                    <a:pt x="44" y="37"/>
                    <a:pt x="44" y="41"/>
                  </a:cubicBezTo>
                  <a:cubicBezTo>
                    <a:pt x="43" y="45"/>
                    <a:pt x="43" y="48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2" y="54"/>
                    <a:pt x="43" y="55"/>
                    <a:pt x="44" y="55"/>
                  </a:cubicBezTo>
                  <a:cubicBezTo>
                    <a:pt x="46" y="56"/>
                    <a:pt x="47" y="56"/>
                    <a:pt x="48" y="55"/>
                  </a:cubicBezTo>
                  <a:cubicBezTo>
                    <a:pt x="54" y="48"/>
                    <a:pt x="55" y="38"/>
                    <a:pt x="59" y="29"/>
                  </a:cubicBezTo>
                  <a:cubicBezTo>
                    <a:pt x="63" y="22"/>
                    <a:pt x="78" y="15"/>
                    <a:pt x="78" y="29"/>
                  </a:cubicBezTo>
                  <a:cubicBezTo>
                    <a:pt x="78" y="35"/>
                    <a:pt x="76" y="40"/>
                    <a:pt x="74" y="46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53" name="组合 7"/>
          <p:cNvGrpSpPr/>
          <p:nvPr userDrawn="1"/>
        </p:nvGrpSpPr>
        <p:grpSpPr>
          <a:xfrm rot="-2953933">
            <a:off x="8916988" y="2111375"/>
            <a:ext cx="471487" cy="393700"/>
            <a:chOff x="7745413" y="2439988"/>
            <a:chExt cx="1262063" cy="1055688"/>
          </a:xfrm>
        </p:grpSpPr>
        <p:sp>
          <p:nvSpPr>
            <p:cNvPr id="2062" name="Freeform 82"/>
            <p:cNvSpPr>
              <a:spLocks noEditPoints="1"/>
            </p:cNvSpPr>
            <p:nvPr/>
          </p:nvSpPr>
          <p:spPr>
            <a:xfrm>
              <a:off x="7745413" y="2451101"/>
              <a:ext cx="909638" cy="10445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42" h="278">
                  <a:moveTo>
                    <a:pt x="208" y="54"/>
                  </a:moveTo>
                  <a:cubicBezTo>
                    <a:pt x="201" y="45"/>
                    <a:pt x="193" y="38"/>
                    <a:pt x="183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1" y="32"/>
                    <a:pt x="181" y="32"/>
                    <a:pt x="180" y="32"/>
                  </a:cubicBezTo>
                  <a:cubicBezTo>
                    <a:pt x="180" y="32"/>
                    <a:pt x="179" y="31"/>
                    <a:pt x="178" y="31"/>
                  </a:cubicBezTo>
                  <a:cubicBezTo>
                    <a:pt x="108" y="0"/>
                    <a:pt x="19" y="35"/>
                    <a:pt x="4" y="116"/>
                  </a:cubicBezTo>
                  <a:cubicBezTo>
                    <a:pt x="0" y="139"/>
                    <a:pt x="3" y="160"/>
                    <a:pt x="11" y="179"/>
                  </a:cubicBezTo>
                  <a:cubicBezTo>
                    <a:pt x="20" y="207"/>
                    <a:pt x="39" y="230"/>
                    <a:pt x="67" y="247"/>
                  </a:cubicBezTo>
                  <a:cubicBezTo>
                    <a:pt x="117" y="278"/>
                    <a:pt x="176" y="267"/>
                    <a:pt x="213" y="223"/>
                  </a:cubicBezTo>
                  <a:cubicBezTo>
                    <a:pt x="237" y="194"/>
                    <a:pt x="241" y="156"/>
                    <a:pt x="242" y="119"/>
                  </a:cubicBezTo>
                  <a:cubicBezTo>
                    <a:pt x="242" y="95"/>
                    <a:pt x="236" y="54"/>
                    <a:pt x="208" y="54"/>
                  </a:cubicBezTo>
                  <a:close/>
                  <a:moveTo>
                    <a:pt x="33" y="166"/>
                  </a:moveTo>
                  <a:cubicBezTo>
                    <a:pt x="23" y="116"/>
                    <a:pt x="61" y="55"/>
                    <a:pt x="112" y="48"/>
                  </a:cubicBezTo>
                  <a:cubicBezTo>
                    <a:pt x="133" y="46"/>
                    <a:pt x="163" y="46"/>
                    <a:pt x="181" y="61"/>
                  </a:cubicBezTo>
                  <a:cubicBezTo>
                    <a:pt x="184" y="63"/>
                    <a:pt x="186" y="65"/>
                    <a:pt x="189" y="68"/>
                  </a:cubicBezTo>
                  <a:cubicBezTo>
                    <a:pt x="189" y="72"/>
                    <a:pt x="191" y="76"/>
                    <a:pt x="195" y="78"/>
                  </a:cubicBezTo>
                  <a:cubicBezTo>
                    <a:pt x="202" y="91"/>
                    <a:pt x="207" y="107"/>
                    <a:pt x="210" y="119"/>
                  </a:cubicBezTo>
                  <a:cubicBezTo>
                    <a:pt x="223" y="169"/>
                    <a:pt x="193" y="214"/>
                    <a:pt x="143" y="224"/>
                  </a:cubicBezTo>
                  <a:cubicBezTo>
                    <a:pt x="102" y="232"/>
                    <a:pt x="55" y="210"/>
                    <a:pt x="35" y="173"/>
                  </a:cubicBezTo>
                  <a:cubicBezTo>
                    <a:pt x="34" y="171"/>
                    <a:pt x="33" y="168"/>
                    <a:pt x="33" y="166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Freeform 83"/>
            <p:cNvSpPr/>
            <p:nvPr/>
          </p:nvSpPr>
          <p:spPr>
            <a:xfrm>
              <a:off x="8034338" y="2597151"/>
              <a:ext cx="444500" cy="8794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18" h="234">
                  <a:moveTo>
                    <a:pt x="91" y="3"/>
                  </a:moveTo>
                  <a:cubicBezTo>
                    <a:pt x="89" y="3"/>
                    <a:pt x="88" y="4"/>
                    <a:pt x="88" y="6"/>
                  </a:cubicBezTo>
                  <a:cubicBezTo>
                    <a:pt x="84" y="15"/>
                    <a:pt x="84" y="27"/>
                    <a:pt x="80" y="37"/>
                  </a:cubicBezTo>
                  <a:cubicBezTo>
                    <a:pt x="73" y="55"/>
                    <a:pt x="64" y="72"/>
                    <a:pt x="56" y="89"/>
                  </a:cubicBezTo>
                  <a:cubicBezTo>
                    <a:pt x="36" y="129"/>
                    <a:pt x="18" y="169"/>
                    <a:pt x="4" y="212"/>
                  </a:cubicBezTo>
                  <a:cubicBezTo>
                    <a:pt x="0" y="225"/>
                    <a:pt x="20" y="234"/>
                    <a:pt x="26" y="221"/>
                  </a:cubicBezTo>
                  <a:cubicBezTo>
                    <a:pt x="28" y="217"/>
                    <a:pt x="29" y="215"/>
                    <a:pt x="30" y="212"/>
                  </a:cubicBezTo>
                  <a:cubicBezTo>
                    <a:pt x="45" y="166"/>
                    <a:pt x="66" y="123"/>
                    <a:pt x="85" y="79"/>
                  </a:cubicBezTo>
                  <a:cubicBezTo>
                    <a:pt x="88" y="72"/>
                    <a:pt x="118" y="0"/>
                    <a:pt x="91" y="3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Freeform 84"/>
            <p:cNvSpPr/>
            <p:nvPr/>
          </p:nvSpPr>
          <p:spPr>
            <a:xfrm>
              <a:off x="7756526" y="2932113"/>
              <a:ext cx="728663" cy="4762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94" h="127">
                  <a:moveTo>
                    <a:pt x="190" y="108"/>
                  </a:moveTo>
                  <a:cubicBezTo>
                    <a:pt x="179" y="72"/>
                    <a:pt x="153" y="33"/>
                    <a:pt x="123" y="10"/>
                  </a:cubicBezTo>
                  <a:cubicBezTo>
                    <a:pt x="122" y="5"/>
                    <a:pt x="117" y="0"/>
                    <a:pt x="110" y="2"/>
                  </a:cubicBezTo>
                  <a:cubicBezTo>
                    <a:pt x="108" y="3"/>
                    <a:pt x="106" y="3"/>
                    <a:pt x="104" y="4"/>
                  </a:cubicBezTo>
                  <a:cubicBezTo>
                    <a:pt x="98" y="4"/>
                    <a:pt x="93" y="6"/>
                    <a:pt x="87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63" y="16"/>
                    <a:pt x="40" y="24"/>
                    <a:pt x="19" y="36"/>
                  </a:cubicBezTo>
                  <a:cubicBezTo>
                    <a:pt x="17" y="36"/>
                    <a:pt x="16" y="36"/>
                    <a:pt x="14" y="36"/>
                  </a:cubicBezTo>
                  <a:cubicBezTo>
                    <a:pt x="11" y="35"/>
                    <a:pt x="9" y="39"/>
                    <a:pt x="9" y="42"/>
                  </a:cubicBezTo>
                  <a:cubicBezTo>
                    <a:pt x="0" y="49"/>
                    <a:pt x="7" y="65"/>
                    <a:pt x="18" y="61"/>
                  </a:cubicBezTo>
                  <a:cubicBezTo>
                    <a:pt x="31" y="57"/>
                    <a:pt x="44" y="52"/>
                    <a:pt x="56" y="47"/>
                  </a:cubicBezTo>
                  <a:cubicBezTo>
                    <a:pt x="72" y="41"/>
                    <a:pt x="88" y="32"/>
                    <a:pt x="103" y="26"/>
                  </a:cubicBezTo>
                  <a:cubicBezTo>
                    <a:pt x="106" y="26"/>
                    <a:pt x="109" y="27"/>
                    <a:pt x="111" y="29"/>
                  </a:cubicBezTo>
                  <a:cubicBezTo>
                    <a:pt x="111" y="30"/>
                    <a:pt x="112" y="30"/>
                    <a:pt x="113" y="31"/>
                  </a:cubicBezTo>
                  <a:cubicBezTo>
                    <a:pt x="112" y="34"/>
                    <a:pt x="113" y="37"/>
                    <a:pt x="115" y="40"/>
                  </a:cubicBezTo>
                  <a:cubicBezTo>
                    <a:pt x="136" y="65"/>
                    <a:pt x="146" y="98"/>
                    <a:pt x="170" y="119"/>
                  </a:cubicBezTo>
                  <a:cubicBezTo>
                    <a:pt x="179" y="127"/>
                    <a:pt x="194" y="120"/>
                    <a:pt x="190" y="108"/>
                  </a:cubicBezTo>
                  <a:close/>
                </a:path>
              </a:pathLst>
            </a:custGeom>
            <a:solidFill>
              <a:srgbClr val="CDC7E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5" name="Freeform 85"/>
            <p:cNvSpPr>
              <a:spLocks noEditPoints="1"/>
            </p:cNvSpPr>
            <p:nvPr/>
          </p:nvSpPr>
          <p:spPr>
            <a:xfrm>
              <a:off x="7745413" y="2514601"/>
              <a:ext cx="950913" cy="9509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53" h="253">
                  <a:moveTo>
                    <a:pt x="245" y="126"/>
                  </a:moveTo>
                  <a:cubicBezTo>
                    <a:pt x="245" y="126"/>
                    <a:pt x="245" y="123"/>
                    <a:pt x="245" y="118"/>
                  </a:cubicBezTo>
                  <a:cubicBezTo>
                    <a:pt x="245" y="116"/>
                    <a:pt x="245" y="115"/>
                    <a:pt x="245" y="113"/>
                  </a:cubicBezTo>
                  <a:cubicBezTo>
                    <a:pt x="244" y="111"/>
                    <a:pt x="244" y="110"/>
                    <a:pt x="244" y="108"/>
                  </a:cubicBezTo>
                  <a:cubicBezTo>
                    <a:pt x="243" y="106"/>
                    <a:pt x="243" y="104"/>
                    <a:pt x="242" y="102"/>
                  </a:cubicBezTo>
                  <a:cubicBezTo>
                    <a:pt x="242" y="100"/>
                    <a:pt x="241" y="97"/>
                    <a:pt x="240" y="95"/>
                  </a:cubicBezTo>
                  <a:cubicBezTo>
                    <a:pt x="237" y="85"/>
                    <a:pt x="232" y="74"/>
                    <a:pt x="224" y="63"/>
                  </a:cubicBezTo>
                  <a:cubicBezTo>
                    <a:pt x="216" y="52"/>
                    <a:pt x="206" y="41"/>
                    <a:pt x="192" y="31"/>
                  </a:cubicBezTo>
                  <a:cubicBezTo>
                    <a:pt x="178" y="21"/>
                    <a:pt x="161" y="13"/>
                    <a:pt x="141" y="11"/>
                  </a:cubicBezTo>
                  <a:cubicBezTo>
                    <a:pt x="139" y="11"/>
                    <a:pt x="137" y="11"/>
                    <a:pt x="134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22" y="11"/>
                    <a:pt x="116" y="11"/>
                    <a:pt x="111" y="13"/>
                  </a:cubicBezTo>
                  <a:cubicBezTo>
                    <a:pt x="109" y="13"/>
                    <a:pt x="107" y="14"/>
                    <a:pt x="104" y="15"/>
                  </a:cubicBezTo>
                  <a:cubicBezTo>
                    <a:pt x="102" y="16"/>
                    <a:pt x="100" y="17"/>
                    <a:pt x="97" y="18"/>
                  </a:cubicBezTo>
                  <a:cubicBezTo>
                    <a:pt x="95" y="18"/>
                    <a:pt x="92" y="20"/>
                    <a:pt x="90" y="21"/>
                  </a:cubicBezTo>
                  <a:cubicBezTo>
                    <a:pt x="88" y="22"/>
                    <a:pt x="85" y="23"/>
                    <a:pt x="83" y="24"/>
                  </a:cubicBezTo>
                  <a:cubicBezTo>
                    <a:pt x="81" y="26"/>
                    <a:pt x="79" y="27"/>
                    <a:pt x="77" y="28"/>
                  </a:cubicBezTo>
                  <a:cubicBezTo>
                    <a:pt x="74" y="29"/>
                    <a:pt x="72" y="31"/>
                    <a:pt x="70" y="32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1" y="38"/>
                    <a:pt x="59" y="39"/>
                    <a:pt x="57" y="41"/>
                  </a:cubicBezTo>
                  <a:cubicBezTo>
                    <a:pt x="49" y="47"/>
                    <a:pt x="41" y="55"/>
                    <a:pt x="35" y="64"/>
                  </a:cubicBezTo>
                  <a:cubicBezTo>
                    <a:pt x="29" y="73"/>
                    <a:pt x="24" y="83"/>
                    <a:pt x="20" y="93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17" y="104"/>
                    <a:pt x="17" y="107"/>
                    <a:pt x="17" y="109"/>
                  </a:cubicBezTo>
                  <a:cubicBezTo>
                    <a:pt x="16" y="112"/>
                    <a:pt x="15" y="115"/>
                    <a:pt x="15" y="118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4" y="131"/>
                    <a:pt x="14" y="138"/>
                    <a:pt x="15" y="143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8"/>
                    <a:pt x="16" y="150"/>
                    <a:pt x="16" y="151"/>
                  </a:cubicBezTo>
                  <a:cubicBezTo>
                    <a:pt x="17" y="154"/>
                    <a:pt x="17" y="157"/>
                    <a:pt x="18" y="159"/>
                  </a:cubicBezTo>
                  <a:cubicBezTo>
                    <a:pt x="19" y="162"/>
                    <a:pt x="20" y="165"/>
                    <a:pt x="21" y="167"/>
                  </a:cubicBezTo>
                  <a:cubicBezTo>
                    <a:pt x="21" y="169"/>
                    <a:pt x="22" y="170"/>
                    <a:pt x="22" y="171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7" y="180"/>
                    <a:pt x="31" y="184"/>
                    <a:pt x="34" y="188"/>
                  </a:cubicBezTo>
                  <a:cubicBezTo>
                    <a:pt x="42" y="196"/>
                    <a:pt x="48" y="205"/>
                    <a:pt x="56" y="212"/>
                  </a:cubicBezTo>
                  <a:cubicBezTo>
                    <a:pt x="64" y="219"/>
                    <a:pt x="73" y="225"/>
                    <a:pt x="82" y="229"/>
                  </a:cubicBezTo>
                  <a:cubicBezTo>
                    <a:pt x="92" y="234"/>
                    <a:pt x="102" y="237"/>
                    <a:pt x="112" y="239"/>
                  </a:cubicBezTo>
                  <a:cubicBezTo>
                    <a:pt x="117" y="240"/>
                    <a:pt x="122" y="240"/>
                    <a:pt x="127" y="240"/>
                  </a:cubicBezTo>
                  <a:cubicBezTo>
                    <a:pt x="128" y="240"/>
                    <a:pt x="128" y="240"/>
                    <a:pt x="128" y="240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34" y="240"/>
                    <a:pt x="134" y="240"/>
                    <a:pt x="134" y="240"/>
                  </a:cubicBezTo>
                  <a:cubicBezTo>
                    <a:pt x="137" y="240"/>
                    <a:pt x="139" y="240"/>
                    <a:pt x="142" y="240"/>
                  </a:cubicBezTo>
                  <a:cubicBezTo>
                    <a:pt x="146" y="239"/>
                    <a:pt x="151" y="238"/>
                    <a:pt x="155" y="236"/>
                  </a:cubicBezTo>
                  <a:cubicBezTo>
                    <a:pt x="157" y="236"/>
                    <a:pt x="160" y="235"/>
                    <a:pt x="162" y="234"/>
                  </a:cubicBezTo>
                  <a:cubicBezTo>
                    <a:pt x="164" y="233"/>
                    <a:pt x="166" y="232"/>
                    <a:pt x="168" y="231"/>
                  </a:cubicBezTo>
                  <a:cubicBezTo>
                    <a:pt x="176" y="228"/>
                    <a:pt x="183" y="223"/>
                    <a:pt x="190" y="219"/>
                  </a:cubicBezTo>
                  <a:cubicBezTo>
                    <a:pt x="204" y="210"/>
                    <a:pt x="215" y="199"/>
                    <a:pt x="223" y="188"/>
                  </a:cubicBezTo>
                  <a:cubicBezTo>
                    <a:pt x="231" y="177"/>
                    <a:pt x="236" y="166"/>
                    <a:pt x="240" y="157"/>
                  </a:cubicBezTo>
                  <a:cubicBezTo>
                    <a:pt x="241" y="154"/>
                    <a:pt x="241" y="152"/>
                    <a:pt x="242" y="150"/>
                  </a:cubicBezTo>
                  <a:cubicBezTo>
                    <a:pt x="242" y="148"/>
                    <a:pt x="243" y="146"/>
                    <a:pt x="243" y="144"/>
                  </a:cubicBezTo>
                  <a:cubicBezTo>
                    <a:pt x="244" y="140"/>
                    <a:pt x="245" y="137"/>
                    <a:pt x="245" y="134"/>
                  </a:cubicBezTo>
                  <a:cubicBezTo>
                    <a:pt x="245" y="129"/>
                    <a:pt x="245" y="126"/>
                    <a:pt x="245" y="126"/>
                  </a:cubicBezTo>
                  <a:close/>
                  <a:moveTo>
                    <a:pt x="253" y="126"/>
                  </a:moveTo>
                  <a:cubicBezTo>
                    <a:pt x="253" y="126"/>
                    <a:pt x="253" y="129"/>
                    <a:pt x="253" y="135"/>
                  </a:cubicBezTo>
                  <a:cubicBezTo>
                    <a:pt x="253" y="136"/>
                    <a:pt x="253" y="138"/>
                    <a:pt x="253" y="140"/>
                  </a:cubicBezTo>
                  <a:cubicBezTo>
                    <a:pt x="252" y="141"/>
                    <a:pt x="252" y="143"/>
                    <a:pt x="252" y="145"/>
                  </a:cubicBezTo>
                  <a:cubicBezTo>
                    <a:pt x="252" y="147"/>
                    <a:pt x="251" y="150"/>
                    <a:pt x="251" y="152"/>
                  </a:cubicBezTo>
                  <a:cubicBezTo>
                    <a:pt x="251" y="154"/>
                    <a:pt x="250" y="157"/>
                    <a:pt x="249" y="159"/>
                  </a:cubicBezTo>
                  <a:cubicBezTo>
                    <a:pt x="247" y="170"/>
                    <a:pt x="243" y="183"/>
                    <a:pt x="236" y="196"/>
                  </a:cubicBezTo>
                  <a:cubicBezTo>
                    <a:pt x="228" y="210"/>
                    <a:pt x="217" y="223"/>
                    <a:pt x="201" y="234"/>
                  </a:cubicBezTo>
                  <a:cubicBezTo>
                    <a:pt x="193" y="239"/>
                    <a:pt x="184" y="244"/>
                    <a:pt x="174" y="246"/>
                  </a:cubicBezTo>
                  <a:cubicBezTo>
                    <a:pt x="171" y="247"/>
                    <a:pt x="169" y="248"/>
                    <a:pt x="166" y="249"/>
                  </a:cubicBezTo>
                  <a:cubicBezTo>
                    <a:pt x="164" y="249"/>
                    <a:pt x="161" y="249"/>
                    <a:pt x="158" y="250"/>
                  </a:cubicBezTo>
                  <a:cubicBezTo>
                    <a:pt x="156" y="251"/>
                    <a:pt x="153" y="251"/>
                    <a:pt x="151" y="251"/>
                  </a:cubicBezTo>
                  <a:cubicBezTo>
                    <a:pt x="148" y="252"/>
                    <a:pt x="145" y="252"/>
                    <a:pt x="142" y="252"/>
                  </a:cubicBezTo>
                  <a:cubicBezTo>
                    <a:pt x="140" y="253"/>
                    <a:pt x="137" y="253"/>
                    <a:pt x="135" y="253"/>
                  </a:cubicBezTo>
                  <a:cubicBezTo>
                    <a:pt x="131" y="253"/>
                    <a:pt x="131" y="253"/>
                    <a:pt x="131" y="253"/>
                  </a:cubicBezTo>
                  <a:cubicBezTo>
                    <a:pt x="129" y="253"/>
                    <a:pt x="129" y="253"/>
                    <a:pt x="129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8" y="253"/>
                    <a:pt x="128" y="253"/>
                    <a:pt x="128" y="253"/>
                  </a:cubicBezTo>
                  <a:cubicBezTo>
                    <a:pt x="127" y="253"/>
                    <a:pt x="127" y="253"/>
                    <a:pt x="127" y="253"/>
                  </a:cubicBezTo>
                  <a:cubicBezTo>
                    <a:pt x="126" y="253"/>
                    <a:pt x="126" y="253"/>
                    <a:pt x="126" y="253"/>
                  </a:cubicBezTo>
                  <a:cubicBezTo>
                    <a:pt x="121" y="253"/>
                    <a:pt x="115" y="253"/>
                    <a:pt x="110" y="252"/>
                  </a:cubicBezTo>
                  <a:cubicBezTo>
                    <a:pt x="99" y="251"/>
                    <a:pt x="87" y="248"/>
                    <a:pt x="76" y="243"/>
                  </a:cubicBezTo>
                  <a:cubicBezTo>
                    <a:pt x="65" y="239"/>
                    <a:pt x="55" y="232"/>
                    <a:pt x="45" y="225"/>
                  </a:cubicBezTo>
                  <a:cubicBezTo>
                    <a:pt x="36" y="218"/>
                    <a:pt x="27" y="208"/>
                    <a:pt x="21" y="197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6" y="187"/>
                    <a:pt x="16" y="186"/>
                    <a:pt x="15" y="184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77"/>
                    <a:pt x="11" y="174"/>
                    <a:pt x="11" y="171"/>
                  </a:cubicBezTo>
                  <a:cubicBezTo>
                    <a:pt x="10" y="168"/>
                    <a:pt x="8" y="166"/>
                    <a:pt x="8" y="163"/>
                  </a:cubicBezTo>
                  <a:cubicBezTo>
                    <a:pt x="4" y="151"/>
                    <a:pt x="2" y="138"/>
                    <a:pt x="1" y="126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1"/>
                    <a:pt x="4" y="95"/>
                    <a:pt x="5" y="89"/>
                  </a:cubicBezTo>
                  <a:cubicBezTo>
                    <a:pt x="9" y="77"/>
                    <a:pt x="14" y="65"/>
                    <a:pt x="21" y="54"/>
                  </a:cubicBezTo>
                  <a:cubicBezTo>
                    <a:pt x="22" y="52"/>
                    <a:pt x="24" y="49"/>
                    <a:pt x="26" y="47"/>
                  </a:cubicBezTo>
                  <a:cubicBezTo>
                    <a:pt x="27" y="46"/>
                    <a:pt x="28" y="44"/>
                    <a:pt x="29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7"/>
                    <a:pt x="36" y="35"/>
                    <a:pt x="38" y="32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4" y="18"/>
                    <a:pt x="64" y="11"/>
                    <a:pt x="75" y="7"/>
                  </a:cubicBezTo>
                  <a:cubicBezTo>
                    <a:pt x="87" y="3"/>
                    <a:pt x="98" y="1"/>
                    <a:pt x="110" y="0"/>
                  </a:cubicBezTo>
                  <a:cubicBezTo>
                    <a:pt x="116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7" y="0"/>
                    <a:pt x="140" y="0"/>
                    <a:pt x="143" y="1"/>
                  </a:cubicBezTo>
                  <a:cubicBezTo>
                    <a:pt x="148" y="2"/>
                    <a:pt x="153" y="2"/>
                    <a:pt x="158" y="4"/>
                  </a:cubicBezTo>
                  <a:cubicBezTo>
                    <a:pt x="161" y="4"/>
                    <a:pt x="163" y="5"/>
                    <a:pt x="166" y="5"/>
                  </a:cubicBezTo>
                  <a:cubicBezTo>
                    <a:pt x="168" y="6"/>
                    <a:pt x="170" y="7"/>
                    <a:pt x="173" y="8"/>
                  </a:cubicBezTo>
                  <a:cubicBezTo>
                    <a:pt x="182" y="11"/>
                    <a:pt x="191" y="15"/>
                    <a:pt x="199" y="20"/>
                  </a:cubicBezTo>
                  <a:cubicBezTo>
                    <a:pt x="215" y="30"/>
                    <a:pt x="227" y="43"/>
                    <a:pt x="235" y="56"/>
                  </a:cubicBezTo>
                  <a:cubicBezTo>
                    <a:pt x="243" y="69"/>
                    <a:pt x="247" y="82"/>
                    <a:pt x="249" y="93"/>
                  </a:cubicBezTo>
                  <a:cubicBezTo>
                    <a:pt x="250" y="95"/>
                    <a:pt x="250" y="98"/>
                    <a:pt x="251" y="100"/>
                  </a:cubicBezTo>
                  <a:cubicBezTo>
                    <a:pt x="251" y="102"/>
                    <a:pt x="251" y="105"/>
                    <a:pt x="251" y="107"/>
                  </a:cubicBezTo>
                  <a:cubicBezTo>
                    <a:pt x="252" y="109"/>
                    <a:pt x="252" y="111"/>
                    <a:pt x="252" y="113"/>
                  </a:cubicBezTo>
                  <a:cubicBezTo>
                    <a:pt x="252" y="114"/>
                    <a:pt x="252" y="116"/>
                    <a:pt x="253" y="117"/>
                  </a:cubicBezTo>
                  <a:cubicBezTo>
                    <a:pt x="253" y="123"/>
                    <a:pt x="253" y="126"/>
                    <a:pt x="253" y="126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6" name="Freeform 86"/>
            <p:cNvSpPr/>
            <p:nvPr/>
          </p:nvSpPr>
          <p:spPr>
            <a:xfrm>
              <a:off x="8015288" y="2544763"/>
              <a:ext cx="365125" cy="8905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97" h="237">
                  <a:moveTo>
                    <a:pt x="97" y="6"/>
                  </a:moveTo>
                  <a:cubicBezTo>
                    <a:pt x="97" y="6"/>
                    <a:pt x="97" y="10"/>
                    <a:pt x="95" y="16"/>
                  </a:cubicBezTo>
                  <a:cubicBezTo>
                    <a:pt x="95" y="20"/>
                    <a:pt x="94" y="24"/>
                    <a:pt x="93" y="28"/>
                  </a:cubicBezTo>
                  <a:cubicBezTo>
                    <a:pt x="92" y="33"/>
                    <a:pt x="90" y="38"/>
                    <a:pt x="88" y="43"/>
                  </a:cubicBezTo>
                  <a:cubicBezTo>
                    <a:pt x="86" y="49"/>
                    <a:pt x="84" y="54"/>
                    <a:pt x="81" y="60"/>
                  </a:cubicBezTo>
                  <a:cubicBezTo>
                    <a:pt x="78" y="66"/>
                    <a:pt x="76" y="73"/>
                    <a:pt x="73" y="79"/>
                  </a:cubicBezTo>
                  <a:cubicBezTo>
                    <a:pt x="68" y="93"/>
                    <a:pt x="62" y="107"/>
                    <a:pt x="56" y="121"/>
                  </a:cubicBezTo>
                  <a:cubicBezTo>
                    <a:pt x="53" y="128"/>
                    <a:pt x="50" y="135"/>
                    <a:pt x="46" y="141"/>
                  </a:cubicBezTo>
                  <a:cubicBezTo>
                    <a:pt x="43" y="148"/>
                    <a:pt x="40" y="155"/>
                    <a:pt x="38" y="162"/>
                  </a:cubicBezTo>
                  <a:cubicBezTo>
                    <a:pt x="35" y="168"/>
                    <a:pt x="34" y="175"/>
                    <a:pt x="32" y="182"/>
                  </a:cubicBezTo>
                  <a:cubicBezTo>
                    <a:pt x="31" y="188"/>
                    <a:pt x="29" y="194"/>
                    <a:pt x="27" y="199"/>
                  </a:cubicBezTo>
                  <a:cubicBezTo>
                    <a:pt x="25" y="204"/>
                    <a:pt x="23" y="209"/>
                    <a:pt x="21" y="214"/>
                  </a:cubicBezTo>
                  <a:cubicBezTo>
                    <a:pt x="19" y="218"/>
                    <a:pt x="17" y="221"/>
                    <a:pt x="15" y="224"/>
                  </a:cubicBezTo>
                  <a:cubicBezTo>
                    <a:pt x="12" y="230"/>
                    <a:pt x="10" y="234"/>
                    <a:pt x="10" y="234"/>
                  </a:cubicBezTo>
                  <a:cubicBezTo>
                    <a:pt x="9" y="236"/>
                    <a:pt x="5" y="237"/>
                    <a:pt x="3" y="235"/>
                  </a:cubicBezTo>
                  <a:cubicBezTo>
                    <a:pt x="1" y="234"/>
                    <a:pt x="0" y="232"/>
                    <a:pt x="1" y="230"/>
                  </a:cubicBezTo>
                  <a:cubicBezTo>
                    <a:pt x="1" y="230"/>
                    <a:pt x="1" y="226"/>
                    <a:pt x="3" y="220"/>
                  </a:cubicBezTo>
                  <a:cubicBezTo>
                    <a:pt x="4" y="217"/>
                    <a:pt x="5" y="213"/>
                    <a:pt x="6" y="208"/>
                  </a:cubicBezTo>
                  <a:cubicBezTo>
                    <a:pt x="8" y="204"/>
                    <a:pt x="9" y="199"/>
                    <a:pt x="11" y="193"/>
                  </a:cubicBezTo>
                  <a:cubicBezTo>
                    <a:pt x="13" y="188"/>
                    <a:pt x="16" y="182"/>
                    <a:pt x="19" y="177"/>
                  </a:cubicBezTo>
                  <a:cubicBezTo>
                    <a:pt x="22" y="171"/>
                    <a:pt x="25" y="165"/>
                    <a:pt x="28" y="158"/>
                  </a:cubicBezTo>
                  <a:cubicBezTo>
                    <a:pt x="30" y="151"/>
                    <a:pt x="33" y="144"/>
                    <a:pt x="35" y="137"/>
                  </a:cubicBezTo>
                  <a:cubicBezTo>
                    <a:pt x="37" y="130"/>
                    <a:pt x="39" y="122"/>
                    <a:pt x="41" y="115"/>
                  </a:cubicBezTo>
                  <a:cubicBezTo>
                    <a:pt x="46" y="101"/>
                    <a:pt x="52" y="86"/>
                    <a:pt x="56" y="73"/>
                  </a:cubicBezTo>
                  <a:cubicBezTo>
                    <a:pt x="59" y="66"/>
                    <a:pt x="61" y="60"/>
                    <a:pt x="63" y="53"/>
                  </a:cubicBezTo>
                  <a:cubicBezTo>
                    <a:pt x="65" y="47"/>
                    <a:pt x="67" y="41"/>
                    <a:pt x="69" y="36"/>
                  </a:cubicBezTo>
                  <a:cubicBezTo>
                    <a:pt x="71" y="31"/>
                    <a:pt x="73" y="26"/>
                    <a:pt x="75" y="22"/>
                  </a:cubicBezTo>
                  <a:cubicBezTo>
                    <a:pt x="77" y="18"/>
                    <a:pt x="79" y="14"/>
                    <a:pt x="81" y="11"/>
                  </a:cubicBezTo>
                  <a:cubicBezTo>
                    <a:pt x="85" y="5"/>
                    <a:pt x="87" y="2"/>
                    <a:pt x="87" y="2"/>
                  </a:cubicBezTo>
                  <a:cubicBezTo>
                    <a:pt x="89" y="0"/>
                    <a:pt x="92" y="0"/>
                    <a:pt x="95" y="1"/>
                  </a:cubicBezTo>
                  <a:cubicBezTo>
                    <a:pt x="96" y="3"/>
                    <a:pt x="97" y="4"/>
                    <a:pt x="97" y="6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Freeform 87"/>
            <p:cNvSpPr/>
            <p:nvPr/>
          </p:nvSpPr>
          <p:spPr>
            <a:xfrm>
              <a:off x="7778751" y="3006726"/>
              <a:ext cx="598488" cy="4318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pathLst>
                <a:path w="159" h="115">
                  <a:moveTo>
                    <a:pt x="3" y="34"/>
                  </a:moveTo>
                  <a:cubicBezTo>
                    <a:pt x="7" y="31"/>
                    <a:pt x="11" y="29"/>
                    <a:pt x="15" y="27"/>
                  </a:cubicBezTo>
                  <a:cubicBezTo>
                    <a:pt x="19" y="25"/>
                    <a:pt x="23" y="23"/>
                    <a:pt x="27" y="22"/>
                  </a:cubicBezTo>
                  <a:cubicBezTo>
                    <a:pt x="32" y="20"/>
                    <a:pt x="36" y="19"/>
                    <a:pt x="40" y="17"/>
                  </a:cubicBezTo>
                  <a:cubicBezTo>
                    <a:pt x="45" y="16"/>
                    <a:pt x="49" y="15"/>
                    <a:pt x="53" y="14"/>
                  </a:cubicBezTo>
                  <a:cubicBezTo>
                    <a:pt x="58" y="14"/>
                    <a:pt x="62" y="13"/>
                    <a:pt x="67" y="1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9" y="6"/>
                    <a:pt x="97" y="3"/>
                    <a:pt x="106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11" y="0"/>
                    <a:pt x="114" y="2"/>
                    <a:pt x="116" y="5"/>
                  </a:cubicBezTo>
                  <a:cubicBezTo>
                    <a:pt x="119" y="14"/>
                    <a:pt x="122" y="23"/>
                    <a:pt x="125" y="32"/>
                  </a:cubicBezTo>
                  <a:cubicBezTo>
                    <a:pt x="126" y="36"/>
                    <a:pt x="128" y="40"/>
                    <a:pt x="130" y="45"/>
                  </a:cubicBezTo>
                  <a:cubicBezTo>
                    <a:pt x="132" y="49"/>
                    <a:pt x="134" y="53"/>
                    <a:pt x="137" y="57"/>
                  </a:cubicBezTo>
                  <a:cubicBezTo>
                    <a:pt x="139" y="61"/>
                    <a:pt x="142" y="65"/>
                    <a:pt x="144" y="69"/>
                  </a:cubicBezTo>
                  <a:cubicBezTo>
                    <a:pt x="146" y="73"/>
                    <a:pt x="148" y="77"/>
                    <a:pt x="150" y="82"/>
                  </a:cubicBezTo>
                  <a:cubicBezTo>
                    <a:pt x="151" y="86"/>
                    <a:pt x="153" y="90"/>
                    <a:pt x="154" y="95"/>
                  </a:cubicBezTo>
                  <a:cubicBezTo>
                    <a:pt x="156" y="99"/>
                    <a:pt x="157" y="104"/>
                    <a:pt x="158" y="108"/>
                  </a:cubicBezTo>
                  <a:cubicBezTo>
                    <a:pt x="159" y="111"/>
                    <a:pt x="157" y="114"/>
                    <a:pt x="154" y="114"/>
                  </a:cubicBezTo>
                  <a:cubicBezTo>
                    <a:pt x="152" y="115"/>
                    <a:pt x="150" y="114"/>
                    <a:pt x="149" y="112"/>
                  </a:cubicBezTo>
                  <a:cubicBezTo>
                    <a:pt x="146" y="108"/>
                    <a:pt x="144" y="104"/>
                    <a:pt x="141" y="100"/>
                  </a:cubicBezTo>
                  <a:cubicBezTo>
                    <a:pt x="139" y="96"/>
                    <a:pt x="137" y="92"/>
                    <a:pt x="135" y="88"/>
                  </a:cubicBezTo>
                  <a:cubicBezTo>
                    <a:pt x="133" y="84"/>
                    <a:pt x="131" y="80"/>
                    <a:pt x="129" y="75"/>
                  </a:cubicBezTo>
                  <a:cubicBezTo>
                    <a:pt x="128" y="71"/>
                    <a:pt x="126" y="67"/>
                    <a:pt x="125" y="62"/>
                  </a:cubicBezTo>
                  <a:cubicBezTo>
                    <a:pt x="124" y="58"/>
                    <a:pt x="122" y="53"/>
                    <a:pt x="120" y="49"/>
                  </a:cubicBezTo>
                  <a:cubicBezTo>
                    <a:pt x="119" y="45"/>
                    <a:pt x="117" y="41"/>
                    <a:pt x="114" y="36"/>
                  </a:cubicBezTo>
                  <a:cubicBezTo>
                    <a:pt x="110" y="28"/>
                    <a:pt x="105" y="20"/>
                    <a:pt x="101" y="12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2" y="19"/>
                    <a:pt x="93" y="22"/>
                    <a:pt x="85" y="25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30"/>
                    <a:pt x="63" y="31"/>
                    <a:pt x="59" y="33"/>
                  </a:cubicBezTo>
                  <a:cubicBezTo>
                    <a:pt x="55" y="35"/>
                    <a:pt x="50" y="36"/>
                    <a:pt x="46" y="38"/>
                  </a:cubicBezTo>
                  <a:cubicBezTo>
                    <a:pt x="42" y="39"/>
                    <a:pt x="37" y="40"/>
                    <a:pt x="33" y="41"/>
                  </a:cubicBezTo>
                  <a:cubicBezTo>
                    <a:pt x="28" y="42"/>
                    <a:pt x="24" y="43"/>
                    <a:pt x="19" y="43"/>
                  </a:cubicBezTo>
                  <a:cubicBezTo>
                    <a:pt x="15" y="44"/>
                    <a:pt x="10" y="44"/>
                    <a:pt x="5" y="44"/>
                  </a:cubicBezTo>
                  <a:cubicBezTo>
                    <a:pt x="2" y="44"/>
                    <a:pt x="0" y="41"/>
                    <a:pt x="0" y="38"/>
                  </a:cubicBezTo>
                  <a:cubicBezTo>
                    <a:pt x="0" y="36"/>
                    <a:pt x="1" y="35"/>
                    <a:pt x="3" y="34"/>
                  </a:cubicBezTo>
                  <a:close/>
                </a:path>
              </a:pathLst>
            </a:custGeom>
            <a:solidFill>
              <a:srgbClr val="492A2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Freeform 88"/>
            <p:cNvSpPr/>
            <p:nvPr/>
          </p:nvSpPr>
          <p:spPr>
            <a:xfrm>
              <a:off x="8594726" y="2439988"/>
              <a:ext cx="247650" cy="17938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66" h="48">
                  <a:moveTo>
                    <a:pt x="59" y="0"/>
                  </a:moveTo>
                  <a:cubicBezTo>
                    <a:pt x="49" y="2"/>
                    <a:pt x="42" y="10"/>
                    <a:pt x="34" y="16"/>
                  </a:cubicBezTo>
                  <a:cubicBezTo>
                    <a:pt x="24" y="24"/>
                    <a:pt x="15" y="33"/>
                    <a:pt x="3" y="40"/>
                  </a:cubicBezTo>
                  <a:cubicBezTo>
                    <a:pt x="0" y="42"/>
                    <a:pt x="2" y="48"/>
                    <a:pt x="6" y="47"/>
                  </a:cubicBezTo>
                  <a:cubicBezTo>
                    <a:pt x="18" y="43"/>
                    <a:pt x="27" y="37"/>
                    <a:pt x="37" y="30"/>
                  </a:cubicBezTo>
                  <a:cubicBezTo>
                    <a:pt x="45" y="24"/>
                    <a:pt x="58" y="18"/>
                    <a:pt x="64" y="9"/>
                  </a:cubicBezTo>
                  <a:cubicBezTo>
                    <a:pt x="66" y="5"/>
                    <a:pt x="63" y="0"/>
                    <a:pt x="59" y="0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Freeform 89"/>
            <p:cNvSpPr/>
            <p:nvPr/>
          </p:nvSpPr>
          <p:spPr>
            <a:xfrm>
              <a:off x="8715376" y="2559051"/>
              <a:ext cx="292100" cy="1651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78" h="44">
                  <a:moveTo>
                    <a:pt x="73" y="3"/>
                  </a:moveTo>
                  <a:cubicBezTo>
                    <a:pt x="62" y="0"/>
                    <a:pt x="50" y="9"/>
                    <a:pt x="40" y="15"/>
                  </a:cubicBezTo>
                  <a:cubicBezTo>
                    <a:pt x="28" y="22"/>
                    <a:pt x="14" y="29"/>
                    <a:pt x="3" y="37"/>
                  </a:cubicBezTo>
                  <a:cubicBezTo>
                    <a:pt x="0" y="39"/>
                    <a:pt x="1" y="43"/>
                    <a:pt x="5" y="44"/>
                  </a:cubicBezTo>
                  <a:cubicBezTo>
                    <a:pt x="17" y="44"/>
                    <a:pt x="28" y="37"/>
                    <a:pt x="39" y="32"/>
                  </a:cubicBezTo>
                  <a:cubicBezTo>
                    <a:pt x="46" y="28"/>
                    <a:pt x="52" y="25"/>
                    <a:pt x="59" y="21"/>
                  </a:cubicBezTo>
                  <a:cubicBezTo>
                    <a:pt x="66" y="18"/>
                    <a:pt x="71" y="17"/>
                    <a:pt x="76" y="12"/>
                  </a:cubicBezTo>
                  <a:cubicBezTo>
                    <a:pt x="78" y="9"/>
                    <a:pt x="78" y="4"/>
                    <a:pt x="73" y="3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Freeform 90"/>
            <p:cNvSpPr/>
            <p:nvPr/>
          </p:nvSpPr>
          <p:spPr>
            <a:xfrm>
              <a:off x="8740776" y="2778126"/>
              <a:ext cx="177800" cy="88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47" h="24">
                  <a:moveTo>
                    <a:pt x="36" y="3"/>
                  </a:moveTo>
                  <a:cubicBezTo>
                    <a:pt x="26" y="6"/>
                    <a:pt x="17" y="13"/>
                    <a:pt x="6" y="14"/>
                  </a:cubicBezTo>
                  <a:cubicBezTo>
                    <a:pt x="0" y="15"/>
                    <a:pt x="0" y="23"/>
                    <a:pt x="6" y="24"/>
                  </a:cubicBezTo>
                  <a:cubicBezTo>
                    <a:pt x="18" y="24"/>
                    <a:pt x="31" y="21"/>
                    <a:pt x="41" y="15"/>
                  </a:cubicBezTo>
                  <a:cubicBezTo>
                    <a:pt x="47" y="11"/>
                    <a:pt x="44" y="0"/>
                    <a:pt x="36" y="3"/>
                  </a:cubicBezTo>
                  <a:close/>
                </a:path>
              </a:pathLst>
            </a:custGeom>
            <a:solidFill>
              <a:srgbClr val="3E251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4" name="Freeform 248"/>
          <p:cNvSpPr>
            <a:spLocks noEditPoints="1"/>
          </p:cNvSpPr>
          <p:nvPr userDrawn="1"/>
        </p:nvSpPr>
        <p:spPr>
          <a:xfrm>
            <a:off x="68263" y="55563"/>
            <a:ext cx="244475" cy="2460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5" h="96">
                <a:moveTo>
                  <a:pt x="66" y="25"/>
                </a:moveTo>
                <a:cubicBezTo>
                  <a:pt x="56" y="18"/>
                  <a:pt x="43" y="25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22"/>
                  <a:pt x="33" y="12"/>
                  <a:pt x="30" y="6"/>
                </a:cubicBezTo>
                <a:cubicBezTo>
                  <a:pt x="28" y="0"/>
                  <a:pt x="19" y="1"/>
                  <a:pt x="16" y="6"/>
                </a:cubicBezTo>
                <a:cubicBezTo>
                  <a:pt x="0" y="32"/>
                  <a:pt x="5" y="70"/>
                  <a:pt x="25" y="93"/>
                </a:cubicBezTo>
                <a:cubicBezTo>
                  <a:pt x="28" y="96"/>
                  <a:pt x="33" y="96"/>
                  <a:pt x="36" y="94"/>
                </a:cubicBezTo>
                <a:cubicBezTo>
                  <a:pt x="52" y="83"/>
                  <a:pt x="95" y="46"/>
                  <a:pt x="66" y="25"/>
                </a:cubicBezTo>
                <a:close/>
                <a:moveTo>
                  <a:pt x="55" y="51"/>
                </a:moveTo>
                <a:cubicBezTo>
                  <a:pt x="52" y="58"/>
                  <a:pt x="46" y="65"/>
                  <a:pt x="40" y="70"/>
                </a:cubicBezTo>
                <a:cubicBezTo>
                  <a:pt x="42" y="57"/>
                  <a:pt x="46" y="39"/>
                  <a:pt x="56" y="41"/>
                </a:cubicBezTo>
                <a:cubicBezTo>
                  <a:pt x="59" y="42"/>
                  <a:pt x="57" y="47"/>
                  <a:pt x="55" y="51"/>
                </a:cubicBezTo>
                <a:close/>
              </a:path>
            </a:pathLst>
          </a:custGeom>
          <a:solidFill>
            <a:srgbClr val="FFE65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5" name="Freeform 257"/>
          <p:cNvSpPr>
            <a:spLocks noEditPoints="1"/>
          </p:cNvSpPr>
          <p:nvPr userDrawn="1"/>
        </p:nvSpPr>
        <p:spPr>
          <a:xfrm>
            <a:off x="-4762" y="4273550"/>
            <a:ext cx="182562" cy="182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1" h="71">
                <a:moveTo>
                  <a:pt x="69" y="9"/>
                </a:moveTo>
                <a:cubicBezTo>
                  <a:pt x="68" y="1"/>
                  <a:pt x="58" y="0"/>
                  <a:pt x="52" y="3"/>
                </a:cubicBezTo>
                <a:cubicBezTo>
                  <a:pt x="43" y="8"/>
                  <a:pt x="38" y="18"/>
                  <a:pt x="34" y="29"/>
                </a:cubicBezTo>
                <a:cubicBezTo>
                  <a:pt x="30" y="17"/>
                  <a:pt x="22" y="6"/>
                  <a:pt x="11" y="4"/>
                </a:cubicBezTo>
                <a:cubicBezTo>
                  <a:pt x="8" y="4"/>
                  <a:pt x="5" y="5"/>
                  <a:pt x="5" y="8"/>
                </a:cubicBezTo>
                <a:cubicBezTo>
                  <a:pt x="4" y="11"/>
                  <a:pt x="4" y="14"/>
                  <a:pt x="3" y="17"/>
                </a:cubicBezTo>
                <a:cubicBezTo>
                  <a:pt x="1" y="18"/>
                  <a:pt x="0" y="21"/>
                  <a:pt x="1" y="24"/>
                </a:cubicBezTo>
                <a:cubicBezTo>
                  <a:pt x="2" y="29"/>
                  <a:pt x="4" y="35"/>
                  <a:pt x="7" y="40"/>
                </a:cubicBezTo>
                <a:cubicBezTo>
                  <a:pt x="10" y="48"/>
                  <a:pt x="15" y="55"/>
                  <a:pt x="23" y="60"/>
                </a:cubicBezTo>
                <a:cubicBezTo>
                  <a:pt x="43" y="71"/>
                  <a:pt x="58" y="48"/>
                  <a:pt x="65" y="33"/>
                </a:cubicBezTo>
                <a:cubicBezTo>
                  <a:pt x="68" y="25"/>
                  <a:pt x="71" y="17"/>
                  <a:pt x="69" y="9"/>
                </a:cubicBezTo>
                <a:close/>
                <a:moveTo>
                  <a:pt x="59" y="12"/>
                </a:moveTo>
                <a:cubicBezTo>
                  <a:pt x="59" y="13"/>
                  <a:pt x="60" y="14"/>
                  <a:pt x="59" y="15"/>
                </a:cubicBezTo>
                <a:cubicBezTo>
                  <a:pt x="59" y="14"/>
                  <a:pt x="58" y="14"/>
                  <a:pt x="57" y="13"/>
                </a:cubicBezTo>
                <a:cubicBezTo>
                  <a:pt x="58" y="13"/>
                  <a:pt x="59" y="12"/>
                  <a:pt x="59" y="12"/>
                </a:cubicBezTo>
                <a:close/>
                <a:moveTo>
                  <a:pt x="24" y="29"/>
                </a:moveTo>
                <a:cubicBezTo>
                  <a:pt x="21" y="25"/>
                  <a:pt x="17" y="21"/>
                  <a:pt x="13" y="18"/>
                </a:cubicBezTo>
                <a:cubicBezTo>
                  <a:pt x="13" y="17"/>
                  <a:pt x="13" y="17"/>
                  <a:pt x="13" y="16"/>
                </a:cubicBezTo>
                <a:cubicBezTo>
                  <a:pt x="18" y="19"/>
                  <a:pt x="21" y="23"/>
                  <a:pt x="24" y="29"/>
                </a:cubicBezTo>
                <a:close/>
              </a:path>
            </a:pathLst>
          </a:custGeom>
          <a:solidFill>
            <a:srgbClr val="ADCA4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6" name="Freeform 255"/>
          <p:cNvSpPr>
            <a:spLocks noEditPoints="1"/>
          </p:cNvSpPr>
          <p:nvPr userDrawn="1"/>
        </p:nvSpPr>
        <p:spPr>
          <a:xfrm>
            <a:off x="-60325" y="4645025"/>
            <a:ext cx="349250" cy="400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4" h="115">
                <a:moveTo>
                  <a:pt x="94" y="11"/>
                </a:moveTo>
                <a:cubicBezTo>
                  <a:pt x="94" y="11"/>
                  <a:pt x="94" y="10"/>
                  <a:pt x="94" y="9"/>
                </a:cubicBezTo>
                <a:cubicBezTo>
                  <a:pt x="94" y="5"/>
                  <a:pt x="92" y="0"/>
                  <a:pt x="86" y="0"/>
                </a:cubicBezTo>
                <a:cubicBezTo>
                  <a:pt x="85" y="0"/>
                  <a:pt x="85" y="0"/>
                  <a:pt x="84" y="0"/>
                </a:cubicBezTo>
                <a:cubicBezTo>
                  <a:pt x="82" y="0"/>
                  <a:pt x="79" y="1"/>
                  <a:pt x="78" y="3"/>
                </a:cubicBezTo>
                <a:cubicBezTo>
                  <a:pt x="70" y="8"/>
                  <a:pt x="66" y="20"/>
                  <a:pt x="63" y="27"/>
                </a:cubicBezTo>
                <a:cubicBezTo>
                  <a:pt x="63" y="29"/>
                  <a:pt x="62" y="30"/>
                  <a:pt x="62" y="32"/>
                </a:cubicBezTo>
                <a:cubicBezTo>
                  <a:pt x="61" y="33"/>
                  <a:pt x="61" y="34"/>
                  <a:pt x="60" y="35"/>
                </a:cubicBezTo>
                <a:cubicBezTo>
                  <a:pt x="60" y="36"/>
                  <a:pt x="60" y="36"/>
                  <a:pt x="59" y="37"/>
                </a:cubicBezTo>
                <a:cubicBezTo>
                  <a:pt x="50" y="26"/>
                  <a:pt x="37" y="17"/>
                  <a:pt x="22" y="13"/>
                </a:cubicBezTo>
                <a:cubicBezTo>
                  <a:pt x="18" y="12"/>
                  <a:pt x="13" y="15"/>
                  <a:pt x="12" y="19"/>
                </a:cubicBezTo>
                <a:cubicBezTo>
                  <a:pt x="0" y="58"/>
                  <a:pt x="35" y="89"/>
                  <a:pt x="62" y="111"/>
                </a:cubicBezTo>
                <a:cubicBezTo>
                  <a:pt x="66" y="115"/>
                  <a:pt x="72" y="114"/>
                  <a:pt x="75" y="109"/>
                </a:cubicBezTo>
                <a:cubicBezTo>
                  <a:pt x="93" y="82"/>
                  <a:pt x="104" y="44"/>
                  <a:pt x="94" y="11"/>
                </a:cubicBezTo>
                <a:close/>
                <a:moveTo>
                  <a:pt x="56" y="57"/>
                </a:moveTo>
                <a:cubicBezTo>
                  <a:pt x="55" y="59"/>
                  <a:pt x="55" y="62"/>
                  <a:pt x="55" y="64"/>
                </a:cubicBezTo>
                <a:cubicBezTo>
                  <a:pt x="53" y="63"/>
                  <a:pt x="52" y="61"/>
                  <a:pt x="50" y="60"/>
                </a:cubicBezTo>
                <a:cubicBezTo>
                  <a:pt x="49" y="58"/>
                  <a:pt x="49" y="56"/>
                  <a:pt x="48" y="54"/>
                </a:cubicBezTo>
                <a:cubicBezTo>
                  <a:pt x="50" y="55"/>
                  <a:pt x="53" y="55"/>
                  <a:pt x="55" y="56"/>
                </a:cubicBezTo>
                <a:cubicBezTo>
                  <a:pt x="55" y="56"/>
                  <a:pt x="56" y="56"/>
                  <a:pt x="56" y="57"/>
                </a:cubicBezTo>
                <a:close/>
              </a:path>
            </a:pathLst>
          </a:custGeom>
          <a:solidFill>
            <a:srgbClr val="4A99B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7" name="Freeform 34"/>
          <p:cNvSpPr>
            <a:spLocks noEditPoints="1"/>
          </p:cNvSpPr>
          <p:nvPr userDrawn="1"/>
        </p:nvSpPr>
        <p:spPr>
          <a:xfrm rot="936137">
            <a:off x="814388" y="111125"/>
            <a:ext cx="579437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8" name="图片 22"/>
          <p:cNvPicPr>
            <a:picLocks noChangeAspect="1"/>
          </p:cNvPicPr>
          <p:nvPr userDrawn="1"/>
        </p:nvPicPr>
        <p:blipFill>
          <a:blip r:embed="rId3"/>
          <a:srcRect l="50890" t="25778" b="26666"/>
          <a:stretch>
            <a:fillRect/>
          </a:stretch>
        </p:blipFill>
        <p:spPr>
          <a:xfrm>
            <a:off x="87313" y="55563"/>
            <a:ext cx="103505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22"/>
          <p:cNvPicPr>
            <a:picLocks noChangeAspect="1"/>
          </p:cNvPicPr>
          <p:nvPr userDrawn="1"/>
        </p:nvPicPr>
        <p:blipFill>
          <a:blip r:embed="rId4"/>
          <a:srcRect r="48468"/>
          <a:stretch>
            <a:fillRect/>
          </a:stretch>
        </p:blipFill>
        <p:spPr>
          <a:xfrm>
            <a:off x="7821613" y="2571750"/>
            <a:ext cx="1330325" cy="2579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图片 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21613" y="4430713"/>
            <a:ext cx="812800" cy="81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24"/>
          <p:cNvPicPr>
            <a:picLocks noChangeAspect="1"/>
          </p:cNvPicPr>
          <p:nvPr userDrawn="1"/>
        </p:nvPicPr>
        <p:blipFill>
          <a:blip r:embed="rId6"/>
          <a:srcRect l="22141" b="36078"/>
          <a:stretch>
            <a:fillRect/>
          </a:stretch>
        </p:blipFill>
        <p:spPr>
          <a:xfrm>
            <a:off x="-7937" y="3746500"/>
            <a:ext cx="1711325" cy="1404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rcRect l="20872" r="233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06825" y="1106488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34950" y="2732088"/>
            <a:ext cx="2576513" cy="2576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782763" y="2176463"/>
            <a:ext cx="2024062" cy="281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6961" t="2728" r="1410" b="180"/>
          <a:stretch>
            <a:fillRect/>
          </a:stretch>
        </p:blipFill>
        <p:spPr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-15875" y="0"/>
            <a:ext cx="9144000" cy="515302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0813" y="180975"/>
            <a:ext cx="8848725" cy="4257675"/>
          </a:xfrm>
          <a:prstGeom prst="roundRect">
            <a:avLst>
              <a:gd name="adj" fmla="val 7157"/>
            </a:avLst>
          </a:prstGeom>
          <a:solidFill>
            <a:srgbClr val="EB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inpin heiti" charset="-122"/>
              <a:ea typeface="inpin heiti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376" y="304800"/>
            <a:ext cx="8849248" cy="4693768"/>
            <a:chOff x="791751" y="1421047"/>
            <a:chExt cx="10661376" cy="5093254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791751" y="2435003"/>
              <a:ext cx="10661376" cy="4079298"/>
            </a:xfrm>
            <a:prstGeom prst="roundRect">
              <a:avLst>
                <a:gd name="adj" fmla="val 7157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npin heiti" charset="-122"/>
                <a:ea typeface="inpin heiti" charset="-122"/>
                <a:cs typeface="+mn-cs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b="36990"/>
            <a:stretch>
              <a:fillRect/>
            </a:stretch>
          </p:blipFill>
          <p:spPr>
            <a:xfrm>
              <a:off x="6103438" y="1421047"/>
              <a:ext cx="5349689" cy="235964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b="36990"/>
            <a:stretch>
              <a:fillRect/>
            </a:stretch>
          </p:blipFill>
          <p:spPr>
            <a:xfrm>
              <a:off x="791751" y="1421048"/>
              <a:ext cx="5349689" cy="2359644"/>
            </a:xfrm>
            <a:prstGeom prst="rect">
              <a:avLst/>
            </a:prstGeom>
          </p:spPr>
        </p:pic>
      </p:grpSp>
      <p:pic>
        <p:nvPicPr>
          <p:cNvPr id="4103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9225" y="-220662"/>
            <a:ext cx="249713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51825" y="4181475"/>
            <a:ext cx="1038225" cy="103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875" y="4081463"/>
            <a:ext cx="1160463" cy="116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1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466850" y="4532313"/>
            <a:ext cx="715963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7" name="图片 11"/>
          <p:cNvPicPr>
            <a:picLocks noChangeAspect="1"/>
          </p:cNvPicPr>
          <p:nvPr userDrawn="1"/>
        </p:nvPicPr>
        <p:blipFill>
          <a:blip r:embed="rId6"/>
          <a:srcRect l="72646" t="65195" b="-2"/>
          <a:stretch>
            <a:fillRect/>
          </a:stretch>
        </p:blipFill>
        <p:spPr>
          <a:xfrm>
            <a:off x="3086100" y="4749800"/>
            <a:ext cx="317500" cy="40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8" name="图片 12"/>
          <p:cNvPicPr>
            <a:picLocks noChangeAspect="1"/>
          </p:cNvPicPr>
          <p:nvPr userDrawn="1"/>
        </p:nvPicPr>
        <p:blipFill>
          <a:blip r:embed="rId8"/>
          <a:srcRect t="65195" r="72646" b="-2"/>
          <a:stretch>
            <a:fillRect/>
          </a:stretch>
        </p:blipFill>
        <p:spPr>
          <a:xfrm rot="-2539281" flipH="1">
            <a:off x="2452688" y="4873625"/>
            <a:ext cx="284162" cy="363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rcRect l="20872" r="233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49225" y="2749550"/>
            <a:ext cx="2298700" cy="2106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98613" y="2732088"/>
            <a:ext cx="2368550" cy="236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806825" y="1106488"/>
            <a:ext cx="51435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8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slide" Target="slide2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4.png"/><Relationship Id="rId3" Type="http://schemas.openxmlformats.org/officeDocument/2006/relationships/image" Target="../media/image42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0.png"/><Relationship Id="rId3" Type="http://schemas.microsoft.com/office/2007/relationships/media" Target="file:///\\pc-2\&#31508;&#39034;&#23383;&#24211;\&#23567;.wmv" TargetMode="External"/><Relationship Id="rId2" Type="http://schemas.openxmlformats.org/officeDocument/2006/relationships/video" Target="file:///\\pc-2\&#31508;&#39034;&#23383;&#24211;\&#23567;.wmv" TargetMode="External"/><Relationship Id="rId1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9.png"/><Relationship Id="rId3" Type="http://schemas.openxmlformats.org/officeDocument/2006/relationships/image" Target="../media/image61.png"/><Relationship Id="rId2" Type="http://schemas.microsoft.com/office/2007/relationships/media" Target="file:///\\pc-2\&#31508;&#39034;&#23383;&#24211;\&#23569;.wmv" TargetMode="External"/><Relationship Id="rId1" Type="http://schemas.openxmlformats.org/officeDocument/2006/relationships/video" Target="file:///\\pc-2\&#31508;&#39034;&#23383;&#24211;\&#23569;.wmv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2.pn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3" Type="http://schemas.openxmlformats.org/officeDocument/2006/relationships/image" Target="../media/image47.jpeg"/><Relationship Id="rId2" Type="http://schemas.openxmlformats.org/officeDocument/2006/relationships/image" Target="../media/image35.jpeg"/><Relationship Id="rId1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47.jpeg"/><Relationship Id="rId3" Type="http://schemas.openxmlformats.org/officeDocument/2006/relationships/image" Target="../media/image35.jpe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7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4.jpeg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microsoft.com/office/2007/relationships/media" Target="file:///\\pc-2\&#31508;&#39034;&#23383;&#24211;\&#26524;.wmv" TargetMode="External"/><Relationship Id="rId4" Type="http://schemas.openxmlformats.org/officeDocument/2006/relationships/video" Target="file:///\\pc-2\&#31508;&#39034;&#23383;&#24211;\&#26524;.wmv" TargetMode="External"/><Relationship Id="rId3" Type="http://schemas.openxmlformats.org/officeDocument/2006/relationships/image" Target="../media/image80.png"/><Relationship Id="rId2" Type="http://schemas.microsoft.com/office/2007/relationships/media" Target="file:///\\pc-2\&#31508;&#39034;&#23383;&#24211;\&#29275;.wmv" TargetMode="External"/><Relationship Id="rId1" Type="http://schemas.openxmlformats.org/officeDocument/2006/relationships/video" Target="file:///\\pc-2\&#31508;&#39034;&#23383;&#24211;\&#29275;.wmv" TargetMode="Externa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microsoft.com/office/2007/relationships/media" Target="file:///\\pc-2\&#31508;&#39034;&#23383;&#24211;\&#40479;.wmv" TargetMode="External"/><Relationship Id="rId1" Type="http://schemas.openxmlformats.org/officeDocument/2006/relationships/video" Target="file:///\\pc-2\&#31508;&#39034;&#23383;&#24211;\&#40479;.wmv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jpeg"/><Relationship Id="rId1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3">
            <a:hlinkClick r:id="rId1" action="ppaction://hlinksldjump"/>
          </p:cNvPr>
          <p:cNvSpPr txBox="1"/>
          <p:nvPr/>
        </p:nvSpPr>
        <p:spPr>
          <a:xfrm>
            <a:off x="2174875" y="438150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17413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6">
            <a:hlinkClick r:id="rId2" action="ppaction://hlinksldjump"/>
          </p:cNvPr>
          <p:cNvSpPr txBox="1"/>
          <p:nvPr/>
        </p:nvSpPr>
        <p:spPr>
          <a:xfrm>
            <a:off x="4497388" y="1466850"/>
            <a:ext cx="18065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17413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 dirty="0">
              <a:solidFill>
                <a:srgbClr val="17413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图片 7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rcRect t="41412" b="40759"/>
          <a:stretch>
            <a:fillRect/>
          </a:stretch>
        </p:blipFill>
        <p:spPr>
          <a:xfrm>
            <a:off x="1620838" y="669925"/>
            <a:ext cx="3146425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t="41412" b="40759"/>
          <a:stretch>
            <a:fillRect/>
          </a:stretch>
        </p:blipFill>
        <p:spPr>
          <a:xfrm>
            <a:off x="3957638" y="1703388"/>
            <a:ext cx="3146425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86000" y="440944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605088" y="949325"/>
            <a:ext cx="2736850" cy="29003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70175" y="708025"/>
            <a:ext cx="21463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</a:rPr>
              <a:t>yā  zi  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5088" y="2274888"/>
            <a:ext cx="169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</a:rPr>
              <a:t>niǎo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345" t="61974" b="7430"/>
          <a:stretch>
            <a:fillRect/>
          </a:stretch>
        </p:blipFill>
        <p:spPr>
          <a:xfrm>
            <a:off x="2792413" y="2906713"/>
            <a:ext cx="768350" cy="84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8463" y="1298575"/>
            <a:ext cx="579437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345" t="61974" b="7430"/>
          <a:stretch>
            <a:fillRect/>
          </a:stretch>
        </p:blipFill>
        <p:spPr>
          <a:xfrm>
            <a:off x="5341938" y="1976438"/>
            <a:ext cx="766762" cy="8477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8" name="直接箭头连接符 17"/>
          <p:cNvCxnSpPr/>
          <p:nvPr/>
        </p:nvCxnSpPr>
        <p:spPr>
          <a:xfrm>
            <a:off x="3395663" y="1655763"/>
            <a:ext cx="1946275" cy="579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13" idx="1"/>
          </p:cNvCxnSpPr>
          <p:nvPr/>
        </p:nvCxnSpPr>
        <p:spPr>
          <a:xfrm flipV="1">
            <a:off x="3454400" y="2400300"/>
            <a:ext cx="1887538" cy="8620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2" name="矩形 20"/>
          <p:cNvSpPr/>
          <p:nvPr/>
        </p:nvSpPr>
        <p:spPr>
          <a:xfrm>
            <a:off x="6700838" y="2182813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鸟字边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639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8" y="1700213"/>
            <a:ext cx="2563812" cy="158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0938" y="776288"/>
            <a:ext cx="2571750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222750" y="2906713"/>
            <a:ext cx="4433888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>
              <a:lnSpc>
                <a:spcPct val="120000"/>
              </a:lnSpc>
              <a:buNone/>
            </a:pPr>
            <a:r>
              <a:rPr lang="en-US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Tahoma" panose="020B0604030504040204" pitchFamily="34" charset="0"/>
                <a:cs typeface="Times New Roman" panose="02020603050405020304" pitchFamily="18" charset="0"/>
              </a:rPr>
              <a:t>鸟字边的字一般和鸟有关，大多数是鸟的名字。</a:t>
            </a:r>
            <a:endParaRPr lang="zh-CN" altLang="zh-CN" sz="2800" b="1" dirty="0">
              <a:latin typeface="Tahoma" panose="020B060403050404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25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86125" y="1355725"/>
            <a:ext cx="315912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杏子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8488" y="935038"/>
            <a:ext cx="427196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</a:rPr>
              <a:t>xìnɡ zi  táo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pic>
        <p:nvPicPr>
          <p:cNvPr id="17412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46" r="15746"/>
          <a:stretch>
            <a:fillRect/>
          </a:stretch>
        </p:blipFill>
        <p:spPr>
          <a:xfrm>
            <a:off x="952500" y="3208338"/>
            <a:ext cx="1574800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2" y="1259268"/>
            <a:ext cx="1687817" cy="10436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8640" t="11844" r="7071" b="17847"/>
          <a:stretch>
            <a:fillRect/>
          </a:stretch>
        </p:blipFill>
        <p:spPr>
          <a:xfrm>
            <a:off x="2181225" y="1641475"/>
            <a:ext cx="11049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138488" y="3541713"/>
            <a:ext cx="2311400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4813" y="3122613"/>
            <a:ext cx="2698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宋体" panose="02010600030101010101" pitchFamily="2" charset="-122"/>
              </a:rPr>
              <a:t>pínɡ ɡuǒ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738" y="1455738"/>
            <a:ext cx="952500" cy="73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200" y="1452563"/>
            <a:ext cx="493713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矩形 22"/>
          <p:cNvSpPr/>
          <p:nvPr/>
        </p:nvSpPr>
        <p:spPr>
          <a:xfrm>
            <a:off x="6940550" y="1604963"/>
            <a:ext cx="15748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木字旁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775" y="3656013"/>
            <a:ext cx="768350" cy="40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/>
        </p:nvSpPr>
        <p:spPr>
          <a:xfrm>
            <a:off x="6061075" y="3673475"/>
            <a:ext cx="15748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草字头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0" grpId="0"/>
      <p:bldP spid="23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决策 1"/>
          <p:cNvSpPr/>
          <p:nvPr/>
        </p:nvSpPr>
        <p:spPr>
          <a:xfrm>
            <a:off x="1081088" y="312738"/>
            <a:ext cx="482600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7663" y="425450"/>
            <a:ext cx="18319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熟字组词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4088" y="1122363"/>
            <a:ext cx="4572000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多：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多少、众多、大多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少：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少见、少数、很少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黄：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黄牛、黄色、黄金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边：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边上、河边、天边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果：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苹果、果树、果子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桃：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桃树、桃花、桃子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1062038" y="1119188"/>
            <a:ext cx="7019925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自由借助插图试读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，把不认识的字圈出来，多读几遍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这篇课文共有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小节。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课文出现的“一”有几种读音？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4062413" y="2490788"/>
            <a:ext cx="14128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TextBox 3"/>
          <p:cNvSpPr txBox="1"/>
          <p:nvPr/>
        </p:nvSpPr>
        <p:spPr>
          <a:xfrm>
            <a:off x="179388" y="22225"/>
            <a:ext cx="18859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云形 4"/>
          <p:cNvSpPr/>
          <p:nvPr/>
        </p:nvSpPr>
        <p:spPr>
          <a:xfrm>
            <a:off x="3689350" y="214313"/>
            <a:ext cx="1673225" cy="1046163"/>
          </a:xfrm>
          <a:prstGeom prst="cloud">
            <a:avLst/>
          </a:prstGeom>
          <a:solidFill>
            <a:srgbClr val="D2E3F3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9188" y="1341438"/>
            <a:ext cx="6180137" cy="584200"/>
          </a:xfrm>
          <a:prstGeom prst="rect">
            <a:avLst/>
          </a:prstGeom>
          <a:noFill/>
          <a:ln w="9525" cap="flat" cmpd="sng">
            <a:solidFill>
              <a:srgbClr val="339701"/>
            </a:solidFill>
            <a:prstDash val="dash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一片片叶子  一群大雁   一会儿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4638" y="1309688"/>
            <a:ext cx="20383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b="1" dirty="0">
                <a:latin typeface="Arial" panose="020B0604020202020204" pitchFamily="34" charset="0"/>
                <a:cs typeface="Times New Roman" panose="02020603050405020304" pitchFamily="18" charset="0"/>
              </a:rPr>
              <a:t>《秋天》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9350" y="455613"/>
            <a:ext cx="15732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“一”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矩形 6"/>
          <p:cNvSpPr/>
          <p:nvPr/>
        </p:nvSpPr>
        <p:spPr>
          <a:xfrm>
            <a:off x="1035050" y="2357438"/>
            <a:ext cx="6981825" cy="1965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50000"/>
              </a:lnSpc>
              <a:buNone/>
            </a:pP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一头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None/>
            </a:pP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一颗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一堆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488" y="2120900"/>
            <a:ext cx="75660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yí </a:t>
            </a:r>
            <a:r>
              <a:rPr lang="en-US" altLang="zh-CN" sz="3200" b="1" dirty="0">
                <a:latin typeface="宋体" panose="02010600030101010101" pitchFamily="2" charset="-122"/>
              </a:rPr>
              <a:t>ɡè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yì </a:t>
            </a:r>
            <a:r>
              <a:rPr lang="en-US" altLang="zh-CN" sz="3200" b="1" dirty="0">
                <a:latin typeface="宋体" panose="02010600030101010101" pitchFamily="2" charset="-122"/>
              </a:rPr>
              <a:t>tóu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yì </a:t>
            </a:r>
            <a:r>
              <a:rPr lang="en-US" altLang="zh-CN" sz="3200" b="1" dirty="0">
                <a:latin typeface="宋体" panose="02010600030101010101" pitchFamily="2" charset="-122"/>
              </a:rPr>
              <a:t>zhī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yì </a:t>
            </a:r>
            <a:r>
              <a:rPr lang="en-US" altLang="zh-CN" sz="3200" b="1" dirty="0">
                <a:latin typeface="宋体" panose="02010600030101010101" pitchFamily="2" charset="-122"/>
              </a:rPr>
              <a:t>biān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8488" y="3200400"/>
            <a:ext cx="6391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yì </a:t>
            </a:r>
            <a:r>
              <a:rPr lang="en-US" altLang="zh-CN" sz="3200" b="1" dirty="0">
                <a:latin typeface="宋体" panose="02010600030101010101" pitchFamily="2" charset="-122"/>
              </a:rPr>
              <a:t>qún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yì </a:t>
            </a:r>
            <a:r>
              <a:rPr lang="en-US" altLang="zh-CN" sz="3200" b="1" dirty="0">
                <a:latin typeface="宋体" panose="02010600030101010101" pitchFamily="2" charset="-122"/>
              </a:rPr>
              <a:t>kē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 yì </a:t>
            </a:r>
            <a:r>
              <a:rPr lang="en-US" altLang="zh-CN" sz="3200" b="1" dirty="0">
                <a:latin typeface="宋体" panose="02010600030101010101" pitchFamily="2" charset="-122"/>
              </a:rPr>
              <a:t>duī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434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3252788" y="3106738"/>
            <a:ext cx="5110163" cy="1849438"/>
          </a:xfrm>
          <a:prstGeom prst="roundRect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252788" y="1141413"/>
            <a:ext cx="5110163" cy="1792288"/>
          </a:xfrm>
          <a:prstGeom prst="roundRect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340100" y="1063625"/>
            <a:ext cx="509587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一个大，一个小，一头黄牛一只猫。</a:t>
            </a:r>
            <a:endParaRPr kumimoji="0" lang="zh-CN" altLang="en-US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3427413" y="1044575"/>
            <a:ext cx="50974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yí  ɡè  dà       yí  ɡè xiǎo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3340100" y="2020888"/>
            <a:ext cx="51847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yì tóu huánɡ niú  yì zhī māo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0100" y="3081338"/>
            <a:ext cx="509587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一个大，一个小，</a:t>
            </a:r>
            <a:endParaRPr kumimoji="0" lang="en-US" altLang="zh-CN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一个苹果一颗枣。</a:t>
            </a:r>
            <a:endParaRPr kumimoji="0" lang="zh-CN" altLang="en-US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2"/>
          <p:cNvSpPr/>
          <p:nvPr/>
        </p:nvSpPr>
        <p:spPr>
          <a:xfrm>
            <a:off x="3409950" y="2992438"/>
            <a:ext cx="5191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yí  ɡè  dà       yí  ɡè xiǎo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1" name="矩形 2"/>
          <p:cNvSpPr/>
          <p:nvPr/>
        </p:nvSpPr>
        <p:spPr>
          <a:xfrm>
            <a:off x="3409950" y="3995738"/>
            <a:ext cx="53038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yí  ɡè pínɡ ɡuǒ  yì  kē  zǎo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2679700" y="1689100"/>
            <a:ext cx="484188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2679700" y="3625850"/>
            <a:ext cx="484188" cy="811213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44725" y="357188"/>
            <a:ext cx="592931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用 “大”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“小”说一句话。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000" y="2216150"/>
            <a:ext cx="24257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学习第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小节，比较大小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18" name="TextBox 3"/>
          <p:cNvSpPr txBox="1"/>
          <p:nvPr/>
        </p:nvSpPr>
        <p:spPr>
          <a:xfrm>
            <a:off x="171450" y="19050"/>
            <a:ext cx="1885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6" grpId="0"/>
      <p:bldP spid="7" grpId="0"/>
      <p:bldP spid="8" grpId="0"/>
      <p:bldP spid="9" grpId="0"/>
      <p:bldP spid="10" grpId="0"/>
      <p:bldP spid="11" grpId="0"/>
      <p:bldP spid="14" grpId="0" animBg="1"/>
      <p:bldP spid="15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3252788" y="3106738"/>
            <a:ext cx="5110163" cy="1849438"/>
          </a:xfrm>
          <a:prstGeom prst="roundRect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252788" y="1141413"/>
            <a:ext cx="5110163" cy="1792288"/>
          </a:xfrm>
          <a:prstGeom prst="roundRect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2679700" y="1689100"/>
            <a:ext cx="484188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流程图: 决策 14"/>
          <p:cNvSpPr/>
          <p:nvPr/>
        </p:nvSpPr>
        <p:spPr>
          <a:xfrm>
            <a:off x="2679700" y="3625850"/>
            <a:ext cx="484188" cy="811213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73313" y="355600"/>
            <a:ext cx="5929313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用 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少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”说一句话。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900" y="2265363"/>
            <a:ext cx="3119438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学习第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二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四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小节，比较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多少。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321050" y="1055688"/>
            <a:ext cx="5041900" cy="2109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一边多，一边少，</a:t>
            </a:r>
            <a:endParaRPr kumimoji="0" lang="en-US" altLang="zh-CN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一群鸭子一只鸟。</a:t>
            </a:r>
            <a:endParaRPr kumimoji="0" lang="zh-CN" altLang="en-US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0" name="矩形 2"/>
          <p:cNvSpPr/>
          <p:nvPr/>
        </p:nvSpPr>
        <p:spPr>
          <a:xfrm>
            <a:off x="3208338" y="1069975"/>
            <a:ext cx="53927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 yì biān duō      yì biān shǎo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1" name="矩形 2"/>
          <p:cNvSpPr/>
          <p:nvPr/>
        </p:nvSpPr>
        <p:spPr>
          <a:xfrm>
            <a:off x="3340100" y="1995488"/>
            <a:ext cx="51609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yì  qún yā  zi   yì  zhī niǎo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67088" y="3041650"/>
            <a:ext cx="55181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一边多，一边少，</a:t>
            </a:r>
            <a:endParaRPr kumimoji="0" lang="en-US" altLang="zh-CN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2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一堆杏子一个桃。</a:t>
            </a:r>
            <a:endParaRPr kumimoji="0" lang="zh-CN" altLang="en-US" sz="3200" b="1" i="0" u="none" strike="noStrike" kern="1200" cap="none" spc="2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"/>
          <p:cNvSpPr/>
          <p:nvPr/>
        </p:nvSpPr>
        <p:spPr>
          <a:xfrm>
            <a:off x="3367088" y="3086100"/>
            <a:ext cx="5356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yì biān duō      yì biān shǎo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4" name="矩形 2"/>
          <p:cNvSpPr/>
          <p:nvPr/>
        </p:nvSpPr>
        <p:spPr>
          <a:xfrm>
            <a:off x="3467100" y="4051300"/>
            <a:ext cx="49387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宋体" panose="02010600030101010101" pitchFamily="2" charset="-122"/>
              </a:rPr>
              <a:t>yì duī xìnɡ zi   yí  ɡè  táo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2542" name="TextBox 3"/>
          <p:cNvSpPr txBox="1"/>
          <p:nvPr/>
        </p:nvSpPr>
        <p:spPr>
          <a:xfrm>
            <a:off x="171450" y="19050"/>
            <a:ext cx="1885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4" grpId="0" animBg="1"/>
      <p:bldP spid="15" grpId="0" animBg="1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3224213" y="2492375"/>
            <a:ext cx="2895600" cy="900113"/>
          </a:xfrm>
          <a:prstGeom prst="roundRect">
            <a:avLst/>
          </a:prstGeom>
          <a:solidFill>
            <a:schemeClr val="bg1"/>
          </a:solidFill>
          <a:ln>
            <a:solidFill>
              <a:srgbClr val="D2E3F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24213" y="1282700"/>
            <a:ext cx="2895600" cy="877888"/>
          </a:xfrm>
          <a:prstGeom prst="roundRect">
            <a:avLst/>
          </a:prstGeom>
          <a:solidFill>
            <a:schemeClr val="bg1"/>
          </a:solidFill>
          <a:ln>
            <a:solidFill>
              <a:srgbClr val="D2E3F3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627063" y="1173163"/>
            <a:ext cx="1474788" cy="1017588"/>
          </a:xfrm>
          <a:prstGeom prst="cloudCallout">
            <a:avLst>
              <a:gd name="adj1" fmla="val 110167"/>
              <a:gd name="adj2" fmla="val 11775"/>
            </a:avLst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7" name="矩形 2"/>
          <p:cNvSpPr/>
          <p:nvPr/>
        </p:nvSpPr>
        <p:spPr>
          <a:xfrm>
            <a:off x="627063" y="1389063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zh-CN" sz="3200" b="1" dirty="0">
                <a:latin typeface="Arial" panose="020B0604020202020204" pitchFamily="34" charset="0"/>
              </a:rPr>
              <a:t>反义词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0563" y="987425"/>
            <a:ext cx="2967038" cy="2586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大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多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少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4400" y="3757613"/>
            <a:ext cx="76009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做游戏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结合生活实际说说大小、多少。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2"/>
          <p:cNvGrpSpPr/>
          <p:nvPr/>
        </p:nvGrpSpPr>
        <p:grpSpPr>
          <a:xfrm>
            <a:off x="6319838" y="3932238"/>
            <a:ext cx="2489200" cy="974725"/>
            <a:chOff x="1176831" y="20170"/>
            <a:chExt cx="3177939" cy="968152"/>
          </a:xfrm>
        </p:grpSpPr>
        <p:pic>
          <p:nvPicPr>
            <p:cNvPr id="24605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6831" y="20170"/>
              <a:ext cx="1304187" cy="9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1"/>
            <p:cNvSpPr txBox="1"/>
            <p:nvPr/>
          </p:nvSpPr>
          <p:spPr>
            <a:xfrm>
              <a:off x="2541343" y="47147"/>
              <a:ext cx="1813427" cy="581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C00000"/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+mj-ea"/>
                  <a:ea typeface="+mj-ea"/>
                  <a:cs typeface="+mn-cs"/>
                </a:rPr>
                <a:t>我会写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4579" name="TextBox 3"/>
          <p:cNvSpPr txBox="1"/>
          <p:nvPr/>
        </p:nvSpPr>
        <p:spPr>
          <a:xfrm>
            <a:off x="185738" y="30163"/>
            <a:ext cx="18875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0" name="组合 7"/>
          <p:cNvGrpSpPr/>
          <p:nvPr/>
        </p:nvGrpSpPr>
        <p:grpSpPr>
          <a:xfrm>
            <a:off x="390525" y="1744663"/>
            <a:ext cx="1484313" cy="1585912"/>
            <a:chOff x="2437" y="2032"/>
            <a:chExt cx="1244" cy="1264"/>
          </a:xfrm>
        </p:grpSpPr>
        <p:sp>
          <p:nvSpPr>
            <p:cNvPr id="246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246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581" name="TextBox 42"/>
          <p:cNvSpPr txBox="1"/>
          <p:nvPr/>
        </p:nvSpPr>
        <p:spPr>
          <a:xfrm>
            <a:off x="488950" y="1785938"/>
            <a:ext cx="141605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2" name="组合 7"/>
          <p:cNvGrpSpPr/>
          <p:nvPr/>
        </p:nvGrpSpPr>
        <p:grpSpPr>
          <a:xfrm>
            <a:off x="2095500" y="1744663"/>
            <a:ext cx="1439863" cy="1573212"/>
            <a:chOff x="2437" y="2032"/>
            <a:chExt cx="1244" cy="1264"/>
          </a:xfrm>
        </p:grpSpPr>
        <p:sp>
          <p:nvSpPr>
            <p:cNvPr id="2459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2460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0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583" name="TextBox 42"/>
          <p:cNvSpPr txBox="1"/>
          <p:nvPr/>
        </p:nvSpPr>
        <p:spPr>
          <a:xfrm>
            <a:off x="2182813" y="1785938"/>
            <a:ext cx="137477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4" name="组合 7"/>
          <p:cNvGrpSpPr/>
          <p:nvPr/>
        </p:nvGrpSpPr>
        <p:grpSpPr>
          <a:xfrm>
            <a:off x="3708400" y="1744663"/>
            <a:ext cx="1585913" cy="1574800"/>
            <a:chOff x="2437" y="2032"/>
            <a:chExt cx="1244" cy="1264"/>
          </a:xfrm>
        </p:grpSpPr>
        <p:sp>
          <p:nvSpPr>
            <p:cNvPr id="245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245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5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585" name="TextBox 42"/>
          <p:cNvSpPr txBox="1"/>
          <p:nvPr/>
        </p:nvSpPr>
        <p:spPr>
          <a:xfrm>
            <a:off x="3760788" y="1785938"/>
            <a:ext cx="1535112" cy="147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6" name="组合 7"/>
          <p:cNvGrpSpPr/>
          <p:nvPr/>
        </p:nvGrpSpPr>
        <p:grpSpPr>
          <a:xfrm>
            <a:off x="5445125" y="1744663"/>
            <a:ext cx="1539875" cy="1560512"/>
            <a:chOff x="2437" y="2032"/>
            <a:chExt cx="1244" cy="1264"/>
          </a:xfrm>
        </p:grpSpPr>
        <p:sp>
          <p:nvSpPr>
            <p:cNvPr id="245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245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5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587" name="TextBox 42"/>
          <p:cNvSpPr txBox="1"/>
          <p:nvPr/>
        </p:nvSpPr>
        <p:spPr>
          <a:xfrm>
            <a:off x="5516563" y="1785938"/>
            <a:ext cx="14700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8" name="组合 7"/>
          <p:cNvGrpSpPr/>
          <p:nvPr/>
        </p:nvGrpSpPr>
        <p:grpSpPr>
          <a:xfrm>
            <a:off x="7169150" y="1744663"/>
            <a:ext cx="1539875" cy="1558925"/>
            <a:chOff x="2437" y="2032"/>
            <a:chExt cx="1244" cy="1264"/>
          </a:xfrm>
        </p:grpSpPr>
        <p:sp>
          <p:nvSpPr>
            <p:cNvPr id="2459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2459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59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4589" name="TextBox 42"/>
          <p:cNvSpPr txBox="1"/>
          <p:nvPr/>
        </p:nvSpPr>
        <p:spPr>
          <a:xfrm>
            <a:off x="7240588" y="1785938"/>
            <a:ext cx="14700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284590" y="333039"/>
            <a:ext cx="4032508" cy="584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538" y="303213"/>
            <a:ext cx="339725" cy="62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小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8125" y="1855788"/>
            <a:ext cx="2271713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11"/>
          <p:cNvSpPr/>
          <p:nvPr/>
        </p:nvSpPr>
        <p:spPr>
          <a:xfrm>
            <a:off x="901700" y="1330325"/>
            <a:ext cx="10112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rPr>
              <a:t>xiǎo</a:t>
            </a:r>
            <a:endParaRPr lang="en-US" altLang="zh-CN" sz="3200" b="1" dirty="0">
              <a:solidFill>
                <a:srgbClr val="0704F7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09838" y="1516063"/>
            <a:ext cx="6548438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竖钩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中锋下行提笔，自右向左圆转，顿笔逐渐提笔向左上平出锋。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向右下行笔，由轻到重，到结尾微微顿笔，逆向收笔。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86025" y="973138"/>
            <a:ext cx="22352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指导书写：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5"/>
          <p:cNvPicPr>
            <a:picLocks noChangeAspect="1"/>
          </p:cNvPicPr>
          <p:nvPr/>
        </p:nvPicPr>
        <p:blipFill>
          <a:blip r:embed="rId1"/>
          <a:srcRect l="27522" r="706" b="5334"/>
          <a:stretch>
            <a:fillRect/>
          </a:stretch>
        </p:blipFill>
        <p:spPr>
          <a:xfrm>
            <a:off x="4683125" y="1604963"/>
            <a:ext cx="3108325" cy="289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888" y="1611313"/>
            <a:ext cx="3473450" cy="289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575" y="2755900"/>
            <a:ext cx="520700" cy="21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4084638" y="3757613"/>
            <a:ext cx="520700" cy="61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3140075" y="2419350"/>
            <a:ext cx="2063750" cy="143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6"/>
          <p:cNvSpPr/>
          <p:nvPr/>
        </p:nvSpPr>
        <p:spPr>
          <a:xfrm>
            <a:off x="1163638" y="814388"/>
            <a:ext cx="67754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用简单的几句话描述一下这几幅图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98438" y="-33337"/>
            <a:ext cx="1801813" cy="6477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少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6413" y="1433513"/>
            <a:ext cx="2271712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276970" y="329406"/>
            <a:ext cx="4032508" cy="584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662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300038"/>
            <a:ext cx="339725" cy="62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矩形 4"/>
          <p:cNvSpPr/>
          <p:nvPr/>
        </p:nvSpPr>
        <p:spPr>
          <a:xfrm>
            <a:off x="1169988" y="849313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rPr>
              <a:t>shǎo</a:t>
            </a:r>
            <a:endParaRPr lang="en-US" altLang="zh-CN" sz="3200" b="1" dirty="0">
              <a:solidFill>
                <a:srgbClr val="0704F7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8138" y="1643063"/>
            <a:ext cx="5913438" cy="1865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露锋起笔，稍停后即向左下出撇，略有弧度，中间部位不宜细，收笔渐提，慢出。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4800" y="1057275"/>
            <a:ext cx="22352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指导书写：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7713" y="3563938"/>
            <a:ext cx="8043862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“小”加一撇就是“少”，但少的第一笔是“竖”，不带钩，第四笔的撇要长。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7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2080" y="-60960"/>
            <a:ext cx="1801812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>
              <a:ln w="0"/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7651" name="组合 6"/>
          <p:cNvGrpSpPr/>
          <p:nvPr/>
        </p:nvGrpSpPr>
        <p:grpSpPr>
          <a:xfrm>
            <a:off x="3451225" y="636588"/>
            <a:ext cx="2397125" cy="619125"/>
            <a:chOff x="1117031" y="195539"/>
            <a:chExt cx="2397758" cy="619517"/>
          </a:xfrm>
        </p:grpSpPr>
        <p:pic>
          <p:nvPicPr>
            <p:cNvPr id="27656" name="图片 8"/>
            <p:cNvPicPr>
              <a:picLocks noChangeAspect="1"/>
            </p:cNvPicPr>
            <p:nvPr/>
          </p:nvPicPr>
          <p:blipFill>
            <a:blip r:embed="rId1"/>
            <a:srcRect b="65906"/>
            <a:stretch>
              <a:fillRect/>
            </a:stretch>
          </p:blipFill>
          <p:spPr>
            <a:xfrm>
              <a:off x="1117031" y="201434"/>
              <a:ext cx="2342212" cy="613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7" name="TextBox 3"/>
            <p:cNvSpPr txBox="1"/>
            <p:nvPr/>
          </p:nvSpPr>
          <p:spPr>
            <a:xfrm>
              <a:off x="1117031" y="195539"/>
              <a:ext cx="671129" cy="5851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658" name="TextBox 3"/>
            <p:cNvSpPr txBox="1"/>
            <p:nvPr/>
          </p:nvSpPr>
          <p:spPr>
            <a:xfrm>
              <a:off x="1706311" y="195558"/>
              <a:ext cx="671129" cy="584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659" name="TextBox 3"/>
            <p:cNvSpPr txBox="1"/>
            <p:nvPr/>
          </p:nvSpPr>
          <p:spPr>
            <a:xfrm>
              <a:off x="2275272" y="195558"/>
              <a:ext cx="67112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导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660" name="TextBox 3"/>
            <p:cNvSpPr txBox="1"/>
            <p:nvPr/>
          </p:nvSpPr>
          <p:spPr>
            <a:xfrm>
              <a:off x="2843660" y="195558"/>
              <a:ext cx="67112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23"/>
          <p:cNvGrpSpPr/>
          <p:nvPr/>
        </p:nvGrpSpPr>
        <p:grpSpPr bwMode="auto">
          <a:xfrm>
            <a:off x="202080" y="1039020"/>
            <a:ext cx="1826578" cy="588962"/>
            <a:chOff x="1320307" y="450170"/>
            <a:chExt cx="1944769" cy="58934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" name="矩形: 圆角 24"/>
            <p:cNvSpPr/>
            <p:nvPr/>
          </p:nvSpPr>
          <p:spPr>
            <a:xfrm>
              <a:off x="1320307" y="466055"/>
              <a:ext cx="1944769" cy="5734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文本框 25"/>
            <p:cNvSpPr txBox="1">
              <a:spLocks noChangeArrowheads="1"/>
            </p:cNvSpPr>
            <p:nvPr/>
          </p:nvSpPr>
          <p:spPr bwMode="auto">
            <a:xfrm>
              <a:off x="1320307" y="450170"/>
              <a:ext cx="1944769" cy="585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认读词语</a:t>
              </a:r>
              <a:endParaRPr kumimoji="0" lang="zh-CN" altLang="en-US" sz="32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0525" y="1955800"/>
            <a:ext cx="832485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52400" marR="0" lvl="0" indent="-15240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黄牛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小猫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苹果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endParaRPr kumimoji="0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小鸟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鸭子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杏子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桃子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枣子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050" y="1774825"/>
            <a:ext cx="82407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huánɡ niú   xiǎo māo  pínɡ ɡuǒ    dà xiǎo   duō shǎo 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713" y="2817813"/>
            <a:ext cx="82565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xiǎo niǎo  yā   zi    xìnɡ zi   táo  zi     zǎo zi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2092325" y="1801813"/>
            <a:ext cx="52070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2171700" y="1190625"/>
            <a:ext cx="2062163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46" r="15746"/>
          <a:stretch>
            <a:fillRect/>
          </a:stretch>
        </p:blipFill>
        <p:spPr>
          <a:xfrm>
            <a:off x="4884738" y="1254125"/>
            <a:ext cx="1574800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0488" y="2143125"/>
            <a:ext cx="65881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94" y="3147112"/>
            <a:ext cx="1824168" cy="11279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8640" t="11844" r="7071" b="17847"/>
          <a:stretch>
            <a:fillRect/>
          </a:stretch>
        </p:blipFill>
        <p:spPr>
          <a:xfrm>
            <a:off x="6132513" y="3973513"/>
            <a:ext cx="1104900" cy="9525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4" name="直接连接符 13"/>
          <p:cNvCxnSpPr/>
          <p:nvPr/>
        </p:nvCxnSpPr>
        <p:spPr>
          <a:xfrm>
            <a:off x="1668463" y="2860675"/>
            <a:ext cx="6110288" cy="11113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465638" y="925513"/>
            <a:ext cx="47625" cy="3768725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决策 18"/>
          <p:cNvSpPr/>
          <p:nvPr/>
        </p:nvSpPr>
        <p:spPr>
          <a:xfrm>
            <a:off x="1069975" y="1450975"/>
            <a:ext cx="484188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流程图: 决策 19"/>
          <p:cNvSpPr/>
          <p:nvPr/>
        </p:nvSpPr>
        <p:spPr>
          <a:xfrm>
            <a:off x="7375525" y="1449388"/>
            <a:ext cx="484188" cy="811213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流程图: 决策 20"/>
          <p:cNvSpPr/>
          <p:nvPr/>
        </p:nvSpPr>
        <p:spPr>
          <a:xfrm>
            <a:off x="1069975" y="3476625"/>
            <a:ext cx="484188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流程图: 决策 21"/>
          <p:cNvSpPr/>
          <p:nvPr/>
        </p:nvSpPr>
        <p:spPr>
          <a:xfrm>
            <a:off x="7375525" y="3475038"/>
            <a:ext cx="484188" cy="811213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5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6550" y="2963863"/>
            <a:ext cx="2644775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7" name="TextBox 3"/>
          <p:cNvSpPr txBox="1"/>
          <p:nvPr/>
        </p:nvSpPr>
        <p:spPr>
          <a:xfrm>
            <a:off x="171450" y="11113"/>
            <a:ext cx="18859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尝试背诵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6"/>
          <p:cNvGrpSpPr/>
          <p:nvPr/>
        </p:nvGrpSpPr>
        <p:grpSpPr>
          <a:xfrm>
            <a:off x="3414713" y="698500"/>
            <a:ext cx="2397125" cy="619125"/>
            <a:chOff x="1117031" y="195539"/>
            <a:chExt cx="2397758" cy="619517"/>
          </a:xfrm>
        </p:grpSpPr>
        <p:pic>
          <p:nvPicPr>
            <p:cNvPr id="29707" name="图片 8"/>
            <p:cNvPicPr>
              <a:picLocks noChangeAspect="1"/>
            </p:cNvPicPr>
            <p:nvPr/>
          </p:nvPicPr>
          <p:blipFill>
            <a:blip r:embed="rId1"/>
            <a:srcRect b="65906"/>
            <a:stretch>
              <a:fillRect/>
            </a:stretch>
          </p:blipFill>
          <p:spPr>
            <a:xfrm>
              <a:off x="1117031" y="201434"/>
              <a:ext cx="2342212" cy="613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8" name="TextBox 3"/>
            <p:cNvSpPr txBox="1"/>
            <p:nvPr/>
          </p:nvSpPr>
          <p:spPr>
            <a:xfrm>
              <a:off x="1117031" y="195539"/>
              <a:ext cx="671129" cy="5851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9" name="TextBox 3"/>
            <p:cNvSpPr txBox="1"/>
            <p:nvPr/>
          </p:nvSpPr>
          <p:spPr>
            <a:xfrm>
              <a:off x="1706311" y="195558"/>
              <a:ext cx="671129" cy="5847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10" name="TextBox 3"/>
            <p:cNvSpPr txBox="1"/>
            <p:nvPr/>
          </p:nvSpPr>
          <p:spPr>
            <a:xfrm>
              <a:off x="2275272" y="195558"/>
              <a:ext cx="67112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11" name="TextBox 3"/>
            <p:cNvSpPr txBox="1"/>
            <p:nvPr/>
          </p:nvSpPr>
          <p:spPr>
            <a:xfrm>
              <a:off x="2843660" y="195558"/>
              <a:ext cx="67112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699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561975" y="2020888"/>
            <a:ext cx="52070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641350" y="1409700"/>
            <a:ext cx="2062163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46" r="15746"/>
          <a:stretch>
            <a:fillRect/>
          </a:stretch>
        </p:blipFill>
        <p:spPr>
          <a:xfrm>
            <a:off x="885825" y="2847975"/>
            <a:ext cx="1574800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3" y="3636963"/>
            <a:ext cx="658812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703513" y="2468563"/>
            <a:ext cx="5641975" cy="1865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图画里有什么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黄牛和猫比，谁大？谁小？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苹果和枣呢？谁大？谁小？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05100" y="1746250"/>
            <a:ext cx="2655888" cy="6826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看图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后汇报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3950" y="1911350"/>
            <a:ext cx="224472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黄牛和猫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苹果和枣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0" y="22225"/>
            <a:ext cx="2427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识记“大小”</a:t>
            </a:r>
            <a:endParaRPr kumimoji="0" lang="zh-CN" altLang="en-US" sz="3200" b="1" i="0" u="none" strike="noStrike" kern="1200" cap="none" spc="-3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8" y="2868473"/>
            <a:ext cx="1824168" cy="11279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8640" t="11844" r="7071" b="17847"/>
          <a:stretch>
            <a:fillRect/>
          </a:stretch>
        </p:blipFill>
        <p:spPr>
          <a:xfrm>
            <a:off x="2003425" y="3190875"/>
            <a:ext cx="11049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8"/>
          <p:cNvSpPr/>
          <p:nvPr/>
        </p:nvSpPr>
        <p:spPr>
          <a:xfrm>
            <a:off x="2938463" y="1549400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观察图片，说说发现了什么。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6875" y="2244725"/>
            <a:ext cx="5545138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左边的鸭子多，右边的鸟少。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左边的杏子多，右边的桃少。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072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923925"/>
            <a:ext cx="2641600" cy="163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0" y="22225"/>
            <a:ext cx="2427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3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识记“多少”</a:t>
            </a:r>
            <a:endParaRPr kumimoji="0" lang="zh-CN" altLang="en-US" sz="3200" b="1" i="0" u="none" strike="noStrike" kern="1200" cap="none" spc="-3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3"/>
          <p:cNvSpPr txBox="1"/>
          <p:nvPr/>
        </p:nvSpPr>
        <p:spPr>
          <a:xfrm>
            <a:off x="3398838" y="117475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填一填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矩形 6"/>
          <p:cNvSpPr/>
          <p:nvPr/>
        </p:nvSpPr>
        <p:spPr>
          <a:xfrm>
            <a:off x="576263" y="903288"/>
            <a:ext cx="34813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照样子，填一填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0275" y="1535113"/>
            <a:ext cx="7196138" cy="304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①多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②小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③去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④地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⑤关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⑥黑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大——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开——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 ）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少——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 ）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天——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 ）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白——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 ）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来——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9050" y="2389188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2000" y="3132138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69050" y="3132138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02000" y="3890963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050" y="3890963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704850" y="1131888"/>
            <a:ext cx="3649663" cy="27527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一个大，一个小，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黄牛一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猫。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一边多，一边少，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鸭子一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89463" y="1131888"/>
            <a:ext cx="3649662" cy="27527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一个大，一个小，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枣。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一边多，一边少，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杏子一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桃。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7113" y="4022725"/>
            <a:ext cx="4405313" cy="585788"/>
          </a:xfrm>
          <a:prstGeom prst="rect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头 只 群 只 个 堆 颗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TextBox 3"/>
          <p:cNvSpPr txBox="1"/>
          <p:nvPr/>
        </p:nvSpPr>
        <p:spPr>
          <a:xfrm>
            <a:off x="185738" y="0"/>
            <a:ext cx="18875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量词学习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Box 3"/>
          <p:cNvSpPr txBox="1"/>
          <p:nvPr/>
        </p:nvSpPr>
        <p:spPr>
          <a:xfrm>
            <a:off x="3398838" y="117475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6700" y="1790700"/>
            <a:ext cx="679608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一只猫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一只鸟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一只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 ）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844" name="矩形 4"/>
          <p:cNvSpPr/>
          <p:nvPr/>
        </p:nvSpPr>
        <p:spPr>
          <a:xfrm>
            <a:off x="1535113" y="2481263"/>
            <a:ext cx="64214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一只公鸡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一只小鸭  一只鸽子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一只白兔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一只鹅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一只手</a:t>
            </a:r>
            <a:endParaRPr lang="zh-CN" altLang="zh-CN" sz="3200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52400" indent="-152400"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一只蜗牛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一只乌鸦</a:t>
            </a: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一只山羊</a:t>
            </a:r>
            <a:endParaRPr lang="zh-CN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3" y="947738"/>
            <a:ext cx="3481388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带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的短语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3798" name="Picture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513" y="1533525"/>
            <a:ext cx="1001712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9" descr="C:\Documents and Settings\Administrator\桌面\图片3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6088" y="995363"/>
            <a:ext cx="1662112" cy="121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047" t="16035" r="35292" b="35161"/>
          <a:stretch>
            <a:fillRect/>
          </a:stretch>
        </p:blipFill>
        <p:spPr>
          <a:xfrm>
            <a:off x="7505700" y="2228850"/>
            <a:ext cx="1038225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8" r="33841" b="6353"/>
          <a:stretch>
            <a:fillRect/>
          </a:stretch>
        </p:blipFill>
        <p:spPr>
          <a:xfrm>
            <a:off x="562493" y="2829307"/>
            <a:ext cx="860029" cy="12196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829" y="3860840"/>
            <a:ext cx="1492501" cy="1119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17" y="4109991"/>
            <a:ext cx="1017613" cy="10176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 1"/>
          <p:cNvSpPr/>
          <p:nvPr/>
        </p:nvSpPr>
        <p:spPr>
          <a:xfrm>
            <a:off x="420688" y="1901825"/>
            <a:ext cx="2484438" cy="1482725"/>
          </a:xfrm>
          <a:prstGeom prst="cloud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541338" y="2351088"/>
            <a:ext cx="2243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zh-CN" sz="3200" b="1" dirty="0">
                <a:latin typeface="Arial" panose="020B0604020202020204" pitchFamily="34" charset="0"/>
              </a:rPr>
              <a:t>《量词歌》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1663" y="633413"/>
            <a:ext cx="5854700" cy="4229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牛，两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马，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鲤鱼，四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鸭，五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书，六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笔，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七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果树，八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花，九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飞机，十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  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车，量词千万莫用差，小朋友，试一试，换换就要闹笑话。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70338" y="633413"/>
            <a:ext cx="62388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10325" y="633413"/>
            <a:ext cx="5365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0338" y="1219200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条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8788" y="1219200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0338" y="1803400"/>
            <a:ext cx="62388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本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0325" y="1803400"/>
            <a:ext cx="6238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70338" y="2389188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棵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8788" y="2389188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朵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70338" y="2973388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8788" y="2973388"/>
            <a:ext cx="623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辆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Box 3"/>
          <p:cNvSpPr txBox="1"/>
          <p:nvPr/>
        </p:nvSpPr>
        <p:spPr>
          <a:xfrm>
            <a:off x="3398838" y="117475"/>
            <a:ext cx="2041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" t="2955" r="6360" b="8381"/>
          <a:stretch>
            <a:fillRect/>
          </a:stretch>
        </p:blipFill>
        <p:spPr>
          <a:xfrm>
            <a:off x="419430" y="1707969"/>
            <a:ext cx="2144112" cy="21274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075" y="1906588"/>
            <a:ext cx="2989263" cy="17287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845" name="矩形 4"/>
          <p:cNvSpPr/>
          <p:nvPr/>
        </p:nvSpPr>
        <p:spPr>
          <a:xfrm>
            <a:off x="384175" y="965200"/>
            <a:ext cx="306863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用量词说短语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100" y="4090988"/>
            <a:ext cx="14160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一只羊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43600" y="1830388"/>
            <a:ext cx="2751138" cy="1804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很多只羊聚在一起，才能叫“群”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0913" y="4090988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群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羊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2388" y="4090988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群鸭子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3" y="871538"/>
            <a:ext cx="2228850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1954213"/>
            <a:ext cx="487363" cy="66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6569075" y="3754438"/>
            <a:ext cx="520700" cy="61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6648450" y="3144838"/>
            <a:ext cx="2062163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46" r="15746"/>
          <a:stretch>
            <a:fillRect/>
          </a:stretch>
        </p:blipFill>
        <p:spPr>
          <a:xfrm>
            <a:off x="306388" y="3144838"/>
            <a:ext cx="1260475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3719513"/>
            <a:ext cx="658812" cy="56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 rot="472140">
            <a:off x="2508250" y="1517650"/>
            <a:ext cx="32750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它们有什么特点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823" y="2701726"/>
            <a:ext cx="3231624" cy="19982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226" name="图片 13"/>
          <p:cNvPicPr>
            <a:picLocks noChangeAspect="1"/>
          </p:cNvPicPr>
          <p:nvPr/>
        </p:nvPicPr>
        <p:blipFill>
          <a:blip r:embed="rId8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8640" t="11844" r="7071" b="17847"/>
          <a:stretch>
            <a:fillRect/>
          </a:stretch>
        </p:blipFill>
        <p:spPr>
          <a:xfrm>
            <a:off x="5540375" y="3976688"/>
            <a:ext cx="1162050" cy="100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3288" y="879475"/>
            <a:ext cx="2552700" cy="158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t="-574" r="48662" b="67456"/>
          <a:stretch>
            <a:fillRect/>
          </a:stretch>
        </p:blipFill>
        <p:spPr>
          <a:xfrm>
            <a:off x="938090" y="348165"/>
            <a:ext cx="1703439" cy="17034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" t="2724" r="62474" b="60430"/>
          <a:stretch>
            <a:fillRect/>
          </a:stretch>
        </p:blipFill>
        <p:spPr>
          <a:xfrm>
            <a:off x="4807340" y="50032"/>
            <a:ext cx="1735885" cy="20846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2808288" y="908050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一件衣服</a:t>
            </a:r>
            <a:endParaRPr lang="en-US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413" y="908050"/>
            <a:ext cx="18335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一堆衣服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563" y="2154238"/>
            <a:ext cx="51276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“堆”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指事物聚积在一起。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0938" y="2795588"/>
            <a:ext cx="2513012" cy="2238375"/>
            <a:chOff x="5171157" y="91991"/>
            <a:chExt cx="2513543" cy="2238313"/>
          </a:xfrm>
        </p:grpSpPr>
        <p:pic>
          <p:nvPicPr>
            <p:cNvPr id="38923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9" t="31708" r="30073" b="722"/>
            <a:stretch>
              <a:fillRect/>
            </a:stretch>
          </p:blipFill>
          <p:spPr bwMode="auto">
            <a:xfrm>
              <a:off x="5171157" y="592027"/>
              <a:ext cx="2513543" cy="173827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文本框 7"/>
            <p:cNvSpPr txBox="1"/>
            <p:nvPr/>
          </p:nvSpPr>
          <p:spPr>
            <a:xfrm>
              <a:off x="5520285" y="91991"/>
              <a:ext cx="181528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3200" b="1" dirty="0">
                  <a:latin typeface="Arial" panose="020B0604020202020204" pitchFamily="34" charset="0"/>
                </a:rPr>
                <a:t>一堆沙子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16513" y="2759075"/>
            <a:ext cx="2403475" cy="2274888"/>
            <a:chOff x="5275613" y="2491524"/>
            <a:chExt cx="2403686" cy="227393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5613" y="2962695"/>
              <a:ext cx="2403686" cy="180276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6874" name="文本框 10"/>
            <p:cNvSpPr txBox="1"/>
            <p:nvPr/>
          </p:nvSpPr>
          <p:spPr>
            <a:xfrm>
              <a:off x="5569812" y="2491524"/>
              <a:ext cx="181528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3200" b="1" dirty="0">
                  <a:latin typeface="Arial" panose="020B0604020202020204" pitchFamily="34" charset="0"/>
                </a:rPr>
                <a:t>一堆</a:t>
              </a:r>
              <a:r>
                <a:rPr lang="zh-CN" altLang="en-US" sz="3200" b="1" dirty="0">
                  <a:latin typeface="Arial" panose="020B0604020202020204" pitchFamily="34" charset="0"/>
                </a:rPr>
                <a:t>黄土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401" t="69363" r="32359" b="9015"/>
          <a:stretch>
            <a:fillRect/>
          </a:stretch>
        </p:blipFill>
        <p:spPr>
          <a:xfrm>
            <a:off x="1076325" y="1385888"/>
            <a:ext cx="855663" cy="760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022" t="62070" r="28780" b="8925"/>
          <a:stretch>
            <a:fillRect/>
          </a:stretch>
        </p:blipFill>
        <p:spPr>
          <a:xfrm>
            <a:off x="1103313" y="2513013"/>
            <a:ext cx="801687" cy="696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58" t="8281" r="9908" b="9645"/>
          <a:stretch>
            <a:fillRect/>
          </a:stretch>
        </p:blipFill>
        <p:spPr>
          <a:xfrm>
            <a:off x="2308225" y="1260475"/>
            <a:ext cx="1025525" cy="101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49" t="64742" r="63985" b="22473"/>
          <a:stretch>
            <a:fillRect/>
          </a:stretch>
        </p:blipFill>
        <p:spPr>
          <a:xfrm>
            <a:off x="2403475" y="2714625"/>
            <a:ext cx="715963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9538" y="800100"/>
            <a:ext cx="1562100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49" t="64742" r="63985" b="22473"/>
          <a:stretch>
            <a:fillRect/>
          </a:stretch>
        </p:blipFill>
        <p:spPr>
          <a:xfrm>
            <a:off x="5146675" y="1511300"/>
            <a:ext cx="714375" cy="49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9"/>
          <p:cNvSpPr/>
          <p:nvPr/>
        </p:nvSpPr>
        <p:spPr>
          <a:xfrm>
            <a:off x="514350" y="868363"/>
            <a:ext cx="3457575" cy="3289300"/>
          </a:xfrm>
          <a:prstGeom prst="ellips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云形 10"/>
          <p:cNvSpPr/>
          <p:nvPr/>
        </p:nvSpPr>
        <p:spPr>
          <a:xfrm>
            <a:off x="2095500" y="3605213"/>
            <a:ext cx="1679575" cy="9525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5663" y="2082800"/>
            <a:ext cx="18319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颗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葡萄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4300" y="2717800"/>
            <a:ext cx="18319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串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葡萄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1650" y="3414713"/>
            <a:ext cx="3898900" cy="1274763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Dot"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所表示的量的不同。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3"/>
          <p:cNvSpPr txBox="1"/>
          <p:nvPr/>
        </p:nvSpPr>
        <p:spPr>
          <a:xfrm>
            <a:off x="171450" y="0"/>
            <a:ext cx="1885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915" name="组合 2"/>
          <p:cNvGrpSpPr/>
          <p:nvPr/>
        </p:nvGrpSpPr>
        <p:grpSpPr>
          <a:xfrm>
            <a:off x="6319838" y="3932238"/>
            <a:ext cx="2489200" cy="974725"/>
            <a:chOff x="1176831" y="20170"/>
            <a:chExt cx="3177939" cy="968152"/>
          </a:xfrm>
        </p:grpSpPr>
        <p:pic>
          <p:nvPicPr>
            <p:cNvPr id="38941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6831" y="20170"/>
              <a:ext cx="1304187" cy="9681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TextBox 1"/>
            <p:cNvSpPr txBox="1"/>
            <p:nvPr/>
          </p:nvSpPr>
          <p:spPr>
            <a:xfrm>
              <a:off x="2541343" y="47147"/>
              <a:ext cx="1813427" cy="581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C00000"/>
                  </a:solidFill>
                  <a:effectLst>
                    <a:reflection blurRad="6350" stA="60000" endA="900" endPos="58000" dir="5400000" sy="-100000" algn="bl" rotWithShape="0"/>
                  </a:effectLst>
                  <a:latin typeface="+mj-ea"/>
                  <a:ea typeface="+mj-ea"/>
                  <a:cs typeface="+mn-cs"/>
                </a:rPr>
                <a:t>我会写</a:t>
              </a:r>
              <a:endParaRPr kumimoji="0" lang="zh-CN" altLang="en-US" sz="3200" b="1" kern="1200" cap="none" spc="0" normalizeH="0" baseline="0" noProof="0" dirty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8916" name="组合 7"/>
          <p:cNvGrpSpPr/>
          <p:nvPr/>
        </p:nvGrpSpPr>
        <p:grpSpPr>
          <a:xfrm>
            <a:off x="390525" y="1744663"/>
            <a:ext cx="1484313" cy="1585912"/>
            <a:chOff x="2437" y="2032"/>
            <a:chExt cx="1244" cy="1264"/>
          </a:xfrm>
        </p:grpSpPr>
        <p:sp>
          <p:nvSpPr>
            <p:cNvPr id="389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89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9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917" name="TextBox 42"/>
          <p:cNvSpPr txBox="1"/>
          <p:nvPr/>
        </p:nvSpPr>
        <p:spPr>
          <a:xfrm>
            <a:off x="488950" y="1785938"/>
            <a:ext cx="141605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8" name="组合 7"/>
          <p:cNvGrpSpPr/>
          <p:nvPr/>
        </p:nvGrpSpPr>
        <p:grpSpPr>
          <a:xfrm>
            <a:off x="2095500" y="1744663"/>
            <a:ext cx="1439863" cy="1573212"/>
            <a:chOff x="2437" y="2032"/>
            <a:chExt cx="1244" cy="1264"/>
          </a:xfrm>
        </p:grpSpPr>
        <p:sp>
          <p:nvSpPr>
            <p:cNvPr id="389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89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9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919" name="TextBox 42"/>
          <p:cNvSpPr txBox="1"/>
          <p:nvPr/>
        </p:nvSpPr>
        <p:spPr>
          <a:xfrm>
            <a:off x="2182813" y="1785938"/>
            <a:ext cx="137477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20" name="组合 7"/>
          <p:cNvGrpSpPr/>
          <p:nvPr/>
        </p:nvGrpSpPr>
        <p:grpSpPr>
          <a:xfrm>
            <a:off x="3708400" y="1744663"/>
            <a:ext cx="1585913" cy="1574800"/>
            <a:chOff x="2437" y="2032"/>
            <a:chExt cx="1244" cy="1264"/>
          </a:xfrm>
        </p:grpSpPr>
        <p:sp>
          <p:nvSpPr>
            <p:cNvPr id="389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89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9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921" name="TextBox 42"/>
          <p:cNvSpPr txBox="1"/>
          <p:nvPr/>
        </p:nvSpPr>
        <p:spPr>
          <a:xfrm>
            <a:off x="3760788" y="1785938"/>
            <a:ext cx="1535112" cy="1479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22" name="组合 7"/>
          <p:cNvGrpSpPr/>
          <p:nvPr/>
        </p:nvGrpSpPr>
        <p:grpSpPr>
          <a:xfrm>
            <a:off x="5445125" y="1744663"/>
            <a:ext cx="1539875" cy="1560512"/>
            <a:chOff x="2437" y="2032"/>
            <a:chExt cx="1244" cy="1264"/>
          </a:xfrm>
        </p:grpSpPr>
        <p:sp>
          <p:nvSpPr>
            <p:cNvPr id="389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89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9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923" name="TextBox 42"/>
          <p:cNvSpPr txBox="1"/>
          <p:nvPr/>
        </p:nvSpPr>
        <p:spPr>
          <a:xfrm>
            <a:off x="5516563" y="1785938"/>
            <a:ext cx="1470025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24" name="组合 7"/>
          <p:cNvGrpSpPr/>
          <p:nvPr/>
        </p:nvGrpSpPr>
        <p:grpSpPr>
          <a:xfrm>
            <a:off x="7169150" y="1744663"/>
            <a:ext cx="1539875" cy="1558925"/>
            <a:chOff x="2437" y="2032"/>
            <a:chExt cx="1244" cy="1264"/>
          </a:xfrm>
        </p:grpSpPr>
        <p:sp>
          <p:nvSpPr>
            <p:cNvPr id="389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89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89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925" name="TextBox 42"/>
          <p:cNvSpPr txBox="1"/>
          <p:nvPr/>
        </p:nvSpPr>
        <p:spPr>
          <a:xfrm>
            <a:off x="7240588" y="1785938"/>
            <a:ext cx="1470025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牛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52600" y="1662113"/>
            <a:ext cx="2173288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2"/>
          <p:cNvSpPr/>
          <p:nvPr/>
        </p:nvSpPr>
        <p:spPr>
          <a:xfrm>
            <a:off x="2447925" y="1011238"/>
            <a:ext cx="9445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rPr>
              <a:t>niú</a:t>
            </a:r>
            <a:endParaRPr lang="en-US" altLang="zh-CN" sz="3200" b="1" dirty="0">
              <a:solidFill>
                <a:srgbClr val="0704F7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果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43525" y="1662113"/>
            <a:ext cx="2155825" cy="2147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5353050" y="1657350"/>
            <a:ext cx="2138363" cy="7938"/>
          </a:xfrm>
          <a:prstGeom prst="line">
            <a:avLst/>
          </a:prstGeom>
          <a:ln>
            <a:solidFill>
              <a:srgbClr val="339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2" name="矩形 5"/>
          <p:cNvSpPr/>
          <p:nvPr/>
        </p:nvSpPr>
        <p:spPr>
          <a:xfrm>
            <a:off x="6046788" y="981075"/>
            <a:ext cx="869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rPr>
              <a:t>ɡuǒ</a:t>
            </a:r>
            <a:endParaRPr lang="en-US" altLang="zh-CN" sz="3200" b="1" dirty="0">
              <a:solidFill>
                <a:srgbClr val="0704F7"/>
              </a:solidFill>
              <a:latin typeface="宋体" panose="02010600030101010101" pitchFamily="2" charset="-122"/>
            </a:endParaRPr>
          </a:p>
        </p:txBody>
      </p:sp>
      <p:sp>
        <p:nvSpPr>
          <p:cNvPr id="39943" name="矩形 6"/>
          <p:cNvSpPr/>
          <p:nvPr/>
        </p:nvSpPr>
        <p:spPr>
          <a:xfrm>
            <a:off x="4330700" y="4178300"/>
            <a:ext cx="265747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竖在竖中线上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4" name="矩形 7"/>
          <p:cNvSpPr/>
          <p:nvPr/>
        </p:nvSpPr>
        <p:spPr>
          <a:xfrm>
            <a:off x="2447925" y="4179888"/>
            <a:ext cx="22352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指导书写：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鸟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41350" y="1662113"/>
            <a:ext cx="2173288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2"/>
          <p:cNvSpPr/>
          <p:nvPr/>
        </p:nvSpPr>
        <p:spPr>
          <a:xfrm>
            <a:off x="1246188" y="1011238"/>
            <a:ext cx="1076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rPr>
              <a:t>niǎo</a:t>
            </a:r>
            <a:endParaRPr lang="zh-CN" altLang="en-US" sz="3200" dirty="0">
              <a:solidFill>
                <a:srgbClr val="0704F7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8313" y="2273300"/>
            <a:ext cx="5534025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竖折折钩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起笔稍重，每一个折处向右稍按一下，最后收笔微顿，再出钩。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4713" y="1697038"/>
            <a:ext cx="22352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指导书写：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350" y="1538288"/>
            <a:ext cx="752475" cy="893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3028950" y="1265238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3767138" y="1208088"/>
            <a:ext cx="308451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大小多少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81338" y="1301750"/>
            <a:ext cx="615950" cy="590550"/>
          </a:xfrm>
          <a:prstGeom prst="ellipse">
            <a:avLst/>
          </a:prstGeom>
          <a:noFill/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7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024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115888"/>
            <a:ext cx="3908425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878388" y="901700"/>
            <a:ext cx="15414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duō shǎo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6175" y="2614613"/>
            <a:ext cx="4525963" cy="1416050"/>
            <a:chOff x="2416629" y="2614613"/>
            <a:chExt cx="4526280" cy="1415278"/>
          </a:xfrm>
        </p:grpSpPr>
        <p:sp>
          <p:nvSpPr>
            <p:cNvPr id="3" name="圆角矩形 2"/>
            <p:cNvSpPr/>
            <p:nvPr/>
          </p:nvSpPr>
          <p:spPr>
            <a:xfrm>
              <a:off x="2416629" y="2614613"/>
              <a:ext cx="4526280" cy="1415278"/>
            </a:xfrm>
            <a:prstGeom prst="roundRect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49" name="文本框 1"/>
            <p:cNvSpPr txBox="1"/>
            <p:nvPr/>
          </p:nvSpPr>
          <p:spPr>
            <a:xfrm>
              <a:off x="2704193" y="2614613"/>
              <a:ext cx="4147457" cy="13726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反义词：</a:t>
              </a:r>
              <a:endParaRPr lang="en-US" altLang="zh-CN" sz="3200" b="1" dirty="0">
                <a:solidFill>
                  <a:srgbClr val="0704F7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大</a:t>
              </a:r>
              <a:r>
                <a:rPr lang="en-US" altLang="zh-CN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——</a:t>
              </a:r>
              <a:r>
                <a:rPr lang="zh-CN" altLang="en-US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小  多</a:t>
              </a:r>
              <a:r>
                <a:rPr lang="en-US" altLang="zh-CN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——</a:t>
              </a:r>
              <a:r>
                <a:rPr lang="zh-CN" altLang="en-US" sz="3200" b="1" dirty="0">
                  <a:solidFill>
                    <a:srgbClr val="0704F7"/>
                  </a:solidFill>
                  <a:latin typeface="宋体" panose="02010600030101010101" pitchFamily="2" charset="-122"/>
                </a:rPr>
                <a:t>少</a:t>
              </a:r>
              <a:endParaRPr lang="zh-CN" altLang="en-US" sz="3200" b="1" dirty="0">
                <a:solidFill>
                  <a:srgbClr val="0704F7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6"/>
          <p:cNvGrpSpPr/>
          <p:nvPr/>
        </p:nvGrpSpPr>
        <p:grpSpPr>
          <a:xfrm>
            <a:off x="3416300" y="585788"/>
            <a:ext cx="2397125" cy="619125"/>
            <a:chOff x="1117031" y="195539"/>
            <a:chExt cx="2397758" cy="619517"/>
          </a:xfrm>
        </p:grpSpPr>
        <p:pic>
          <p:nvPicPr>
            <p:cNvPr id="11271" name="图片 8"/>
            <p:cNvPicPr>
              <a:picLocks noChangeAspect="1"/>
            </p:cNvPicPr>
            <p:nvPr/>
          </p:nvPicPr>
          <p:blipFill>
            <a:blip r:embed="rId1"/>
            <a:srcRect b="65906"/>
            <a:stretch>
              <a:fillRect/>
            </a:stretch>
          </p:blipFill>
          <p:spPr>
            <a:xfrm>
              <a:off x="1117031" y="201434"/>
              <a:ext cx="2342212" cy="613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7" name="TextBox 3"/>
            <p:cNvSpPr txBox="1">
              <a:spLocks noChangeArrowheads="1"/>
            </p:cNvSpPr>
            <p:nvPr/>
          </p:nvSpPr>
          <p:spPr bwMode="auto">
            <a:xfrm>
              <a:off x="1117031" y="195539"/>
              <a:ext cx="671690" cy="584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188" name="TextBox 3"/>
            <p:cNvSpPr txBox="1">
              <a:spLocks noChangeArrowheads="1"/>
            </p:cNvSpPr>
            <p:nvPr/>
          </p:nvSpPr>
          <p:spPr bwMode="auto">
            <a:xfrm>
              <a:off x="1706150" y="195539"/>
              <a:ext cx="671689" cy="584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189" name="TextBox 3"/>
            <p:cNvSpPr txBox="1">
              <a:spLocks noChangeArrowheads="1"/>
            </p:cNvSpPr>
            <p:nvPr/>
          </p:nvSpPr>
          <p:spPr bwMode="auto">
            <a:xfrm>
              <a:off x="2274625" y="195539"/>
              <a:ext cx="671689" cy="584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生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190" name="TextBox 3"/>
            <p:cNvSpPr txBox="1">
              <a:spLocks noChangeArrowheads="1"/>
            </p:cNvSpPr>
            <p:nvPr/>
          </p:nvSpPr>
          <p:spPr bwMode="auto">
            <a:xfrm>
              <a:off x="2843100" y="195539"/>
              <a:ext cx="671689" cy="584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字</a:t>
              </a:r>
              <a:endPara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5478463" y="2095500"/>
            <a:ext cx="838200" cy="992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1700213" y="1169988"/>
            <a:ext cx="3321050" cy="2316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2868613" y="3878263"/>
            <a:ext cx="3284537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67000" y="3403600"/>
            <a:ext cx="3798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huánɡ niú    māo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41625" y="3841750"/>
            <a:ext cx="3319463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鸭子</a:t>
            </a: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3525" y="3246438"/>
            <a:ext cx="3741738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</a:rPr>
              <a:t>yā  zi    niǎo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39713"/>
            <a:ext cx="4683125" cy="290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246" r="15746"/>
          <a:stretch>
            <a:fillRect/>
          </a:stretch>
        </p:blipFill>
        <p:spPr>
          <a:xfrm>
            <a:off x="1227138" y="715963"/>
            <a:ext cx="1574800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9288" y="1690688"/>
            <a:ext cx="658812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97" y="2949526"/>
            <a:ext cx="1824168" cy="11279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8640" t="11844" r="7071" b="17847"/>
          <a:stretch>
            <a:fillRect/>
          </a:stretch>
        </p:blipFill>
        <p:spPr>
          <a:xfrm>
            <a:off x="2963863" y="3600450"/>
            <a:ext cx="11049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246563" y="1317625"/>
            <a:ext cx="3284537" cy="3048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杏子</a:t>
            </a:r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3363" y="919163"/>
            <a:ext cx="38131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pínɡ ɡuǒ     zǎo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9100" y="2949575"/>
            <a:ext cx="3627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宋体" panose="02010600030101010101" pitchFamily="2" charset="-122"/>
              </a:rPr>
              <a:t>xìnɡ zi     táo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4538" y="1404938"/>
            <a:ext cx="2909887" cy="118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8" t="8464" r="11401" b="11760"/>
          <a:stretch>
            <a:fillRect/>
          </a:stretch>
        </p:blipFill>
        <p:spPr>
          <a:xfrm>
            <a:off x="4411663" y="2589213"/>
            <a:ext cx="25146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矩形 4"/>
          <p:cNvSpPr/>
          <p:nvPr/>
        </p:nvSpPr>
        <p:spPr>
          <a:xfrm>
            <a:off x="1882775" y="2457450"/>
            <a:ext cx="1090613" cy="166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niú</a:t>
            </a:r>
            <a:endParaRPr lang="en-US" altLang="zh-CN" sz="36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流程图: 决策 5"/>
          <p:cNvSpPr/>
          <p:nvPr/>
        </p:nvSpPr>
        <p:spPr>
          <a:xfrm>
            <a:off x="739775" y="1404938"/>
            <a:ext cx="482600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6350" y="1517650"/>
            <a:ext cx="26558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象形字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牛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343" name="TextBox 3"/>
          <p:cNvSpPr txBox="1"/>
          <p:nvPr/>
        </p:nvSpPr>
        <p:spPr>
          <a:xfrm>
            <a:off x="171450" y="11113"/>
            <a:ext cx="18859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分类识字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875" y="2006600"/>
            <a:ext cx="444500" cy="896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决策 5"/>
          <p:cNvSpPr/>
          <p:nvPr/>
        </p:nvSpPr>
        <p:spPr>
          <a:xfrm>
            <a:off x="746125" y="595313"/>
            <a:ext cx="482600" cy="809625"/>
          </a:xfrm>
          <a:prstGeom prst="flowChartDecision">
            <a:avLst/>
          </a:prstGeom>
          <a:solidFill>
            <a:srgbClr val="D2E3F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2700" y="708025"/>
            <a:ext cx="18319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偏旁归类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3" b="50697"/>
          <a:stretch>
            <a:fillRect/>
          </a:stretch>
        </p:blipFill>
        <p:spPr>
          <a:xfrm>
            <a:off x="365125" y="1849438"/>
            <a:ext cx="1014413" cy="1201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矩形 8"/>
          <p:cNvSpPr/>
          <p:nvPr/>
        </p:nvSpPr>
        <p:spPr>
          <a:xfrm>
            <a:off x="1841500" y="1306513"/>
            <a:ext cx="1012825" cy="1724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māo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zh-CN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6113" y="2001838"/>
            <a:ext cx="444500" cy="89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4575175" y="2246313"/>
            <a:ext cx="14208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反犬旁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55298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8363" y="3030538"/>
            <a:ext cx="4562475" cy="164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矩形 18"/>
          <p:cNvSpPr/>
          <p:nvPr/>
        </p:nvSpPr>
        <p:spPr>
          <a:xfrm>
            <a:off x="6711950" y="1665288"/>
            <a:ext cx="19843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反犬旁的字一般和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动物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有关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93827E-7 L 0.21511 -0.0040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WPS 演示</Application>
  <PresentationFormat>全屏显示(16:9)</PresentationFormat>
  <Paragraphs>391</Paragraphs>
  <Slides>35</Slides>
  <Notes>2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等线 Light</vt:lpstr>
      <vt:lpstr>inpin heiti</vt:lpstr>
      <vt:lpstr>Cambria</vt:lpstr>
      <vt:lpstr>黑体</vt:lpstr>
      <vt:lpstr>Times New Roman</vt:lpstr>
      <vt:lpstr>楷体</vt:lpstr>
      <vt:lpstr>Tahoma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</vt:lpwstr>
  </property>
  <property fmtid="{D5CDD505-2E9C-101B-9397-08002B2CF9AE}" pid="3" name="ICV">
    <vt:lpwstr>C59C7912537E43C1A6CE91ED0795DE50_13</vt:lpwstr>
  </property>
  <property fmtid="{D5CDD505-2E9C-101B-9397-08002B2CF9AE}" pid="4" name="KSOProductBuildVer">
    <vt:lpwstr>2052-12.1.0.15374</vt:lpwstr>
  </property>
</Properties>
</file>