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5" r:id="rId3"/>
  </p:sldMasterIdLst>
  <p:notesMasterIdLst>
    <p:notesMasterId r:id="rId20"/>
  </p:notesMasterIdLst>
  <p:handoutMasterIdLst>
    <p:handoutMasterId r:id="rId21"/>
  </p:handoutMasterIdLst>
  <p:sldIdLst>
    <p:sldId id="256" r:id="rId4"/>
    <p:sldId id="257" r:id="rId5"/>
    <p:sldId id="266" r:id="rId6"/>
    <p:sldId id="295" r:id="rId7"/>
    <p:sldId id="275" r:id="rId8"/>
    <p:sldId id="296" r:id="rId9"/>
    <p:sldId id="297" r:id="rId10"/>
    <p:sldId id="318" r:id="rId11"/>
    <p:sldId id="277" r:id="rId12"/>
    <p:sldId id="338" r:id="rId13"/>
    <p:sldId id="279" r:id="rId14"/>
    <p:sldId id="280" r:id="rId15"/>
    <p:sldId id="276" r:id="rId16"/>
    <p:sldId id="281" r:id="rId17"/>
    <p:sldId id="263" r:id="rId18"/>
    <p:sldId id="346" r:id="rId19"/>
  </p:sldIdLst>
  <p:sldSz cx="12192000" cy="6858000"/>
  <p:notesSz cx="6858000" cy="9144000"/>
  <p:custDataLst>
    <p:tags r:id="rId2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47" userDrawn="1">
          <p15:clr>
            <a:srgbClr val="A4A3A4"/>
          </p15:clr>
        </p15:guide>
        <p15:guide id="2" pos="386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11F74"/>
    <a:srgbClr val="56F432"/>
    <a:srgbClr val="FFFFFF"/>
    <a:srgbClr val="0766D4"/>
    <a:srgbClr val="DF3621"/>
    <a:srgbClr val="36BE52"/>
    <a:srgbClr val="B07CD8"/>
    <a:srgbClr val="FDE11C"/>
    <a:srgbClr val="F0C464"/>
    <a:srgbClr val="E8F16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381" autoAdjust="0"/>
    <p:restoredTop sz="90432"/>
  </p:normalViewPr>
  <p:slideViewPr>
    <p:cSldViewPr snapToGrid="0">
      <p:cViewPr varScale="1">
        <p:scale>
          <a:sx n="67" d="100"/>
          <a:sy n="67" d="100"/>
        </p:scale>
        <p:origin x="60" y="129"/>
      </p:cViewPr>
      <p:guideLst>
        <p:guide orient="horz" pos="2247"/>
        <p:guide pos="3868"/>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5" Type="http://schemas.openxmlformats.org/officeDocument/2006/relationships/tags" Target="tags/tag2.xml"/><Relationship Id="rId24" Type="http://schemas.openxmlformats.org/officeDocument/2006/relationships/tableStyles" Target="tableStyles.xml"/><Relationship Id="rId23" Type="http://schemas.openxmlformats.org/officeDocument/2006/relationships/viewProps" Target="viewProps.xml"/><Relationship Id="rId22" Type="http://schemas.openxmlformats.org/officeDocument/2006/relationships/presProps" Target="presProps.xml"/><Relationship Id="rId21" Type="http://schemas.openxmlformats.org/officeDocument/2006/relationships/handoutMaster" Target="handoutMasters/handoutMaster1.xml"/><Relationship Id="rId20" Type="http://schemas.openxmlformats.org/officeDocument/2006/relationships/notesMaster" Target="notesMasters/notesMaster1.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BC7092B-72FA-E04E-9FB1-A63098BC56C3}" type="datetimeFigureOut">
              <a:rPr kumimoji="1" lang="zh-CN" altLang="en-US" smtClean="0"/>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3DC962-D303-2747-93F1-3E83F50B8699}"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hyperlink" Target="https://www.51jiaoxi.com/"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hyperlink" Target="https://www.51jiaoxi.com/" TargetMode="External"/><Relationship Id="rId3" Type="http://schemas.openxmlformats.org/officeDocument/2006/relationships/hyperlink" Target="https://www.51jiaoxi.com/article-1323.html"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bg>
      <p:bgPr>
        <a:blipFill dpi="0" rotWithShape="1">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5123" name="图片 11"/>
          <p:cNvPicPr>
            <a:picLocks noChangeAspect="1"/>
          </p:cNvPicPr>
          <p:nvPr userDrawn="1"/>
        </p:nvPicPr>
        <p:blipFill>
          <a:blip r:embed="rId3" cstate="print"/>
          <a:stretch>
            <a:fillRect/>
          </a:stretch>
        </p:blipFill>
        <p:spPr>
          <a:xfrm>
            <a:off x="0" y="0"/>
            <a:ext cx="12192000" cy="685800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内容页">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页_带标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谢谢观看">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教习网-版权声明">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3" name="文本框 2"/>
          <p:cNvSpPr txBox="1"/>
          <p:nvPr userDrawn="1"/>
        </p:nvSpPr>
        <p:spPr>
          <a:xfrm>
            <a:off x="3980180" y="1095375"/>
            <a:ext cx="4231640" cy="706755"/>
          </a:xfrm>
          <a:prstGeom prst="rect">
            <a:avLst/>
          </a:prstGeom>
          <a:noFill/>
        </p:spPr>
        <p:txBody>
          <a:bodyPr wrap="square" rtlCol="0">
            <a:spAutoFit/>
          </a:bodyPr>
          <a:lstStyle/>
          <a:p>
            <a:pPr algn="dist"/>
            <a:r>
              <a:rPr lang="zh-CN" altLang="en-US" sz="4000" b="1" kern="100" dirty="0">
                <a:effectLst/>
                <a:latin typeface="宋体" panose="02010600030101010101" pitchFamily="2" charset="-122"/>
                <a:ea typeface="宋体" panose="02010600030101010101" pitchFamily="2" charset="-122"/>
                <a:cs typeface="Times New Roman" panose="02020603050405020304" pitchFamily="18" charset="0"/>
                <a:sym typeface="+mn-ea"/>
              </a:rPr>
              <a:t>版权声明</a:t>
            </a:r>
            <a:endParaRPr lang="zh-CN" altLang="en-US" sz="4000" b="1" dirty="0"/>
          </a:p>
        </p:txBody>
      </p:sp>
      <p:sp>
        <p:nvSpPr>
          <p:cNvPr id="4" name="矩形 3"/>
          <p:cNvSpPr/>
          <p:nvPr userDrawn="1"/>
        </p:nvSpPr>
        <p:spPr>
          <a:xfrm>
            <a:off x="1284605" y="1946275"/>
            <a:ext cx="9748520" cy="3415030"/>
          </a:xfrm>
          <a:prstGeom prst="rect">
            <a:avLst/>
          </a:prstGeom>
        </p:spPr>
        <p:txBody>
          <a:bodyPr wrap="square">
            <a:spAutoFit/>
          </a:bodyPr>
          <a:lstStyle/>
          <a:p>
            <a:pPr marL="0" marR="0" indent="539750" algn="just">
              <a:lnSpc>
                <a:spcPct val="150000"/>
              </a:lnSpc>
              <a:spcBef>
                <a:spcPts val="0"/>
              </a:spcBef>
              <a:spcAft>
                <a:spcPts val="0"/>
              </a:spcAft>
            </a:pP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教习网</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hlinkClick r:id="rId3" action="ppaction://hlinkfile"/>
              </a:rPr>
              <a:t>https://www.51jiaoxi.com/</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（以下简称“本网站”）系属深圳市智学帮科技有限公司（以下简称“本公司”）旗下网站，为维护本公司合法权益，现依据相关法律法规作出如下郑重声明：</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1.</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本文件仅用于个人学习、研究，不得用于商业性或盈利性用途，不得侵犯本司及相关权利人的合法权利。一旦发现侵权，本公司将联合司法机关获取相关用户信息并要求侵权者承担相关法律责任。</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2.</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本网站上所有原创内容，是本公司依据相关法律法规，安排专项经费运营规划，组织老师创作完成，著作权归属本公司所有。</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3.</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经由网站用户上传至本网站的课件、教案、学案、试卷等内容，其作品仅代表作者本人观点，本网站不保证其内容的有效性，凡因本作品引发的任何法律纠纷，均由上传用户承担法律责任，本网站仅有义务协助司法机关了解事实情况。</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教习网_兼职招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8" name="文本框 7">
            <a:hlinkClick r:id="rId3" action="ppaction://hlinkfile"/>
          </p:cNvPr>
          <p:cNvSpPr txBox="1"/>
          <p:nvPr userDrawn="1"/>
        </p:nvSpPr>
        <p:spPr>
          <a:xfrm>
            <a:off x="3411390" y="4080992"/>
            <a:ext cx="5370490" cy="369332"/>
          </a:xfrm>
          <a:prstGeom prst="rect">
            <a:avLst/>
          </a:prstGeom>
          <a:noFill/>
        </p:spPr>
        <p:txBody>
          <a:bodyPr wrap="square" rtlCol="0">
            <a:spAutoFit/>
          </a:bodyPr>
          <a:lstStyle/>
          <a:p>
            <a:pPr algn="ct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3"/>
              </a:rPr>
              <a:t>https://www.51jiaoxi.com/article-1323.html</a:t>
            </a:r>
            <a:endParaRPr lang="zh-CN" altLang="en-US" dirty="0"/>
          </a:p>
        </p:txBody>
      </p:sp>
      <p:sp>
        <p:nvSpPr>
          <p:cNvPr id="9" name="文本框 8"/>
          <p:cNvSpPr txBox="1"/>
          <p:nvPr userDrawn="1"/>
        </p:nvSpPr>
        <p:spPr>
          <a:xfrm>
            <a:off x="4085590" y="1104265"/>
            <a:ext cx="4231640" cy="706755"/>
          </a:xfrm>
          <a:prstGeom prst="rect">
            <a:avLst/>
          </a:prstGeom>
          <a:noFill/>
        </p:spPr>
        <p:txBody>
          <a:bodyPr wrap="square" rtlCol="0">
            <a:spAutoFit/>
          </a:bodyPr>
          <a:lstStyle/>
          <a:p>
            <a:pPr algn="dist"/>
            <a:r>
              <a:rPr lang="zh-CN" altLang="en-US" sz="4000" b="1" dirty="0">
                <a:latin typeface="宋体" panose="02010600030101010101" pitchFamily="2" charset="-122"/>
                <a:ea typeface="宋体" panose="02010600030101010101" pitchFamily="2" charset="-122"/>
                <a:cs typeface="宋体" panose="02010600030101010101" pitchFamily="2" charset="-122"/>
              </a:rPr>
              <a:t>兼职老师招募</a:t>
            </a:r>
            <a:endParaRPr lang="zh-CN" altLang="en-US" sz="4000" b="1" dirty="0">
              <a:latin typeface="宋体" panose="02010600030101010101" pitchFamily="2" charset="-122"/>
              <a:ea typeface="宋体" panose="02010600030101010101" pitchFamily="2" charset="-122"/>
              <a:cs typeface="宋体" panose="02010600030101010101" pitchFamily="2" charset="-122"/>
            </a:endParaRPr>
          </a:p>
        </p:txBody>
      </p:sp>
      <p:sp>
        <p:nvSpPr>
          <p:cNvPr id="10" name="矩形 9"/>
          <p:cNvSpPr/>
          <p:nvPr userDrawn="1"/>
        </p:nvSpPr>
        <p:spPr>
          <a:xfrm>
            <a:off x="1940560" y="2051050"/>
            <a:ext cx="8310880" cy="2030095"/>
          </a:xfrm>
          <a:prstGeom prst="rect">
            <a:avLst/>
          </a:prstGeom>
        </p:spPr>
        <p:txBody>
          <a:bodyPr wrap="square">
            <a:spAutoFit/>
          </a:bodyPr>
          <a:lstStyle/>
          <a:p>
            <a:pPr marL="0" marR="0" indent="467995">
              <a:lnSpc>
                <a:spcPct val="150000"/>
              </a:lnSpc>
              <a:spcBef>
                <a:spcPts val="0"/>
              </a:spcBef>
              <a:spcAft>
                <a:spcPts val="0"/>
              </a:spcAft>
            </a:pP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教习网（</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4" action="ppaction://hlinkfile"/>
              </a:rPr>
              <a:t>www.51jiaoxi.com</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）专为 </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K12</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教育老师提供备课资料下载、在线组卷、教学经验学习等服务的互联网教育平台。</a:t>
            </a:r>
            <a:endParaRPr lang="en-US" altLang="zh-CN" b="1" kern="100" dirty="0">
              <a:latin typeface="宋体" panose="02010600030101010101" pitchFamily="2" charset="-122"/>
              <a:ea typeface="宋体" panose="02010600030101010101" pitchFamily="2" charset="-122"/>
              <a:cs typeface="Times New Roman" panose="02020603050405020304" pitchFamily="18" charset="0"/>
            </a:endParaRPr>
          </a:p>
          <a:p>
            <a:pPr marL="0" marR="0" indent="467995">
              <a:lnSpc>
                <a:spcPct val="150000"/>
              </a:lnSpc>
              <a:spcBef>
                <a:spcPts val="0"/>
              </a:spcBef>
              <a:spcAft>
                <a:spcPts val="0"/>
              </a:spcAft>
            </a:pPr>
            <a:r>
              <a:rPr lang="zh-CN" altLang="en-US" b="1" i="0" dirty="0">
                <a:solidFill>
                  <a:srgbClr val="333333"/>
                </a:solidFill>
                <a:effectLst/>
                <a:latin typeface="宋体" panose="02010600030101010101" pitchFamily="2" charset="-122"/>
                <a:ea typeface="宋体" panose="02010600030101010101" pitchFamily="2" charset="-122"/>
              </a:rPr>
              <a:t>为了进一步完善网站的资料体系，更多更好满足用户的资源需求，现诚邀全国各地的一线老师加入教习网，参与资源建设，获取高额现金收益。</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详情请看：</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266700" algn="just">
              <a:spcBef>
                <a:spcPts val="0"/>
              </a:spcBef>
              <a:spcAft>
                <a:spcPts val="0"/>
              </a:spcAft>
            </a:pP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2051" name="图片 3" descr="fw"/>
          <p:cNvPicPr>
            <a:picLocks noChangeAspect="1"/>
          </p:cNvPicPr>
          <p:nvPr userDrawn="1"/>
        </p:nvPicPr>
        <p:blipFill>
          <a:blip r:embed="rId3" cstate="print"/>
          <a:stretch>
            <a:fillRect/>
          </a:stretch>
        </p:blipFill>
        <p:spPr>
          <a:xfrm>
            <a:off x="0" y="0"/>
            <a:ext cx="12208933" cy="6858000"/>
          </a:xfrm>
          <a:prstGeom prst="rect">
            <a:avLst/>
          </a:prstGeom>
          <a:noFill/>
          <a:ln w="9525">
            <a:noFill/>
          </a:ln>
        </p:spPr>
      </p:pic>
      <p:pic>
        <p:nvPicPr>
          <p:cNvPr id="2052" name="图片 4" descr="新建组"/>
          <p:cNvPicPr>
            <a:picLocks noChangeAspect="1"/>
          </p:cNvPicPr>
          <p:nvPr userDrawn="1"/>
        </p:nvPicPr>
        <p:blipFill>
          <a:blip r:embed="rId4" cstate="print"/>
          <a:stretch>
            <a:fillRect/>
          </a:stretch>
        </p:blipFill>
        <p:spPr>
          <a:xfrm>
            <a:off x="0" y="4531784"/>
            <a:ext cx="12208933" cy="2326216"/>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3075"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3076"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3077"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4099"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4100"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4101"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
        <p:nvSpPr>
          <p:cNvPr id="7" name="同侧圆角矩形 7"/>
          <p:cNvSpPr/>
          <p:nvPr/>
        </p:nvSpPr>
        <p:spPr>
          <a:xfrm flipV="1">
            <a:off x="4705351" y="0"/>
            <a:ext cx="3054351" cy="774700"/>
          </a:xfrm>
          <a:prstGeom prst="round2Same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image" Target="../media/image13.jpeg"/><Relationship Id="rId5" Type="http://schemas.openxmlformats.org/officeDocument/2006/relationships/slideLayout" Target="../slideLayouts/slideLayout11.xml"/><Relationship Id="rId4" Type="http://schemas.openxmlformats.org/officeDocument/2006/relationships/slideLayout" Target="../slideLayouts/slideLayout10.xml"/><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 name="文本框 15"/>
          <p:cNvSpPr txBox="1"/>
          <p:nvPr userDrawn="1"/>
        </p:nvSpPr>
        <p:spPr>
          <a:xfrm rot="900000">
            <a:off x="-10072498" y="8668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7" name="文本框 16"/>
          <p:cNvSpPr txBox="1"/>
          <p:nvPr userDrawn="1"/>
        </p:nvSpPr>
        <p:spPr>
          <a:xfrm rot="900000">
            <a:off x="-10072497" y="46680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8" name="文本框 17"/>
          <p:cNvSpPr txBox="1"/>
          <p:nvPr userDrawn="1"/>
        </p:nvSpPr>
        <p:spPr>
          <a:xfrm rot="900000">
            <a:off x="-10072497" y="667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9" name="文本框 18"/>
          <p:cNvSpPr txBox="1"/>
          <p:nvPr userDrawn="1"/>
        </p:nvSpPr>
        <p:spPr>
          <a:xfrm rot="900000">
            <a:off x="-10072497" y="-333298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5" name="文本框 24"/>
          <p:cNvSpPr txBox="1"/>
          <p:nvPr userDrawn="1"/>
        </p:nvSpPr>
        <p:spPr>
          <a:xfrm rot="900000">
            <a:off x="-7843648" y="10440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6" name="文本框 25"/>
          <p:cNvSpPr txBox="1"/>
          <p:nvPr userDrawn="1"/>
        </p:nvSpPr>
        <p:spPr>
          <a:xfrm rot="900000">
            <a:off x="-7843647" y="64396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7" name="文本框 26"/>
          <p:cNvSpPr txBox="1"/>
          <p:nvPr userDrawn="1"/>
        </p:nvSpPr>
        <p:spPr>
          <a:xfrm rot="900000">
            <a:off x="-7843647" y="2439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8" name="文本框 27"/>
          <p:cNvSpPr txBox="1"/>
          <p:nvPr userDrawn="1"/>
        </p:nvSpPr>
        <p:spPr>
          <a:xfrm rot="900000">
            <a:off x="-7843647" y="-156133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9" name="文本框 28"/>
          <p:cNvSpPr txBox="1"/>
          <p:nvPr userDrawn="1"/>
        </p:nvSpPr>
        <p:spPr>
          <a:xfrm rot="900000">
            <a:off x="18588225" y="8668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0" name="文本框 29"/>
          <p:cNvSpPr txBox="1"/>
          <p:nvPr userDrawn="1"/>
        </p:nvSpPr>
        <p:spPr>
          <a:xfrm rot="900000">
            <a:off x="18588226" y="46680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1" name="文本框 30"/>
          <p:cNvSpPr txBox="1"/>
          <p:nvPr userDrawn="1"/>
        </p:nvSpPr>
        <p:spPr>
          <a:xfrm rot="900000">
            <a:off x="18588226" y="667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2" name="文本框 31"/>
          <p:cNvSpPr txBox="1"/>
          <p:nvPr userDrawn="1"/>
        </p:nvSpPr>
        <p:spPr>
          <a:xfrm rot="900000">
            <a:off x="18588226" y="-333298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3" name="文本框 32"/>
          <p:cNvSpPr txBox="1"/>
          <p:nvPr userDrawn="1"/>
        </p:nvSpPr>
        <p:spPr>
          <a:xfrm rot="900000">
            <a:off x="20817075" y="10440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4" name="文本框 33"/>
          <p:cNvSpPr txBox="1"/>
          <p:nvPr userDrawn="1"/>
        </p:nvSpPr>
        <p:spPr>
          <a:xfrm rot="900000">
            <a:off x="20817076" y="64396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5" name="文本框 34"/>
          <p:cNvSpPr txBox="1"/>
          <p:nvPr userDrawn="1"/>
        </p:nvSpPr>
        <p:spPr>
          <a:xfrm rot="900000">
            <a:off x="20817076" y="2439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6" name="文本框 35"/>
          <p:cNvSpPr txBox="1"/>
          <p:nvPr userDrawn="1"/>
        </p:nvSpPr>
        <p:spPr>
          <a:xfrm rot="900000">
            <a:off x="20817076" y="-156133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6" cstate="prin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Lst>
  <p:timing>
    <p:tnLst>
      <p:par>
        <p:cTn id="1" dur="indefinite" restart="never" nodeType="tmRoot"/>
      </p:par>
    </p:tnLst>
  </p:timing>
  <p:hf sldNum="0" hdr="0" ftr="0" dt="0"/>
  <p:txStyles>
    <p:titleStyle>
      <a:lvl1pPr algn="l" rtl="0" eaLnBrk="0" fontAlgn="base" hangingPunct="0">
        <a:lnSpc>
          <a:spcPct val="90000"/>
        </a:lnSpc>
        <a:spcBef>
          <a:spcPct val="0"/>
        </a:spcBef>
        <a:spcAft>
          <a:spcPct val="0"/>
        </a:spcAft>
        <a:defRPr sz="5865"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charset="-122"/>
        </a:defRPr>
      </a:lvl2pPr>
      <a:lvl3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charset="-122"/>
        </a:defRPr>
      </a:lvl3pPr>
      <a:lvl4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charset="-122"/>
        </a:defRPr>
      </a:lvl4pPr>
      <a:lvl5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charset="-122"/>
        </a:defRPr>
      </a:lvl5pPr>
      <a:lvl6pPr marL="4572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charset="-122"/>
        </a:defRPr>
      </a:lvl6pPr>
      <a:lvl7pPr marL="9144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charset="-122"/>
        </a:defRPr>
      </a:lvl7pPr>
      <a:lvl8pPr marL="13716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charset="-122"/>
        </a:defRPr>
      </a:lvl8pPr>
      <a:lvl9pPr marL="18288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charset="-122"/>
        </a:defRPr>
      </a:lvl9pPr>
    </p:titleStyle>
    <p:bodyStyle>
      <a:lvl1pPr marL="304800" indent="-304800" algn="l" rtl="0" eaLnBrk="0" fontAlgn="base" hangingPunct="0">
        <a:lnSpc>
          <a:spcPct val="90000"/>
        </a:lnSpc>
        <a:spcBef>
          <a:spcPct val="267000"/>
        </a:spcBef>
        <a:spcAft>
          <a:spcPct val="0"/>
        </a:spcAft>
        <a:buFont typeface="Arial" panose="020B0604020202020204" pitchFamily="34" charset="0"/>
        <a:buChar char="•"/>
        <a:defRPr sz="3735" kern="1200">
          <a:solidFill>
            <a:schemeClr val="tx1"/>
          </a:solidFill>
          <a:latin typeface="+mn-lt"/>
          <a:ea typeface="+mn-ea"/>
          <a:cs typeface="+mn-cs"/>
        </a:defRPr>
      </a:lvl1pPr>
      <a:lvl2pPr marL="914400" indent="-304800" algn="l" rtl="0" eaLnBrk="0" fontAlgn="base" hangingPunct="0">
        <a:lnSpc>
          <a:spcPct val="90000"/>
        </a:lnSpc>
        <a:spcBef>
          <a:spcPct val="134000"/>
        </a:spcBef>
        <a:spcAft>
          <a:spcPct val="0"/>
        </a:spcAft>
        <a:buFont typeface="Arial" panose="020B0604020202020204" pitchFamily="34" charset="0"/>
        <a:buChar char="•"/>
        <a:defRPr sz="3200" kern="1200">
          <a:solidFill>
            <a:schemeClr val="tx1"/>
          </a:solidFill>
          <a:latin typeface="+mn-lt"/>
          <a:ea typeface="+mn-ea"/>
          <a:cs typeface="+mn-cs"/>
        </a:defRPr>
      </a:lvl2pPr>
      <a:lvl3pPr marL="1524000" indent="-304800" algn="l" rtl="0" eaLnBrk="0" fontAlgn="base" hangingPunct="0">
        <a:lnSpc>
          <a:spcPct val="90000"/>
        </a:lnSpc>
        <a:spcBef>
          <a:spcPct val="134000"/>
        </a:spcBef>
        <a:spcAft>
          <a:spcPct val="0"/>
        </a:spcAft>
        <a:buFont typeface="Arial" panose="020B0604020202020204" pitchFamily="34" charset="0"/>
        <a:buChar char="•"/>
        <a:defRPr sz="2665" kern="1200">
          <a:solidFill>
            <a:schemeClr val="tx1"/>
          </a:solidFill>
          <a:latin typeface="+mn-lt"/>
          <a:ea typeface="+mn-ea"/>
          <a:cs typeface="+mn-cs"/>
        </a:defRPr>
      </a:lvl3pPr>
      <a:lvl4pPr marL="21336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4pPr>
      <a:lvl5pPr marL="27432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32.jpeg"/><Relationship Id="rId4" Type="http://schemas.openxmlformats.org/officeDocument/2006/relationships/image" Target="../media/image31.jpeg"/><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33.jpeg"/><Relationship Id="rId2" Type="http://schemas.openxmlformats.org/officeDocument/2006/relationships/tags" Target="../tags/tag1.xml"/><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image" Target="../media/image2.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5.png"/><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21.png"/><Relationship Id="rId4" Type="http://schemas.openxmlformats.org/officeDocument/2006/relationships/image" Target="../media/image19.png"/><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24.png"/><Relationship Id="rId4" Type="http://schemas.openxmlformats.org/officeDocument/2006/relationships/image" Target="../media/image19.png"/><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2756967" y="1807091"/>
            <a:ext cx="6736715" cy="1753235"/>
          </a:xfrm>
          <a:prstGeom prst="rect">
            <a:avLst/>
          </a:prstGeom>
          <a:noFill/>
        </p:spPr>
        <p:txBody>
          <a:bodyPr wrap="none" rtlCol="0">
            <a:spAutoFit/>
          </a:bodyPr>
          <a:lstStyle/>
          <a:p>
            <a:r>
              <a:rPr kumimoji="1" lang="zh-CN" altLang="en-US" sz="5400" b="1" dirty="0">
                <a:solidFill>
                  <a:srgbClr val="00B4FF"/>
                </a:solidFill>
              </a:rPr>
              <a:t>因数中间或末尾有</a:t>
            </a:r>
            <a:r>
              <a:rPr kumimoji="1" lang="en-US" altLang="zh-CN" sz="5400" b="1" dirty="0">
                <a:solidFill>
                  <a:srgbClr val="00B4FF"/>
                </a:solidFill>
              </a:rPr>
              <a:t>0</a:t>
            </a:r>
            <a:r>
              <a:rPr kumimoji="1" lang="zh-CN" altLang="en-US" sz="5400" b="1" dirty="0">
                <a:solidFill>
                  <a:srgbClr val="00B4FF"/>
                </a:solidFill>
              </a:rPr>
              <a:t>的</a:t>
            </a:r>
            <a:endParaRPr kumimoji="1" lang="zh-CN" altLang="en-US" sz="5400" b="1" dirty="0">
              <a:solidFill>
                <a:srgbClr val="00B4FF"/>
              </a:solidFill>
            </a:endParaRPr>
          </a:p>
          <a:p>
            <a:pPr algn="ctr"/>
            <a:r>
              <a:rPr kumimoji="1" lang="zh-CN" altLang="en-US" sz="5400" b="1" dirty="0">
                <a:solidFill>
                  <a:srgbClr val="00B4FF"/>
                </a:solidFill>
              </a:rPr>
              <a:t>笔算乘法</a:t>
            </a:r>
            <a:endParaRPr kumimoji="1" lang="zh-CN" altLang="en-US" sz="5400" b="1" dirty="0">
              <a:solidFill>
                <a:srgbClr val="00B4FF"/>
              </a:solidFill>
            </a:endParaRPr>
          </a:p>
        </p:txBody>
      </p:sp>
      <p:sp>
        <p:nvSpPr>
          <p:cNvPr id="4" name="文本框 3"/>
          <p:cNvSpPr txBox="1"/>
          <p:nvPr/>
        </p:nvSpPr>
        <p:spPr>
          <a:xfrm>
            <a:off x="4277589" y="3763377"/>
            <a:ext cx="3695242" cy="369332"/>
          </a:xfrm>
          <a:prstGeom prst="rect">
            <a:avLst/>
          </a:prstGeom>
          <a:noFill/>
        </p:spPr>
        <p:txBody>
          <a:bodyPr wrap="none" rtlCol="0">
            <a:spAutoFit/>
          </a:bodyPr>
          <a:lstStyle/>
          <a:p>
            <a:r>
              <a:rPr kumimoji="1" lang="zh-CN" altLang="en-US" dirty="0">
                <a:solidFill>
                  <a:srgbClr val="00B4FF"/>
                </a:solidFill>
                <a:latin typeface="+mj-ea"/>
                <a:ea typeface="+mj-ea"/>
              </a:rPr>
              <a:t>小学 </a:t>
            </a:r>
            <a:r>
              <a:rPr kumimoji="1" lang="en-US" altLang="zh-CN" dirty="0">
                <a:solidFill>
                  <a:srgbClr val="00B4FF"/>
                </a:solidFill>
                <a:latin typeface="+mj-ea"/>
                <a:ea typeface="+mj-ea"/>
              </a:rPr>
              <a:t>/</a:t>
            </a:r>
            <a:r>
              <a:rPr kumimoji="1" lang="zh-CN" altLang="en-US" dirty="0">
                <a:solidFill>
                  <a:srgbClr val="00B4FF"/>
                </a:solidFill>
                <a:latin typeface="+mj-ea"/>
                <a:ea typeface="+mj-ea"/>
              </a:rPr>
              <a:t> 数学 </a:t>
            </a:r>
            <a:r>
              <a:rPr kumimoji="1" lang="en-US" altLang="zh-CN" dirty="0">
                <a:solidFill>
                  <a:srgbClr val="00B4FF"/>
                </a:solidFill>
                <a:latin typeface="+mj-ea"/>
                <a:ea typeface="+mj-ea"/>
              </a:rPr>
              <a:t>/</a:t>
            </a:r>
            <a:r>
              <a:rPr kumimoji="1" lang="zh-CN" altLang="en-US" dirty="0">
                <a:solidFill>
                  <a:srgbClr val="00B4FF"/>
                </a:solidFill>
                <a:latin typeface="+mj-ea"/>
                <a:ea typeface="+mj-ea"/>
              </a:rPr>
              <a:t> 人教版 </a:t>
            </a:r>
            <a:r>
              <a:rPr kumimoji="1" lang="en-US" altLang="zh-CN" dirty="0">
                <a:solidFill>
                  <a:srgbClr val="00B4FF"/>
                </a:solidFill>
                <a:latin typeface="+mj-ea"/>
                <a:ea typeface="+mj-ea"/>
              </a:rPr>
              <a:t>/</a:t>
            </a:r>
            <a:r>
              <a:rPr kumimoji="1" lang="zh-CN" altLang="en-US" dirty="0">
                <a:solidFill>
                  <a:srgbClr val="00B4FF"/>
                </a:solidFill>
                <a:latin typeface="+mj-ea"/>
                <a:ea typeface="+mj-ea"/>
              </a:rPr>
              <a:t> 四年级上册</a:t>
            </a:r>
            <a:endParaRPr kumimoji="1" lang="zh-CN" altLang="en-US" dirty="0">
              <a:solidFill>
                <a:srgbClr val="00B4FF"/>
              </a:solidFill>
              <a:latin typeface="+mj-ea"/>
              <a:ea typeface="+mj-e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1" name="文本框 20"/>
          <p:cNvSpPr txBox="1"/>
          <p:nvPr/>
        </p:nvSpPr>
        <p:spPr>
          <a:xfrm>
            <a:off x="7281545" y="3501390"/>
            <a:ext cx="1667510" cy="46037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       1  2</a:t>
            </a:r>
            <a:r>
              <a:rPr lang="en-US" altLang="zh-CN" sz="240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en-US" altLang="zh-CN" sz="240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9" name="组合 8"/>
          <p:cNvGrpSpPr>
            <a:grpSpLocks noChangeAspect="1"/>
          </p:cNvGrpSpPr>
          <p:nvPr/>
        </p:nvGrpSpPr>
        <p:grpSpPr>
          <a:xfrm>
            <a:off x="6734810" y="1554480"/>
            <a:ext cx="3190875" cy="4287520"/>
            <a:chOff x="10600" y="6355"/>
            <a:chExt cx="5683" cy="2923"/>
          </a:xfrm>
        </p:grpSpPr>
        <p:sp>
          <p:nvSpPr>
            <p:cNvPr id="10" name="圆角矩形 9"/>
            <p:cNvSpPr/>
            <p:nvPr/>
          </p:nvSpPr>
          <p:spPr>
            <a:xfrm>
              <a:off x="10617" y="6372"/>
              <a:ext cx="5642" cy="2906"/>
            </a:xfrm>
            <a:prstGeom prst="roundRect">
              <a:avLst/>
            </a:prstGeom>
            <a:noFill/>
            <a:ln w="222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4" name="图片 13" descr="图片2"/>
            <p:cNvPicPr>
              <a:picLocks noChangeAspect="1"/>
            </p:cNvPicPr>
            <p:nvPr/>
          </p:nvPicPr>
          <p:blipFill>
            <a:blip r:embed="rId2"/>
            <a:srcRect b="75806"/>
            <a:stretch>
              <a:fillRect/>
            </a:stretch>
          </p:blipFill>
          <p:spPr>
            <a:xfrm>
              <a:off x="10600" y="6355"/>
              <a:ext cx="5683" cy="713"/>
            </a:xfrm>
            <a:prstGeom prst="rect">
              <a:avLst/>
            </a:prstGeom>
          </p:spPr>
        </p:pic>
      </p:grpSp>
      <p:grpSp>
        <p:nvGrpSpPr>
          <p:cNvPr id="7" name="组合 6"/>
          <p:cNvGrpSpPr>
            <a:grpSpLocks noChangeAspect="1"/>
          </p:cNvGrpSpPr>
          <p:nvPr/>
        </p:nvGrpSpPr>
        <p:grpSpPr>
          <a:xfrm>
            <a:off x="1692910" y="1576070"/>
            <a:ext cx="3192780" cy="4265930"/>
            <a:chOff x="3009" y="6351"/>
            <a:chExt cx="5683" cy="2927"/>
          </a:xfrm>
        </p:grpSpPr>
        <p:sp>
          <p:nvSpPr>
            <p:cNvPr id="8" name="圆角矩形 7"/>
            <p:cNvSpPr/>
            <p:nvPr/>
          </p:nvSpPr>
          <p:spPr>
            <a:xfrm>
              <a:off x="3028" y="6372"/>
              <a:ext cx="5642" cy="2906"/>
            </a:xfrm>
            <a:prstGeom prst="roundRect">
              <a:avLst/>
            </a:prstGeom>
            <a:noFill/>
            <a:ln w="222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2" name="图片 11" descr="图片4"/>
            <p:cNvPicPr>
              <a:picLocks noChangeAspect="1"/>
            </p:cNvPicPr>
            <p:nvPr/>
          </p:nvPicPr>
          <p:blipFill>
            <a:blip r:embed="rId3"/>
            <a:srcRect b="75127"/>
            <a:stretch>
              <a:fillRect/>
            </a:stretch>
          </p:blipFill>
          <p:spPr>
            <a:xfrm>
              <a:off x="3009" y="6351"/>
              <a:ext cx="5683" cy="733"/>
            </a:xfrm>
            <a:prstGeom prst="rect">
              <a:avLst/>
            </a:prstGeom>
          </p:spPr>
        </p:pic>
      </p:grpSp>
      <p:sp>
        <p:nvSpPr>
          <p:cNvPr id="23" name="Rectangle 3"/>
          <p:cNvSpPr>
            <a:spLocks noChangeArrowheads="1"/>
          </p:cNvSpPr>
          <p:nvPr/>
        </p:nvSpPr>
        <p:spPr bwMode="auto">
          <a:xfrm>
            <a:off x="1903095" y="1889125"/>
            <a:ext cx="2442210" cy="46164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9050">
                <a:solidFill>
                  <a:srgbClr val="FF3399"/>
                </a:solidFill>
                <a:miter lim="800000"/>
                <a:headEnd/>
                <a:tailEnd type="none" w="lg" len="lg"/>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algn="just" eaLnBrk="1" hangingPunct="1"/>
            <a:r>
              <a:rPr lang="en-US" altLang="zh-CN" sz="2400" b="0" dirty="0">
                <a:latin typeface="微软雅黑" panose="020B0503020204020204" pitchFamily="34" charset="-122"/>
                <a:ea typeface="微软雅黑" panose="020B0503020204020204" pitchFamily="34" charset="-122"/>
                <a:cs typeface="微软雅黑" panose="020B0503020204020204" pitchFamily="34" charset="-122"/>
              </a:rPr>
              <a:t> 360 × 25 </a:t>
            </a:r>
            <a:r>
              <a:rPr lang="zh-CN" altLang="zh-CN" sz="2400" b="0" dirty="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b="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2677795" y="3005455"/>
            <a:ext cx="15297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     3  6  </a:t>
            </a:r>
            <a:r>
              <a:rPr lang="en-US" altLang="zh-CN" sz="24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0</a:t>
            </a:r>
            <a:endParaRPr lang="en-US" altLang="zh-CN" sz="24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2274570" y="3509010"/>
            <a:ext cx="1667510" cy="46037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       2  5</a:t>
            </a:r>
            <a:r>
              <a:rPr lang="en-US" altLang="zh-CN" sz="240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en-US" altLang="zh-CN" sz="240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25" name="直接连接符 24"/>
          <p:cNvCxnSpPr/>
          <p:nvPr/>
        </p:nvCxnSpPr>
        <p:spPr>
          <a:xfrm>
            <a:off x="2281555" y="4043680"/>
            <a:ext cx="196215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文本框 26"/>
          <p:cNvSpPr txBox="1"/>
          <p:nvPr/>
        </p:nvSpPr>
        <p:spPr>
          <a:xfrm>
            <a:off x="2759710" y="4080510"/>
            <a:ext cx="720090"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1  8</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9" name="文本框 28"/>
          <p:cNvSpPr txBox="1"/>
          <p:nvPr/>
        </p:nvSpPr>
        <p:spPr>
          <a:xfrm>
            <a:off x="3489960" y="4080510"/>
            <a:ext cx="361315" cy="460375"/>
          </a:xfrm>
          <a:prstGeom prst="rect">
            <a:avLst/>
          </a:prstGeom>
          <a:noFill/>
        </p:spPr>
        <p:txBody>
          <a:bodyPr wrap="none" rtlCol="0">
            <a:spAutoFit/>
          </a:bodyPr>
          <a:p>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0</a:t>
            </a:r>
            <a:endPar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 name="文本框 21"/>
          <p:cNvSpPr txBox="1"/>
          <p:nvPr/>
        </p:nvSpPr>
        <p:spPr>
          <a:xfrm>
            <a:off x="3724910" y="1890395"/>
            <a:ext cx="896620"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9000</a:t>
            </a:r>
            <a:endParaRPr lang="en-US" altLang="zh-CN" sz="2400">
              <a:latin typeface="微软雅黑" panose="020B0503020204020204" pitchFamily="34" charset="-122"/>
              <a:ea typeface="微软雅黑" panose="020B0503020204020204" pitchFamily="34" charset="-122"/>
            </a:endParaRPr>
          </a:p>
        </p:txBody>
      </p:sp>
      <p:sp>
        <p:nvSpPr>
          <p:cNvPr id="19" name="Rectangle 3"/>
          <p:cNvSpPr>
            <a:spLocks noChangeArrowheads="1"/>
          </p:cNvSpPr>
          <p:nvPr/>
        </p:nvSpPr>
        <p:spPr bwMode="auto">
          <a:xfrm>
            <a:off x="6909435" y="1883410"/>
            <a:ext cx="2442210" cy="46164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9050">
                <a:solidFill>
                  <a:srgbClr val="FF3399"/>
                </a:solidFill>
                <a:miter lim="800000"/>
                <a:headEnd/>
                <a:tailEnd type="none" w="lg" len="lg"/>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algn="just" eaLnBrk="1" hangingPunct="1"/>
            <a:r>
              <a:rPr lang="en-US" altLang="zh-CN" sz="2400" b="0" dirty="0">
                <a:latin typeface="微软雅黑" panose="020B0503020204020204" pitchFamily="34" charset="-122"/>
                <a:ea typeface="微软雅黑" panose="020B0503020204020204" pitchFamily="34" charset="-122"/>
                <a:cs typeface="微软雅黑" panose="020B0503020204020204" pitchFamily="34" charset="-122"/>
              </a:rPr>
              <a:t> 580 × 12 </a:t>
            </a:r>
            <a:r>
              <a:rPr lang="zh-CN" altLang="zh-CN" sz="2400" b="0" dirty="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b="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0" name="文本框 19"/>
          <p:cNvSpPr txBox="1"/>
          <p:nvPr/>
        </p:nvSpPr>
        <p:spPr>
          <a:xfrm>
            <a:off x="7678420" y="2980690"/>
            <a:ext cx="15297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     5  8  </a:t>
            </a:r>
            <a:r>
              <a:rPr lang="en-US" altLang="zh-CN" sz="24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0</a:t>
            </a:r>
            <a:endParaRPr lang="en-US" altLang="zh-CN" sz="24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24" name="直接连接符 23"/>
          <p:cNvCxnSpPr/>
          <p:nvPr/>
        </p:nvCxnSpPr>
        <p:spPr>
          <a:xfrm>
            <a:off x="7346950" y="4080510"/>
            <a:ext cx="196215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p:nvSpPr>
        <p:spPr>
          <a:xfrm>
            <a:off x="7781925" y="4086860"/>
            <a:ext cx="720090"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1  1</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3" name="文本框 32"/>
          <p:cNvSpPr txBox="1"/>
          <p:nvPr/>
        </p:nvSpPr>
        <p:spPr>
          <a:xfrm>
            <a:off x="8512175" y="4086860"/>
            <a:ext cx="361315" cy="460375"/>
          </a:xfrm>
          <a:prstGeom prst="rect">
            <a:avLst/>
          </a:prstGeom>
          <a:noFill/>
        </p:spPr>
        <p:txBody>
          <a:bodyPr wrap="none" rtlCol="0">
            <a:spAutoFit/>
          </a:bodyPr>
          <a:p>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6</a:t>
            </a:r>
            <a:endPar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4" name="文本框 33"/>
          <p:cNvSpPr txBox="1"/>
          <p:nvPr/>
        </p:nvSpPr>
        <p:spPr>
          <a:xfrm>
            <a:off x="8151495" y="4554220"/>
            <a:ext cx="361315" cy="460375"/>
          </a:xfrm>
          <a:prstGeom prst="rect">
            <a:avLst/>
          </a:prstGeom>
          <a:noFill/>
        </p:spPr>
        <p:txBody>
          <a:bodyPr wrap="none" rtlCol="0">
            <a:spAutoFit/>
          </a:bodyPr>
          <a:p>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8</a:t>
            </a:r>
            <a:endPar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5" name="文本框 34"/>
          <p:cNvSpPr txBox="1"/>
          <p:nvPr/>
        </p:nvSpPr>
        <p:spPr>
          <a:xfrm>
            <a:off x="8747125" y="1847215"/>
            <a:ext cx="896620"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6960</a:t>
            </a:r>
            <a:endParaRPr lang="en-US" altLang="zh-CN" sz="2400">
              <a:latin typeface="微软雅黑" panose="020B0503020204020204" pitchFamily="34" charset="-122"/>
              <a:ea typeface="微软雅黑" panose="020B0503020204020204" pitchFamily="34" charset="-122"/>
            </a:endParaRPr>
          </a:p>
        </p:txBody>
      </p:sp>
      <p:sp>
        <p:nvSpPr>
          <p:cNvPr id="13" name="文本框 12"/>
          <p:cNvSpPr txBox="1"/>
          <p:nvPr/>
        </p:nvSpPr>
        <p:spPr>
          <a:xfrm>
            <a:off x="3246755" y="3783965"/>
            <a:ext cx="323850" cy="368300"/>
          </a:xfrm>
          <a:prstGeom prst="rect">
            <a:avLst/>
          </a:prstGeom>
          <a:noFill/>
        </p:spPr>
        <p:txBody>
          <a:bodyPr wrap="none" rtlCol="0">
            <a:spAutoFit/>
          </a:bodyPr>
          <a:p>
            <a:r>
              <a:rPr lang="en-US" altLang="zh-CN" b="1">
                <a:solidFill>
                  <a:schemeClr val="tx1"/>
                </a:solidFill>
                <a:latin typeface="微软雅黑" panose="020B0503020204020204" pitchFamily="34" charset="-122"/>
                <a:ea typeface="微软雅黑" panose="020B0503020204020204" pitchFamily="34" charset="-122"/>
              </a:rPr>
              <a:t>3</a:t>
            </a:r>
            <a:endParaRPr lang="en-US" altLang="zh-CN" b="1">
              <a:solidFill>
                <a:schemeClr val="tx1"/>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2790190" y="4490720"/>
            <a:ext cx="323850" cy="368300"/>
          </a:xfrm>
          <a:prstGeom prst="rect">
            <a:avLst/>
          </a:prstGeom>
          <a:noFill/>
        </p:spPr>
        <p:txBody>
          <a:bodyPr wrap="none" rtlCol="0">
            <a:spAutoFit/>
          </a:bodyPr>
          <a:p>
            <a:r>
              <a:rPr lang="en-US" altLang="zh-CN" b="1">
                <a:solidFill>
                  <a:schemeClr val="tx1"/>
                </a:solidFill>
                <a:latin typeface="微软雅黑" panose="020B0503020204020204" pitchFamily="34" charset="-122"/>
                <a:ea typeface="微软雅黑" panose="020B0503020204020204" pitchFamily="34" charset="-122"/>
              </a:rPr>
              <a:t>1</a:t>
            </a:r>
            <a:endParaRPr lang="en-US" altLang="zh-CN" b="1">
              <a:solidFill>
                <a:schemeClr val="tx1"/>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3112770" y="4488815"/>
            <a:ext cx="361315" cy="460375"/>
          </a:xfrm>
          <a:prstGeom prst="rect">
            <a:avLst/>
          </a:prstGeom>
          <a:noFill/>
        </p:spPr>
        <p:txBody>
          <a:bodyPr wrap="none" rtlCol="0">
            <a:spAutoFit/>
          </a:bodyPr>
          <a:p>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a:t>
            </a:r>
            <a:endPar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7" name="文本框 36"/>
          <p:cNvSpPr txBox="1"/>
          <p:nvPr/>
        </p:nvSpPr>
        <p:spPr>
          <a:xfrm>
            <a:off x="2771140" y="4490720"/>
            <a:ext cx="361315" cy="460375"/>
          </a:xfrm>
          <a:prstGeom prst="rect">
            <a:avLst/>
          </a:prstGeom>
          <a:noFill/>
        </p:spPr>
        <p:txBody>
          <a:bodyPr wrap="none" rtlCol="0">
            <a:spAutoFit/>
          </a:bodyPr>
          <a:p>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7</a:t>
            </a:r>
            <a:endPar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38" name="直接连接符 37"/>
          <p:cNvCxnSpPr/>
          <p:nvPr/>
        </p:nvCxnSpPr>
        <p:spPr>
          <a:xfrm>
            <a:off x="2245360" y="4949190"/>
            <a:ext cx="196215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39" name="文本框 38"/>
          <p:cNvSpPr txBox="1"/>
          <p:nvPr/>
        </p:nvSpPr>
        <p:spPr>
          <a:xfrm>
            <a:off x="3489960" y="5039360"/>
            <a:ext cx="361315" cy="460375"/>
          </a:xfrm>
          <a:prstGeom prst="rect">
            <a:avLst/>
          </a:prstGeom>
          <a:noFill/>
        </p:spPr>
        <p:txBody>
          <a:bodyPr wrap="none" rtlCol="0">
            <a:spAutoFit/>
          </a:bodyPr>
          <a:p>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0</a:t>
            </a:r>
            <a:endPar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1" name="文本框 40"/>
          <p:cNvSpPr txBox="1"/>
          <p:nvPr/>
        </p:nvSpPr>
        <p:spPr>
          <a:xfrm>
            <a:off x="2869565" y="4671695"/>
            <a:ext cx="323850" cy="368300"/>
          </a:xfrm>
          <a:prstGeom prst="rect">
            <a:avLst/>
          </a:prstGeom>
          <a:noFill/>
        </p:spPr>
        <p:txBody>
          <a:bodyPr wrap="none" rtlCol="0">
            <a:spAutoFit/>
          </a:bodyPr>
          <a:p>
            <a:r>
              <a:rPr lang="en-US" altLang="zh-CN" b="1">
                <a:solidFill>
                  <a:schemeClr val="tx1"/>
                </a:solidFill>
                <a:latin typeface="微软雅黑" panose="020B0503020204020204" pitchFamily="34" charset="-122"/>
                <a:ea typeface="微软雅黑" panose="020B0503020204020204" pitchFamily="34" charset="-122"/>
              </a:rPr>
              <a:t>1</a:t>
            </a:r>
            <a:endParaRPr lang="en-US" altLang="zh-CN" b="1">
              <a:solidFill>
                <a:schemeClr val="tx1"/>
              </a:solidFill>
              <a:latin typeface="微软雅黑" panose="020B0503020204020204" pitchFamily="34" charset="-122"/>
              <a:ea typeface="微软雅黑" panose="020B0503020204020204" pitchFamily="34" charset="-122"/>
            </a:endParaRPr>
          </a:p>
        </p:txBody>
      </p:sp>
      <p:sp>
        <p:nvSpPr>
          <p:cNvPr id="42" name="文本框 41"/>
          <p:cNvSpPr txBox="1"/>
          <p:nvPr/>
        </p:nvSpPr>
        <p:spPr>
          <a:xfrm>
            <a:off x="3082290" y="5039360"/>
            <a:ext cx="361315" cy="460375"/>
          </a:xfrm>
          <a:prstGeom prst="rect">
            <a:avLst/>
          </a:prstGeom>
          <a:noFill/>
        </p:spPr>
        <p:txBody>
          <a:bodyPr wrap="none" rtlCol="0">
            <a:spAutoFit/>
          </a:bodyPr>
          <a:p>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0</a:t>
            </a:r>
            <a:endPar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3" name="文本框 42"/>
          <p:cNvSpPr txBox="1"/>
          <p:nvPr/>
        </p:nvSpPr>
        <p:spPr>
          <a:xfrm>
            <a:off x="2740660" y="5039360"/>
            <a:ext cx="361315" cy="460375"/>
          </a:xfrm>
          <a:prstGeom prst="rect">
            <a:avLst/>
          </a:prstGeom>
          <a:noFill/>
        </p:spPr>
        <p:txBody>
          <a:bodyPr wrap="none" rtlCol="0">
            <a:spAutoFit/>
          </a:bodyPr>
          <a:p>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9</a:t>
            </a:r>
            <a:endPar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4" name="文本框 43"/>
          <p:cNvSpPr txBox="1"/>
          <p:nvPr/>
        </p:nvSpPr>
        <p:spPr>
          <a:xfrm>
            <a:off x="3872230" y="5030470"/>
            <a:ext cx="361315" cy="460375"/>
          </a:xfrm>
          <a:prstGeom prst="rect">
            <a:avLst/>
          </a:prstGeom>
          <a:noFill/>
        </p:spPr>
        <p:txBody>
          <a:bodyPr wrap="none" rtlCol="0">
            <a:spAutoFit/>
          </a:bodyPr>
          <a:p>
            <a:r>
              <a:rPr lang="en-US" altLang="zh-CN" sz="24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0</a:t>
            </a:r>
            <a:endParaRPr lang="en-US" altLang="zh-CN" sz="24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6" name="文本框 45"/>
          <p:cNvSpPr txBox="1"/>
          <p:nvPr/>
        </p:nvSpPr>
        <p:spPr>
          <a:xfrm>
            <a:off x="7806690" y="4553585"/>
            <a:ext cx="361315" cy="460375"/>
          </a:xfrm>
          <a:prstGeom prst="rect">
            <a:avLst/>
          </a:prstGeom>
          <a:noFill/>
        </p:spPr>
        <p:txBody>
          <a:bodyPr wrap="none" rtlCol="0">
            <a:spAutoFit/>
          </a:bodyPr>
          <a:p>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5</a:t>
            </a:r>
            <a:endPar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47" name="直接连接符 46"/>
          <p:cNvCxnSpPr/>
          <p:nvPr/>
        </p:nvCxnSpPr>
        <p:spPr>
          <a:xfrm>
            <a:off x="7366000" y="4966970"/>
            <a:ext cx="196215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48" name="文本框 47"/>
          <p:cNvSpPr txBox="1"/>
          <p:nvPr/>
        </p:nvSpPr>
        <p:spPr>
          <a:xfrm>
            <a:off x="8208645" y="3813810"/>
            <a:ext cx="323850" cy="368300"/>
          </a:xfrm>
          <a:prstGeom prst="rect">
            <a:avLst/>
          </a:prstGeom>
          <a:noFill/>
        </p:spPr>
        <p:txBody>
          <a:bodyPr wrap="none" rtlCol="0">
            <a:spAutoFit/>
          </a:bodyPr>
          <a:p>
            <a:r>
              <a:rPr lang="en-US" altLang="zh-CN" b="1">
                <a:solidFill>
                  <a:schemeClr val="tx1"/>
                </a:solidFill>
                <a:latin typeface="微软雅黑" panose="020B0503020204020204" pitchFamily="34" charset="-122"/>
                <a:ea typeface="微软雅黑" panose="020B0503020204020204" pitchFamily="34" charset="-122"/>
              </a:rPr>
              <a:t>1</a:t>
            </a:r>
            <a:endParaRPr lang="en-US" altLang="zh-CN" b="1">
              <a:solidFill>
                <a:schemeClr val="tx1"/>
              </a:solidFill>
              <a:latin typeface="微软雅黑" panose="020B0503020204020204" pitchFamily="34" charset="-122"/>
              <a:ea typeface="微软雅黑" panose="020B0503020204020204" pitchFamily="34" charset="-122"/>
            </a:endParaRPr>
          </a:p>
        </p:txBody>
      </p:sp>
      <p:sp>
        <p:nvSpPr>
          <p:cNvPr id="49" name="文本框 48"/>
          <p:cNvSpPr txBox="1"/>
          <p:nvPr/>
        </p:nvSpPr>
        <p:spPr>
          <a:xfrm>
            <a:off x="8502015" y="5021580"/>
            <a:ext cx="361315" cy="460375"/>
          </a:xfrm>
          <a:prstGeom prst="rect">
            <a:avLst/>
          </a:prstGeom>
          <a:noFill/>
        </p:spPr>
        <p:txBody>
          <a:bodyPr wrap="none" rtlCol="0">
            <a:spAutoFit/>
          </a:bodyPr>
          <a:p>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6</a:t>
            </a:r>
            <a:endPar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0" name="文本框 49"/>
          <p:cNvSpPr txBox="1"/>
          <p:nvPr/>
        </p:nvSpPr>
        <p:spPr>
          <a:xfrm>
            <a:off x="8140700" y="5021580"/>
            <a:ext cx="361315" cy="460375"/>
          </a:xfrm>
          <a:prstGeom prst="rect">
            <a:avLst/>
          </a:prstGeom>
          <a:noFill/>
        </p:spPr>
        <p:txBody>
          <a:bodyPr wrap="none" rtlCol="0">
            <a:spAutoFit/>
          </a:bodyPr>
          <a:p>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9</a:t>
            </a:r>
            <a:endPar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1" name="文本框 50"/>
          <p:cNvSpPr txBox="1"/>
          <p:nvPr/>
        </p:nvSpPr>
        <p:spPr>
          <a:xfrm>
            <a:off x="7791450" y="5009515"/>
            <a:ext cx="361315" cy="460375"/>
          </a:xfrm>
          <a:prstGeom prst="rect">
            <a:avLst/>
          </a:prstGeom>
          <a:noFill/>
        </p:spPr>
        <p:txBody>
          <a:bodyPr wrap="none" rtlCol="0">
            <a:spAutoFit/>
          </a:bodyPr>
          <a:p>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6</a:t>
            </a:r>
            <a:endPar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2" name="文本框 51"/>
          <p:cNvSpPr txBox="1"/>
          <p:nvPr/>
        </p:nvSpPr>
        <p:spPr>
          <a:xfrm>
            <a:off x="8863330" y="5017770"/>
            <a:ext cx="361315" cy="460375"/>
          </a:xfrm>
          <a:prstGeom prst="rect">
            <a:avLst/>
          </a:prstGeom>
          <a:noFill/>
        </p:spPr>
        <p:txBody>
          <a:bodyPr wrap="none" rtlCol="0">
            <a:spAutoFit/>
          </a:bodyPr>
          <a:p>
            <a:r>
              <a:rPr lang="en-US" altLang="zh-CN" sz="24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0</a:t>
            </a:r>
            <a:endParaRPr lang="en-US" altLang="zh-CN" sz="24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p:tgtEl>
                                          <p:spTgt spid="5"/>
                                        </p:tgtEl>
                                        <p:attrNameLst>
                                          <p:attrName>ppt_y</p:attrName>
                                        </p:attrNameLst>
                                      </p:cBhvr>
                                      <p:tavLst>
                                        <p:tav tm="0">
                                          <p:val>
                                            <p:strVal val="#ppt_y+#ppt_h*1.125000"/>
                                          </p:val>
                                        </p:tav>
                                        <p:tav tm="100000">
                                          <p:val>
                                            <p:strVal val="#ppt_y"/>
                                          </p:val>
                                        </p:tav>
                                      </p:tavLst>
                                    </p:anim>
                                    <p:animEffect transition="in" filter="wipe(up)">
                                      <p:cBhvr>
                                        <p:cTn id="14" dur="5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nodeType="click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wipe(left)">
                                      <p:cBhvr>
                                        <p:cTn id="19" dur="500"/>
                                        <p:tgtEl>
                                          <p:spTgt spid="25"/>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4" fill="hold" grpId="0" nodeType="click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500"/>
                                        <p:tgtEl>
                                          <p:spTgt spid="13"/>
                                        </p:tgtEl>
                                        <p:attrNameLst>
                                          <p:attrName>ppt_y</p:attrName>
                                        </p:attrNameLst>
                                      </p:cBhvr>
                                      <p:tavLst>
                                        <p:tav tm="0">
                                          <p:val>
                                            <p:strVal val="#ppt_y+#ppt_h*1.125000"/>
                                          </p:val>
                                        </p:tav>
                                        <p:tav tm="100000">
                                          <p:val>
                                            <p:strVal val="#ppt_y"/>
                                          </p:val>
                                        </p:tav>
                                      </p:tavLst>
                                    </p:anim>
                                    <p:animEffect transition="in" filter="wipe(up)">
                                      <p:cBhvr>
                                        <p:cTn id="25" dur="500"/>
                                        <p:tgtEl>
                                          <p:spTgt spid="13"/>
                                        </p:tgtEl>
                                      </p:cBhvr>
                                    </p:animEffect>
                                  </p:childTnLst>
                                </p:cTn>
                              </p:par>
                            </p:childTnLst>
                          </p:cTn>
                        </p:par>
                      </p:childTnLst>
                    </p:cTn>
                  </p:par>
                  <p:par>
                    <p:cTn id="26" fill="hold">
                      <p:stCondLst>
                        <p:cond delay="indefinite"/>
                      </p:stCondLst>
                      <p:childTnLst>
                        <p:par>
                          <p:cTn id="27" fill="hold">
                            <p:stCondLst>
                              <p:cond delay="0"/>
                            </p:stCondLst>
                            <p:childTnLst>
                              <p:par>
                                <p:cTn id="28" presetID="12" presetClass="entr" presetSubtype="4" fill="hold" grpId="0" nodeType="clickEffect">
                                  <p:stCondLst>
                                    <p:cond delay="0"/>
                                  </p:stCondLst>
                                  <p:childTnLst>
                                    <p:set>
                                      <p:cBhvr>
                                        <p:cTn id="29" dur="1" fill="hold">
                                          <p:stCondLst>
                                            <p:cond delay="0"/>
                                          </p:stCondLst>
                                        </p:cTn>
                                        <p:tgtEl>
                                          <p:spTgt spid="29"/>
                                        </p:tgtEl>
                                        <p:attrNameLst>
                                          <p:attrName>style.visibility</p:attrName>
                                        </p:attrNameLst>
                                      </p:cBhvr>
                                      <p:to>
                                        <p:strVal val="visible"/>
                                      </p:to>
                                    </p:set>
                                    <p:anim calcmode="lin" valueType="num">
                                      <p:cBhvr additive="base">
                                        <p:cTn id="30" dur="500"/>
                                        <p:tgtEl>
                                          <p:spTgt spid="29"/>
                                        </p:tgtEl>
                                        <p:attrNameLst>
                                          <p:attrName>ppt_y</p:attrName>
                                        </p:attrNameLst>
                                      </p:cBhvr>
                                      <p:tavLst>
                                        <p:tav tm="0">
                                          <p:val>
                                            <p:strVal val="#ppt_y+#ppt_h*1.125000"/>
                                          </p:val>
                                        </p:tav>
                                        <p:tav tm="100000">
                                          <p:val>
                                            <p:strVal val="#ppt_y"/>
                                          </p:val>
                                        </p:tav>
                                      </p:tavLst>
                                    </p:anim>
                                    <p:animEffect transition="in" filter="wipe(up)">
                                      <p:cBhvr>
                                        <p:cTn id="31" dur="500"/>
                                        <p:tgtEl>
                                          <p:spTgt spid="29"/>
                                        </p:tgtEl>
                                      </p:cBhvr>
                                    </p:animEffect>
                                  </p:childTnLst>
                                </p:cTn>
                              </p:par>
                            </p:childTnLst>
                          </p:cTn>
                        </p:par>
                      </p:childTnLst>
                    </p:cTn>
                  </p:par>
                  <p:par>
                    <p:cTn id="32" fill="hold">
                      <p:stCondLst>
                        <p:cond delay="indefinite"/>
                      </p:stCondLst>
                      <p:childTnLst>
                        <p:par>
                          <p:cTn id="33" fill="hold">
                            <p:stCondLst>
                              <p:cond delay="0"/>
                            </p:stCondLst>
                            <p:childTnLst>
                              <p:par>
                                <p:cTn id="34" presetID="12" presetClass="entr" presetSubtype="4" fill="hold" grpId="0" nodeType="clickEffect">
                                  <p:stCondLst>
                                    <p:cond delay="0"/>
                                  </p:stCondLst>
                                  <p:childTnLst>
                                    <p:set>
                                      <p:cBhvr>
                                        <p:cTn id="35" dur="1" fill="hold">
                                          <p:stCondLst>
                                            <p:cond delay="0"/>
                                          </p:stCondLst>
                                        </p:cTn>
                                        <p:tgtEl>
                                          <p:spTgt spid="27"/>
                                        </p:tgtEl>
                                        <p:attrNameLst>
                                          <p:attrName>style.visibility</p:attrName>
                                        </p:attrNameLst>
                                      </p:cBhvr>
                                      <p:to>
                                        <p:strVal val="visible"/>
                                      </p:to>
                                    </p:set>
                                    <p:anim calcmode="lin" valueType="num">
                                      <p:cBhvr additive="base">
                                        <p:cTn id="36" dur="500"/>
                                        <p:tgtEl>
                                          <p:spTgt spid="27"/>
                                        </p:tgtEl>
                                        <p:attrNameLst>
                                          <p:attrName>ppt_y</p:attrName>
                                        </p:attrNameLst>
                                      </p:cBhvr>
                                      <p:tavLst>
                                        <p:tav tm="0">
                                          <p:val>
                                            <p:strVal val="#ppt_y+#ppt_h*1.125000"/>
                                          </p:val>
                                        </p:tav>
                                        <p:tav tm="100000">
                                          <p:val>
                                            <p:strVal val="#ppt_y"/>
                                          </p:val>
                                        </p:tav>
                                      </p:tavLst>
                                    </p:anim>
                                    <p:animEffect transition="in" filter="wipe(up)">
                                      <p:cBhvr>
                                        <p:cTn id="37" dur="500"/>
                                        <p:tgtEl>
                                          <p:spTgt spid="27"/>
                                        </p:tgtEl>
                                      </p:cBhvr>
                                    </p:animEffect>
                                  </p:childTnLst>
                                </p:cTn>
                              </p:par>
                            </p:childTnLst>
                          </p:cTn>
                        </p:par>
                      </p:childTnLst>
                    </p:cTn>
                  </p:par>
                  <p:par>
                    <p:cTn id="38" fill="hold">
                      <p:stCondLst>
                        <p:cond delay="indefinite"/>
                      </p:stCondLst>
                      <p:childTnLst>
                        <p:par>
                          <p:cTn id="39" fill="hold">
                            <p:stCondLst>
                              <p:cond delay="0"/>
                            </p:stCondLst>
                            <p:childTnLst>
                              <p:par>
                                <p:cTn id="40" presetID="12" presetClass="entr" presetSubtype="4" fill="hold" grpId="0" nodeType="clickEffect">
                                  <p:stCondLst>
                                    <p:cond delay="0"/>
                                  </p:stCondLst>
                                  <p:childTnLst>
                                    <p:set>
                                      <p:cBhvr>
                                        <p:cTn id="41" dur="1" fill="hold">
                                          <p:stCondLst>
                                            <p:cond delay="0"/>
                                          </p:stCondLst>
                                        </p:cTn>
                                        <p:tgtEl>
                                          <p:spTgt spid="16"/>
                                        </p:tgtEl>
                                        <p:attrNameLst>
                                          <p:attrName>style.visibility</p:attrName>
                                        </p:attrNameLst>
                                      </p:cBhvr>
                                      <p:to>
                                        <p:strVal val="visible"/>
                                      </p:to>
                                    </p:set>
                                    <p:anim calcmode="lin" valueType="num">
                                      <p:cBhvr additive="base">
                                        <p:cTn id="42" dur="500"/>
                                        <p:tgtEl>
                                          <p:spTgt spid="16"/>
                                        </p:tgtEl>
                                        <p:attrNameLst>
                                          <p:attrName>ppt_y</p:attrName>
                                        </p:attrNameLst>
                                      </p:cBhvr>
                                      <p:tavLst>
                                        <p:tav tm="0">
                                          <p:val>
                                            <p:strVal val="#ppt_y+#ppt_h*1.125000"/>
                                          </p:val>
                                        </p:tav>
                                        <p:tav tm="100000">
                                          <p:val>
                                            <p:strVal val="#ppt_y"/>
                                          </p:val>
                                        </p:tav>
                                      </p:tavLst>
                                    </p:anim>
                                    <p:animEffect transition="in" filter="wipe(up)">
                                      <p:cBhvr>
                                        <p:cTn id="43" dur="500"/>
                                        <p:tgtEl>
                                          <p:spTgt spid="16"/>
                                        </p:tgtEl>
                                      </p:cBhvr>
                                    </p:animEffect>
                                  </p:childTnLst>
                                </p:cTn>
                              </p:par>
                            </p:childTnLst>
                          </p:cTn>
                        </p:par>
                      </p:childTnLst>
                    </p:cTn>
                  </p:par>
                  <p:par>
                    <p:cTn id="44" fill="hold">
                      <p:stCondLst>
                        <p:cond delay="indefinite"/>
                      </p:stCondLst>
                      <p:childTnLst>
                        <p:par>
                          <p:cTn id="45" fill="hold">
                            <p:stCondLst>
                              <p:cond delay="0"/>
                            </p:stCondLst>
                            <p:childTnLst>
                              <p:par>
                                <p:cTn id="46" presetID="12" presetClass="entr" presetSubtype="4" fill="hold" grpId="0" nodeType="clickEffect">
                                  <p:stCondLst>
                                    <p:cond delay="0"/>
                                  </p:stCondLst>
                                  <p:childTnLst>
                                    <p:set>
                                      <p:cBhvr>
                                        <p:cTn id="47" dur="1" fill="hold">
                                          <p:stCondLst>
                                            <p:cond delay="0"/>
                                          </p:stCondLst>
                                        </p:cTn>
                                        <p:tgtEl>
                                          <p:spTgt spid="26"/>
                                        </p:tgtEl>
                                        <p:attrNameLst>
                                          <p:attrName>style.visibility</p:attrName>
                                        </p:attrNameLst>
                                      </p:cBhvr>
                                      <p:to>
                                        <p:strVal val="visible"/>
                                      </p:to>
                                    </p:set>
                                    <p:anim calcmode="lin" valueType="num">
                                      <p:cBhvr additive="base">
                                        <p:cTn id="48" dur="500"/>
                                        <p:tgtEl>
                                          <p:spTgt spid="26"/>
                                        </p:tgtEl>
                                        <p:attrNameLst>
                                          <p:attrName>ppt_y</p:attrName>
                                        </p:attrNameLst>
                                      </p:cBhvr>
                                      <p:tavLst>
                                        <p:tav tm="0">
                                          <p:val>
                                            <p:strVal val="#ppt_y+#ppt_h*1.125000"/>
                                          </p:val>
                                        </p:tav>
                                        <p:tav tm="100000">
                                          <p:val>
                                            <p:strVal val="#ppt_y"/>
                                          </p:val>
                                        </p:tav>
                                      </p:tavLst>
                                    </p:anim>
                                    <p:animEffect transition="in" filter="wipe(up)">
                                      <p:cBhvr>
                                        <p:cTn id="49" dur="500"/>
                                        <p:tgtEl>
                                          <p:spTgt spid="26"/>
                                        </p:tgtEl>
                                      </p:cBhvr>
                                    </p:animEffect>
                                  </p:childTnLst>
                                </p:cTn>
                              </p:par>
                            </p:childTnLst>
                          </p:cTn>
                        </p:par>
                      </p:childTnLst>
                    </p:cTn>
                  </p:par>
                  <p:par>
                    <p:cTn id="50" fill="hold">
                      <p:stCondLst>
                        <p:cond delay="indefinite"/>
                      </p:stCondLst>
                      <p:childTnLst>
                        <p:par>
                          <p:cTn id="51" fill="hold">
                            <p:stCondLst>
                              <p:cond delay="0"/>
                            </p:stCondLst>
                            <p:childTnLst>
                              <p:par>
                                <p:cTn id="52" presetID="1" presetClass="exit" presetSubtype="0" fill="hold" grpId="1" nodeType="clickEffect">
                                  <p:stCondLst>
                                    <p:cond delay="0"/>
                                  </p:stCondLst>
                                  <p:childTnLst>
                                    <p:set>
                                      <p:cBhvr>
                                        <p:cTn id="53" dur="1" fill="hold">
                                          <p:stCondLst>
                                            <p:cond delay="0"/>
                                          </p:stCondLst>
                                        </p:cTn>
                                        <p:tgtEl>
                                          <p:spTgt spid="16"/>
                                        </p:tgtEl>
                                        <p:attrNameLst>
                                          <p:attrName>style.visibility</p:attrName>
                                        </p:attrNameLst>
                                      </p:cBhvr>
                                      <p:to>
                                        <p:strVal val="hidden"/>
                                      </p:to>
                                    </p:set>
                                  </p:childTnLst>
                                </p:cTn>
                              </p:par>
                            </p:childTnLst>
                          </p:cTn>
                        </p:par>
                      </p:childTnLst>
                    </p:cTn>
                  </p:par>
                  <p:par>
                    <p:cTn id="54" fill="hold">
                      <p:stCondLst>
                        <p:cond delay="indefinite"/>
                      </p:stCondLst>
                      <p:childTnLst>
                        <p:par>
                          <p:cTn id="55" fill="hold">
                            <p:stCondLst>
                              <p:cond delay="0"/>
                            </p:stCondLst>
                            <p:childTnLst>
                              <p:par>
                                <p:cTn id="56" presetID="12" presetClass="entr" presetSubtype="4" fill="hold" grpId="0" nodeType="clickEffect">
                                  <p:stCondLst>
                                    <p:cond delay="0"/>
                                  </p:stCondLst>
                                  <p:childTnLst>
                                    <p:set>
                                      <p:cBhvr>
                                        <p:cTn id="57" dur="1" fill="hold">
                                          <p:stCondLst>
                                            <p:cond delay="0"/>
                                          </p:stCondLst>
                                        </p:cTn>
                                        <p:tgtEl>
                                          <p:spTgt spid="37"/>
                                        </p:tgtEl>
                                        <p:attrNameLst>
                                          <p:attrName>style.visibility</p:attrName>
                                        </p:attrNameLst>
                                      </p:cBhvr>
                                      <p:to>
                                        <p:strVal val="visible"/>
                                      </p:to>
                                    </p:set>
                                    <p:anim calcmode="lin" valueType="num">
                                      <p:cBhvr additive="base">
                                        <p:cTn id="58" dur="500"/>
                                        <p:tgtEl>
                                          <p:spTgt spid="37"/>
                                        </p:tgtEl>
                                        <p:attrNameLst>
                                          <p:attrName>ppt_y</p:attrName>
                                        </p:attrNameLst>
                                      </p:cBhvr>
                                      <p:tavLst>
                                        <p:tav tm="0">
                                          <p:val>
                                            <p:strVal val="#ppt_y+#ppt_h*1.125000"/>
                                          </p:val>
                                        </p:tav>
                                        <p:tav tm="100000">
                                          <p:val>
                                            <p:strVal val="#ppt_y"/>
                                          </p:val>
                                        </p:tav>
                                      </p:tavLst>
                                    </p:anim>
                                    <p:animEffect transition="in" filter="wipe(up)">
                                      <p:cBhvr>
                                        <p:cTn id="59" dur="500"/>
                                        <p:tgtEl>
                                          <p:spTgt spid="37"/>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nodeType="clickEffect">
                                  <p:stCondLst>
                                    <p:cond delay="0"/>
                                  </p:stCondLst>
                                  <p:childTnLst>
                                    <p:set>
                                      <p:cBhvr>
                                        <p:cTn id="63" dur="1" fill="hold">
                                          <p:stCondLst>
                                            <p:cond delay="0"/>
                                          </p:stCondLst>
                                        </p:cTn>
                                        <p:tgtEl>
                                          <p:spTgt spid="38"/>
                                        </p:tgtEl>
                                        <p:attrNameLst>
                                          <p:attrName>style.visibility</p:attrName>
                                        </p:attrNameLst>
                                      </p:cBhvr>
                                      <p:to>
                                        <p:strVal val="visible"/>
                                      </p:to>
                                    </p:set>
                                    <p:animEffect transition="in" filter="wipe(left)">
                                      <p:cBhvr>
                                        <p:cTn id="64" dur="500"/>
                                        <p:tgtEl>
                                          <p:spTgt spid="38"/>
                                        </p:tgtEl>
                                      </p:cBhvr>
                                    </p:animEffect>
                                  </p:childTnLst>
                                </p:cTn>
                              </p:par>
                            </p:childTnLst>
                          </p:cTn>
                        </p:par>
                      </p:childTnLst>
                    </p:cTn>
                  </p:par>
                  <p:par>
                    <p:cTn id="65" fill="hold">
                      <p:stCondLst>
                        <p:cond delay="indefinite"/>
                      </p:stCondLst>
                      <p:childTnLst>
                        <p:par>
                          <p:cTn id="66" fill="hold">
                            <p:stCondLst>
                              <p:cond delay="0"/>
                            </p:stCondLst>
                            <p:childTnLst>
                              <p:par>
                                <p:cTn id="67" presetID="12" presetClass="entr" presetSubtype="4" fill="hold" grpId="0" nodeType="clickEffect">
                                  <p:stCondLst>
                                    <p:cond delay="0"/>
                                  </p:stCondLst>
                                  <p:childTnLst>
                                    <p:set>
                                      <p:cBhvr>
                                        <p:cTn id="68" dur="1" fill="hold">
                                          <p:stCondLst>
                                            <p:cond delay="0"/>
                                          </p:stCondLst>
                                        </p:cTn>
                                        <p:tgtEl>
                                          <p:spTgt spid="39"/>
                                        </p:tgtEl>
                                        <p:attrNameLst>
                                          <p:attrName>style.visibility</p:attrName>
                                        </p:attrNameLst>
                                      </p:cBhvr>
                                      <p:to>
                                        <p:strVal val="visible"/>
                                      </p:to>
                                    </p:set>
                                    <p:anim calcmode="lin" valueType="num">
                                      <p:cBhvr additive="base">
                                        <p:cTn id="69" dur="500"/>
                                        <p:tgtEl>
                                          <p:spTgt spid="39"/>
                                        </p:tgtEl>
                                        <p:attrNameLst>
                                          <p:attrName>ppt_y</p:attrName>
                                        </p:attrNameLst>
                                      </p:cBhvr>
                                      <p:tavLst>
                                        <p:tav tm="0">
                                          <p:val>
                                            <p:strVal val="#ppt_y+#ppt_h*1.125000"/>
                                          </p:val>
                                        </p:tav>
                                        <p:tav tm="100000">
                                          <p:val>
                                            <p:strVal val="#ppt_y"/>
                                          </p:val>
                                        </p:tav>
                                      </p:tavLst>
                                    </p:anim>
                                    <p:animEffect transition="in" filter="wipe(up)">
                                      <p:cBhvr>
                                        <p:cTn id="70" dur="500"/>
                                        <p:tgtEl>
                                          <p:spTgt spid="39"/>
                                        </p:tgtEl>
                                      </p:cBhvr>
                                    </p:animEffect>
                                  </p:childTnLst>
                                </p:cTn>
                              </p:par>
                            </p:childTnLst>
                          </p:cTn>
                        </p:par>
                      </p:childTnLst>
                    </p:cTn>
                  </p:par>
                  <p:par>
                    <p:cTn id="71" fill="hold">
                      <p:stCondLst>
                        <p:cond delay="indefinite"/>
                      </p:stCondLst>
                      <p:childTnLst>
                        <p:par>
                          <p:cTn id="72" fill="hold">
                            <p:stCondLst>
                              <p:cond delay="0"/>
                            </p:stCondLst>
                            <p:childTnLst>
                              <p:par>
                                <p:cTn id="73" presetID="12" presetClass="entr" presetSubtype="4" fill="hold" grpId="0" nodeType="clickEffect">
                                  <p:stCondLst>
                                    <p:cond delay="0"/>
                                  </p:stCondLst>
                                  <p:childTnLst>
                                    <p:set>
                                      <p:cBhvr>
                                        <p:cTn id="74" dur="1" fill="hold">
                                          <p:stCondLst>
                                            <p:cond delay="0"/>
                                          </p:stCondLst>
                                        </p:cTn>
                                        <p:tgtEl>
                                          <p:spTgt spid="41"/>
                                        </p:tgtEl>
                                        <p:attrNameLst>
                                          <p:attrName>style.visibility</p:attrName>
                                        </p:attrNameLst>
                                      </p:cBhvr>
                                      <p:to>
                                        <p:strVal val="visible"/>
                                      </p:to>
                                    </p:set>
                                    <p:anim calcmode="lin" valueType="num">
                                      <p:cBhvr additive="base">
                                        <p:cTn id="75" dur="500"/>
                                        <p:tgtEl>
                                          <p:spTgt spid="41"/>
                                        </p:tgtEl>
                                        <p:attrNameLst>
                                          <p:attrName>ppt_y</p:attrName>
                                        </p:attrNameLst>
                                      </p:cBhvr>
                                      <p:tavLst>
                                        <p:tav tm="0">
                                          <p:val>
                                            <p:strVal val="#ppt_y+#ppt_h*1.125000"/>
                                          </p:val>
                                        </p:tav>
                                        <p:tav tm="100000">
                                          <p:val>
                                            <p:strVal val="#ppt_y"/>
                                          </p:val>
                                        </p:tav>
                                      </p:tavLst>
                                    </p:anim>
                                    <p:animEffect transition="in" filter="wipe(up)">
                                      <p:cBhvr>
                                        <p:cTn id="76" dur="500"/>
                                        <p:tgtEl>
                                          <p:spTgt spid="41"/>
                                        </p:tgtEl>
                                      </p:cBhvr>
                                    </p:animEffect>
                                  </p:childTnLst>
                                </p:cTn>
                              </p:par>
                            </p:childTnLst>
                          </p:cTn>
                        </p:par>
                      </p:childTnLst>
                    </p:cTn>
                  </p:par>
                  <p:par>
                    <p:cTn id="77" fill="hold">
                      <p:stCondLst>
                        <p:cond delay="indefinite"/>
                      </p:stCondLst>
                      <p:childTnLst>
                        <p:par>
                          <p:cTn id="78" fill="hold">
                            <p:stCondLst>
                              <p:cond delay="0"/>
                            </p:stCondLst>
                            <p:childTnLst>
                              <p:par>
                                <p:cTn id="79" presetID="12" presetClass="entr" presetSubtype="4" fill="hold" grpId="0" nodeType="clickEffect">
                                  <p:stCondLst>
                                    <p:cond delay="0"/>
                                  </p:stCondLst>
                                  <p:childTnLst>
                                    <p:set>
                                      <p:cBhvr>
                                        <p:cTn id="80" dur="1" fill="hold">
                                          <p:stCondLst>
                                            <p:cond delay="0"/>
                                          </p:stCondLst>
                                        </p:cTn>
                                        <p:tgtEl>
                                          <p:spTgt spid="42"/>
                                        </p:tgtEl>
                                        <p:attrNameLst>
                                          <p:attrName>style.visibility</p:attrName>
                                        </p:attrNameLst>
                                      </p:cBhvr>
                                      <p:to>
                                        <p:strVal val="visible"/>
                                      </p:to>
                                    </p:set>
                                    <p:anim calcmode="lin" valueType="num">
                                      <p:cBhvr additive="base">
                                        <p:cTn id="81" dur="500"/>
                                        <p:tgtEl>
                                          <p:spTgt spid="42"/>
                                        </p:tgtEl>
                                        <p:attrNameLst>
                                          <p:attrName>ppt_y</p:attrName>
                                        </p:attrNameLst>
                                      </p:cBhvr>
                                      <p:tavLst>
                                        <p:tav tm="0">
                                          <p:val>
                                            <p:strVal val="#ppt_y+#ppt_h*1.125000"/>
                                          </p:val>
                                        </p:tav>
                                        <p:tav tm="100000">
                                          <p:val>
                                            <p:strVal val="#ppt_y"/>
                                          </p:val>
                                        </p:tav>
                                      </p:tavLst>
                                    </p:anim>
                                    <p:animEffect transition="in" filter="wipe(up)">
                                      <p:cBhvr>
                                        <p:cTn id="82" dur="500"/>
                                        <p:tgtEl>
                                          <p:spTgt spid="42"/>
                                        </p:tgtEl>
                                      </p:cBhvr>
                                    </p:animEffect>
                                  </p:childTnLst>
                                </p:cTn>
                              </p:par>
                            </p:childTnLst>
                          </p:cTn>
                        </p:par>
                      </p:childTnLst>
                    </p:cTn>
                  </p:par>
                  <p:par>
                    <p:cTn id="83" fill="hold">
                      <p:stCondLst>
                        <p:cond delay="indefinite"/>
                      </p:stCondLst>
                      <p:childTnLst>
                        <p:par>
                          <p:cTn id="84" fill="hold">
                            <p:stCondLst>
                              <p:cond delay="0"/>
                            </p:stCondLst>
                            <p:childTnLst>
                              <p:par>
                                <p:cTn id="85" presetID="12" presetClass="entr" presetSubtype="4" fill="hold" grpId="0" nodeType="clickEffect">
                                  <p:stCondLst>
                                    <p:cond delay="0"/>
                                  </p:stCondLst>
                                  <p:childTnLst>
                                    <p:set>
                                      <p:cBhvr>
                                        <p:cTn id="86" dur="1" fill="hold">
                                          <p:stCondLst>
                                            <p:cond delay="0"/>
                                          </p:stCondLst>
                                        </p:cTn>
                                        <p:tgtEl>
                                          <p:spTgt spid="43"/>
                                        </p:tgtEl>
                                        <p:attrNameLst>
                                          <p:attrName>style.visibility</p:attrName>
                                        </p:attrNameLst>
                                      </p:cBhvr>
                                      <p:to>
                                        <p:strVal val="visible"/>
                                      </p:to>
                                    </p:set>
                                    <p:anim calcmode="lin" valueType="num">
                                      <p:cBhvr additive="base">
                                        <p:cTn id="87" dur="500"/>
                                        <p:tgtEl>
                                          <p:spTgt spid="43"/>
                                        </p:tgtEl>
                                        <p:attrNameLst>
                                          <p:attrName>ppt_y</p:attrName>
                                        </p:attrNameLst>
                                      </p:cBhvr>
                                      <p:tavLst>
                                        <p:tav tm="0">
                                          <p:val>
                                            <p:strVal val="#ppt_y+#ppt_h*1.125000"/>
                                          </p:val>
                                        </p:tav>
                                        <p:tav tm="100000">
                                          <p:val>
                                            <p:strVal val="#ppt_y"/>
                                          </p:val>
                                        </p:tav>
                                      </p:tavLst>
                                    </p:anim>
                                    <p:animEffect transition="in" filter="wipe(up)">
                                      <p:cBhvr>
                                        <p:cTn id="88" dur="500"/>
                                        <p:tgtEl>
                                          <p:spTgt spid="43"/>
                                        </p:tgtEl>
                                      </p:cBhvr>
                                    </p:animEffect>
                                  </p:childTnLst>
                                </p:cTn>
                              </p:par>
                            </p:childTnLst>
                          </p:cTn>
                        </p:par>
                        <p:par>
                          <p:cTn id="89" fill="hold">
                            <p:stCondLst>
                              <p:cond delay="500"/>
                            </p:stCondLst>
                            <p:childTnLst>
                              <p:par>
                                <p:cTn id="90" presetID="12" presetClass="entr" presetSubtype="4" fill="hold" grpId="0" nodeType="afterEffect">
                                  <p:stCondLst>
                                    <p:cond delay="0"/>
                                  </p:stCondLst>
                                  <p:childTnLst>
                                    <p:set>
                                      <p:cBhvr>
                                        <p:cTn id="91" dur="1" fill="hold">
                                          <p:stCondLst>
                                            <p:cond delay="0"/>
                                          </p:stCondLst>
                                        </p:cTn>
                                        <p:tgtEl>
                                          <p:spTgt spid="44"/>
                                        </p:tgtEl>
                                        <p:attrNameLst>
                                          <p:attrName>style.visibility</p:attrName>
                                        </p:attrNameLst>
                                      </p:cBhvr>
                                      <p:to>
                                        <p:strVal val="visible"/>
                                      </p:to>
                                    </p:set>
                                    <p:anim calcmode="lin" valueType="num">
                                      <p:cBhvr additive="base">
                                        <p:cTn id="92" dur="500"/>
                                        <p:tgtEl>
                                          <p:spTgt spid="44"/>
                                        </p:tgtEl>
                                        <p:attrNameLst>
                                          <p:attrName>ppt_y</p:attrName>
                                        </p:attrNameLst>
                                      </p:cBhvr>
                                      <p:tavLst>
                                        <p:tav tm="0">
                                          <p:val>
                                            <p:strVal val="#ppt_y+#ppt_h*1.125000"/>
                                          </p:val>
                                        </p:tav>
                                        <p:tav tm="100000">
                                          <p:val>
                                            <p:strVal val="#ppt_y"/>
                                          </p:val>
                                        </p:tav>
                                      </p:tavLst>
                                    </p:anim>
                                    <p:animEffect transition="in" filter="wipe(up)">
                                      <p:cBhvr>
                                        <p:cTn id="93" dur="500"/>
                                        <p:tgtEl>
                                          <p:spTgt spid="44"/>
                                        </p:tgtEl>
                                      </p:cBhvr>
                                    </p:animEffect>
                                  </p:childTnLst>
                                </p:cTn>
                              </p:par>
                            </p:childTnLst>
                          </p:cTn>
                        </p:par>
                      </p:childTnLst>
                    </p:cTn>
                  </p:par>
                  <p:par>
                    <p:cTn id="94" fill="hold">
                      <p:stCondLst>
                        <p:cond delay="indefinite"/>
                      </p:stCondLst>
                      <p:childTnLst>
                        <p:par>
                          <p:cTn id="95" fill="hold">
                            <p:stCondLst>
                              <p:cond delay="0"/>
                            </p:stCondLst>
                            <p:childTnLst>
                              <p:par>
                                <p:cTn id="96" presetID="12" presetClass="entr" presetSubtype="4" fill="hold" grpId="0" nodeType="clickEffect">
                                  <p:stCondLst>
                                    <p:cond delay="0"/>
                                  </p:stCondLst>
                                  <p:childTnLst>
                                    <p:set>
                                      <p:cBhvr>
                                        <p:cTn id="97" dur="1" fill="hold">
                                          <p:stCondLst>
                                            <p:cond delay="0"/>
                                          </p:stCondLst>
                                        </p:cTn>
                                        <p:tgtEl>
                                          <p:spTgt spid="22"/>
                                        </p:tgtEl>
                                        <p:attrNameLst>
                                          <p:attrName>style.visibility</p:attrName>
                                        </p:attrNameLst>
                                      </p:cBhvr>
                                      <p:to>
                                        <p:strVal val="visible"/>
                                      </p:to>
                                    </p:set>
                                    <p:anim calcmode="lin" valueType="num">
                                      <p:cBhvr additive="base">
                                        <p:cTn id="98" dur="500"/>
                                        <p:tgtEl>
                                          <p:spTgt spid="22"/>
                                        </p:tgtEl>
                                        <p:attrNameLst>
                                          <p:attrName>ppt_y</p:attrName>
                                        </p:attrNameLst>
                                      </p:cBhvr>
                                      <p:tavLst>
                                        <p:tav tm="0">
                                          <p:val>
                                            <p:strVal val="#ppt_y+#ppt_h*1.125000"/>
                                          </p:val>
                                        </p:tav>
                                        <p:tav tm="100000">
                                          <p:val>
                                            <p:strVal val="#ppt_y"/>
                                          </p:val>
                                        </p:tav>
                                      </p:tavLst>
                                    </p:anim>
                                    <p:animEffect transition="in" filter="wipe(up)">
                                      <p:cBhvr>
                                        <p:cTn id="99" dur="500"/>
                                        <p:tgtEl>
                                          <p:spTgt spid="22"/>
                                        </p:tgtEl>
                                      </p:cBhvr>
                                    </p:animEffect>
                                  </p:childTnLst>
                                </p:cTn>
                              </p:par>
                            </p:childTnLst>
                          </p:cTn>
                        </p:par>
                      </p:childTnLst>
                    </p:cTn>
                  </p:par>
                  <p:par>
                    <p:cTn id="100" fill="hold">
                      <p:stCondLst>
                        <p:cond delay="indefinite"/>
                      </p:stCondLst>
                      <p:childTnLst>
                        <p:par>
                          <p:cTn id="101" fill="hold">
                            <p:stCondLst>
                              <p:cond delay="0"/>
                            </p:stCondLst>
                            <p:childTnLst>
                              <p:par>
                                <p:cTn id="102" presetID="12" presetClass="entr" presetSubtype="4" fill="hold" grpId="0" nodeType="clickEffect">
                                  <p:stCondLst>
                                    <p:cond delay="0"/>
                                  </p:stCondLst>
                                  <p:childTnLst>
                                    <p:set>
                                      <p:cBhvr>
                                        <p:cTn id="103" dur="1" fill="hold">
                                          <p:stCondLst>
                                            <p:cond delay="0"/>
                                          </p:stCondLst>
                                        </p:cTn>
                                        <p:tgtEl>
                                          <p:spTgt spid="20"/>
                                        </p:tgtEl>
                                        <p:attrNameLst>
                                          <p:attrName>style.visibility</p:attrName>
                                        </p:attrNameLst>
                                      </p:cBhvr>
                                      <p:to>
                                        <p:strVal val="visible"/>
                                      </p:to>
                                    </p:set>
                                    <p:anim calcmode="lin" valueType="num">
                                      <p:cBhvr additive="base">
                                        <p:cTn id="104" dur="500"/>
                                        <p:tgtEl>
                                          <p:spTgt spid="20"/>
                                        </p:tgtEl>
                                        <p:attrNameLst>
                                          <p:attrName>ppt_y</p:attrName>
                                        </p:attrNameLst>
                                      </p:cBhvr>
                                      <p:tavLst>
                                        <p:tav tm="0">
                                          <p:val>
                                            <p:strVal val="#ppt_y+#ppt_h*1.125000"/>
                                          </p:val>
                                        </p:tav>
                                        <p:tav tm="100000">
                                          <p:val>
                                            <p:strVal val="#ppt_y"/>
                                          </p:val>
                                        </p:tav>
                                      </p:tavLst>
                                    </p:anim>
                                    <p:animEffect transition="in" filter="wipe(up)">
                                      <p:cBhvr>
                                        <p:cTn id="105" dur="500"/>
                                        <p:tgtEl>
                                          <p:spTgt spid="20"/>
                                        </p:tgtEl>
                                      </p:cBhvr>
                                    </p:animEffect>
                                  </p:childTnLst>
                                </p:cTn>
                              </p:par>
                            </p:childTnLst>
                          </p:cTn>
                        </p:par>
                      </p:childTnLst>
                    </p:cTn>
                  </p:par>
                  <p:par>
                    <p:cTn id="106" fill="hold">
                      <p:stCondLst>
                        <p:cond delay="indefinite"/>
                      </p:stCondLst>
                      <p:childTnLst>
                        <p:par>
                          <p:cTn id="107" fill="hold">
                            <p:stCondLst>
                              <p:cond delay="0"/>
                            </p:stCondLst>
                            <p:childTnLst>
                              <p:par>
                                <p:cTn id="108" presetID="12" presetClass="entr" presetSubtype="4" fill="hold" grpId="0" nodeType="clickEffect">
                                  <p:stCondLst>
                                    <p:cond delay="0"/>
                                  </p:stCondLst>
                                  <p:childTnLst>
                                    <p:set>
                                      <p:cBhvr>
                                        <p:cTn id="109" dur="1" fill="hold">
                                          <p:stCondLst>
                                            <p:cond delay="0"/>
                                          </p:stCondLst>
                                        </p:cTn>
                                        <p:tgtEl>
                                          <p:spTgt spid="21"/>
                                        </p:tgtEl>
                                        <p:attrNameLst>
                                          <p:attrName>style.visibility</p:attrName>
                                        </p:attrNameLst>
                                      </p:cBhvr>
                                      <p:to>
                                        <p:strVal val="visible"/>
                                      </p:to>
                                    </p:set>
                                    <p:anim calcmode="lin" valueType="num">
                                      <p:cBhvr additive="base">
                                        <p:cTn id="110" dur="500"/>
                                        <p:tgtEl>
                                          <p:spTgt spid="21"/>
                                        </p:tgtEl>
                                        <p:attrNameLst>
                                          <p:attrName>ppt_y</p:attrName>
                                        </p:attrNameLst>
                                      </p:cBhvr>
                                      <p:tavLst>
                                        <p:tav tm="0">
                                          <p:val>
                                            <p:strVal val="#ppt_y+#ppt_h*1.125000"/>
                                          </p:val>
                                        </p:tav>
                                        <p:tav tm="100000">
                                          <p:val>
                                            <p:strVal val="#ppt_y"/>
                                          </p:val>
                                        </p:tav>
                                      </p:tavLst>
                                    </p:anim>
                                    <p:animEffect transition="in" filter="wipe(up)">
                                      <p:cBhvr>
                                        <p:cTn id="111" dur="500"/>
                                        <p:tgtEl>
                                          <p:spTgt spid="21"/>
                                        </p:tgtEl>
                                      </p:cBhvr>
                                    </p:animEffect>
                                  </p:childTnLst>
                                </p:cTn>
                              </p:par>
                            </p:childTnLst>
                          </p:cTn>
                        </p:par>
                      </p:childTnLst>
                    </p:cTn>
                  </p:par>
                  <p:par>
                    <p:cTn id="112" fill="hold">
                      <p:stCondLst>
                        <p:cond delay="indefinite"/>
                      </p:stCondLst>
                      <p:childTnLst>
                        <p:par>
                          <p:cTn id="113" fill="hold">
                            <p:stCondLst>
                              <p:cond delay="0"/>
                            </p:stCondLst>
                            <p:childTnLst>
                              <p:par>
                                <p:cTn id="114" presetID="22" presetClass="entr" presetSubtype="8" fill="hold" nodeType="clickEffect">
                                  <p:stCondLst>
                                    <p:cond delay="0"/>
                                  </p:stCondLst>
                                  <p:childTnLst>
                                    <p:set>
                                      <p:cBhvr>
                                        <p:cTn id="115" dur="1" fill="hold">
                                          <p:stCondLst>
                                            <p:cond delay="0"/>
                                          </p:stCondLst>
                                        </p:cTn>
                                        <p:tgtEl>
                                          <p:spTgt spid="24"/>
                                        </p:tgtEl>
                                        <p:attrNameLst>
                                          <p:attrName>style.visibility</p:attrName>
                                        </p:attrNameLst>
                                      </p:cBhvr>
                                      <p:to>
                                        <p:strVal val="visible"/>
                                      </p:to>
                                    </p:set>
                                    <p:animEffect transition="in" filter="wipe(left)">
                                      <p:cBhvr>
                                        <p:cTn id="116" dur="500"/>
                                        <p:tgtEl>
                                          <p:spTgt spid="24"/>
                                        </p:tgtEl>
                                      </p:cBhvr>
                                    </p:animEffect>
                                  </p:childTnLst>
                                </p:cTn>
                              </p:par>
                            </p:childTnLst>
                          </p:cTn>
                        </p:par>
                      </p:childTnLst>
                    </p:cTn>
                  </p:par>
                  <p:par>
                    <p:cTn id="117" fill="hold">
                      <p:stCondLst>
                        <p:cond delay="indefinite"/>
                      </p:stCondLst>
                      <p:childTnLst>
                        <p:par>
                          <p:cTn id="118" fill="hold">
                            <p:stCondLst>
                              <p:cond delay="0"/>
                            </p:stCondLst>
                            <p:childTnLst>
                              <p:par>
                                <p:cTn id="119" presetID="12" presetClass="entr" presetSubtype="4" fill="hold" grpId="0" nodeType="clickEffect">
                                  <p:stCondLst>
                                    <p:cond delay="0"/>
                                  </p:stCondLst>
                                  <p:childTnLst>
                                    <p:set>
                                      <p:cBhvr>
                                        <p:cTn id="120" dur="1" fill="hold">
                                          <p:stCondLst>
                                            <p:cond delay="0"/>
                                          </p:stCondLst>
                                        </p:cTn>
                                        <p:tgtEl>
                                          <p:spTgt spid="48"/>
                                        </p:tgtEl>
                                        <p:attrNameLst>
                                          <p:attrName>style.visibility</p:attrName>
                                        </p:attrNameLst>
                                      </p:cBhvr>
                                      <p:to>
                                        <p:strVal val="visible"/>
                                      </p:to>
                                    </p:set>
                                    <p:anim calcmode="lin" valueType="num">
                                      <p:cBhvr additive="base">
                                        <p:cTn id="121" dur="500"/>
                                        <p:tgtEl>
                                          <p:spTgt spid="48"/>
                                        </p:tgtEl>
                                        <p:attrNameLst>
                                          <p:attrName>ppt_y</p:attrName>
                                        </p:attrNameLst>
                                      </p:cBhvr>
                                      <p:tavLst>
                                        <p:tav tm="0">
                                          <p:val>
                                            <p:strVal val="#ppt_y+#ppt_h*1.125000"/>
                                          </p:val>
                                        </p:tav>
                                        <p:tav tm="100000">
                                          <p:val>
                                            <p:strVal val="#ppt_y"/>
                                          </p:val>
                                        </p:tav>
                                      </p:tavLst>
                                    </p:anim>
                                    <p:animEffect transition="in" filter="wipe(up)">
                                      <p:cBhvr>
                                        <p:cTn id="122" dur="500"/>
                                        <p:tgtEl>
                                          <p:spTgt spid="48"/>
                                        </p:tgtEl>
                                      </p:cBhvr>
                                    </p:animEffect>
                                  </p:childTnLst>
                                </p:cTn>
                              </p:par>
                            </p:childTnLst>
                          </p:cTn>
                        </p:par>
                      </p:childTnLst>
                    </p:cTn>
                  </p:par>
                  <p:par>
                    <p:cTn id="123" fill="hold">
                      <p:stCondLst>
                        <p:cond delay="indefinite"/>
                      </p:stCondLst>
                      <p:childTnLst>
                        <p:par>
                          <p:cTn id="124" fill="hold">
                            <p:stCondLst>
                              <p:cond delay="0"/>
                            </p:stCondLst>
                            <p:childTnLst>
                              <p:par>
                                <p:cTn id="125" presetID="12" presetClass="entr" presetSubtype="4" fill="hold" grpId="0" nodeType="clickEffect">
                                  <p:stCondLst>
                                    <p:cond delay="0"/>
                                  </p:stCondLst>
                                  <p:childTnLst>
                                    <p:set>
                                      <p:cBhvr>
                                        <p:cTn id="126" dur="1" fill="hold">
                                          <p:stCondLst>
                                            <p:cond delay="0"/>
                                          </p:stCondLst>
                                        </p:cTn>
                                        <p:tgtEl>
                                          <p:spTgt spid="33"/>
                                        </p:tgtEl>
                                        <p:attrNameLst>
                                          <p:attrName>style.visibility</p:attrName>
                                        </p:attrNameLst>
                                      </p:cBhvr>
                                      <p:to>
                                        <p:strVal val="visible"/>
                                      </p:to>
                                    </p:set>
                                    <p:anim calcmode="lin" valueType="num">
                                      <p:cBhvr additive="base">
                                        <p:cTn id="127" dur="500"/>
                                        <p:tgtEl>
                                          <p:spTgt spid="33"/>
                                        </p:tgtEl>
                                        <p:attrNameLst>
                                          <p:attrName>ppt_y</p:attrName>
                                        </p:attrNameLst>
                                      </p:cBhvr>
                                      <p:tavLst>
                                        <p:tav tm="0">
                                          <p:val>
                                            <p:strVal val="#ppt_y+#ppt_h*1.125000"/>
                                          </p:val>
                                        </p:tav>
                                        <p:tav tm="100000">
                                          <p:val>
                                            <p:strVal val="#ppt_y"/>
                                          </p:val>
                                        </p:tav>
                                      </p:tavLst>
                                    </p:anim>
                                    <p:animEffect transition="in" filter="wipe(up)">
                                      <p:cBhvr>
                                        <p:cTn id="128" dur="500"/>
                                        <p:tgtEl>
                                          <p:spTgt spid="33"/>
                                        </p:tgtEl>
                                      </p:cBhvr>
                                    </p:animEffect>
                                  </p:childTnLst>
                                </p:cTn>
                              </p:par>
                            </p:childTnLst>
                          </p:cTn>
                        </p:par>
                      </p:childTnLst>
                    </p:cTn>
                  </p:par>
                  <p:par>
                    <p:cTn id="129" fill="hold">
                      <p:stCondLst>
                        <p:cond delay="indefinite"/>
                      </p:stCondLst>
                      <p:childTnLst>
                        <p:par>
                          <p:cTn id="130" fill="hold">
                            <p:stCondLst>
                              <p:cond delay="0"/>
                            </p:stCondLst>
                            <p:childTnLst>
                              <p:par>
                                <p:cTn id="131" presetID="12" presetClass="entr" presetSubtype="4" fill="hold" grpId="0" nodeType="clickEffect">
                                  <p:stCondLst>
                                    <p:cond delay="0"/>
                                  </p:stCondLst>
                                  <p:childTnLst>
                                    <p:set>
                                      <p:cBhvr>
                                        <p:cTn id="132" dur="1" fill="hold">
                                          <p:stCondLst>
                                            <p:cond delay="0"/>
                                          </p:stCondLst>
                                        </p:cTn>
                                        <p:tgtEl>
                                          <p:spTgt spid="31"/>
                                        </p:tgtEl>
                                        <p:attrNameLst>
                                          <p:attrName>style.visibility</p:attrName>
                                        </p:attrNameLst>
                                      </p:cBhvr>
                                      <p:to>
                                        <p:strVal val="visible"/>
                                      </p:to>
                                    </p:set>
                                    <p:anim calcmode="lin" valueType="num">
                                      <p:cBhvr additive="base">
                                        <p:cTn id="133" dur="500"/>
                                        <p:tgtEl>
                                          <p:spTgt spid="31"/>
                                        </p:tgtEl>
                                        <p:attrNameLst>
                                          <p:attrName>ppt_y</p:attrName>
                                        </p:attrNameLst>
                                      </p:cBhvr>
                                      <p:tavLst>
                                        <p:tav tm="0">
                                          <p:val>
                                            <p:strVal val="#ppt_y+#ppt_h*1.125000"/>
                                          </p:val>
                                        </p:tav>
                                        <p:tav tm="100000">
                                          <p:val>
                                            <p:strVal val="#ppt_y"/>
                                          </p:val>
                                        </p:tav>
                                      </p:tavLst>
                                    </p:anim>
                                    <p:animEffect transition="in" filter="wipe(up)">
                                      <p:cBhvr>
                                        <p:cTn id="134" dur="500"/>
                                        <p:tgtEl>
                                          <p:spTgt spid="31"/>
                                        </p:tgtEl>
                                      </p:cBhvr>
                                    </p:animEffect>
                                  </p:childTnLst>
                                </p:cTn>
                              </p:par>
                            </p:childTnLst>
                          </p:cTn>
                        </p:par>
                      </p:childTnLst>
                    </p:cTn>
                  </p:par>
                  <p:par>
                    <p:cTn id="135" fill="hold">
                      <p:stCondLst>
                        <p:cond delay="indefinite"/>
                      </p:stCondLst>
                      <p:childTnLst>
                        <p:par>
                          <p:cTn id="136" fill="hold">
                            <p:stCondLst>
                              <p:cond delay="0"/>
                            </p:stCondLst>
                            <p:childTnLst>
                              <p:par>
                                <p:cTn id="137" presetID="12" presetClass="entr" presetSubtype="4" fill="hold" grpId="0" nodeType="clickEffect">
                                  <p:stCondLst>
                                    <p:cond delay="0"/>
                                  </p:stCondLst>
                                  <p:childTnLst>
                                    <p:set>
                                      <p:cBhvr>
                                        <p:cTn id="138" dur="1" fill="hold">
                                          <p:stCondLst>
                                            <p:cond delay="0"/>
                                          </p:stCondLst>
                                        </p:cTn>
                                        <p:tgtEl>
                                          <p:spTgt spid="34"/>
                                        </p:tgtEl>
                                        <p:attrNameLst>
                                          <p:attrName>style.visibility</p:attrName>
                                        </p:attrNameLst>
                                      </p:cBhvr>
                                      <p:to>
                                        <p:strVal val="visible"/>
                                      </p:to>
                                    </p:set>
                                    <p:anim calcmode="lin" valueType="num">
                                      <p:cBhvr additive="base">
                                        <p:cTn id="139" dur="500"/>
                                        <p:tgtEl>
                                          <p:spTgt spid="34"/>
                                        </p:tgtEl>
                                        <p:attrNameLst>
                                          <p:attrName>ppt_y</p:attrName>
                                        </p:attrNameLst>
                                      </p:cBhvr>
                                      <p:tavLst>
                                        <p:tav tm="0">
                                          <p:val>
                                            <p:strVal val="#ppt_y+#ppt_h*1.125000"/>
                                          </p:val>
                                        </p:tav>
                                        <p:tav tm="100000">
                                          <p:val>
                                            <p:strVal val="#ppt_y"/>
                                          </p:val>
                                        </p:tav>
                                      </p:tavLst>
                                    </p:anim>
                                    <p:animEffect transition="in" filter="wipe(up)">
                                      <p:cBhvr>
                                        <p:cTn id="140" dur="500"/>
                                        <p:tgtEl>
                                          <p:spTgt spid="34"/>
                                        </p:tgtEl>
                                      </p:cBhvr>
                                    </p:animEffect>
                                  </p:childTnLst>
                                </p:cTn>
                              </p:par>
                            </p:childTnLst>
                          </p:cTn>
                        </p:par>
                      </p:childTnLst>
                    </p:cTn>
                  </p:par>
                  <p:par>
                    <p:cTn id="141" fill="hold">
                      <p:stCondLst>
                        <p:cond delay="indefinite"/>
                      </p:stCondLst>
                      <p:childTnLst>
                        <p:par>
                          <p:cTn id="142" fill="hold">
                            <p:stCondLst>
                              <p:cond delay="0"/>
                            </p:stCondLst>
                            <p:childTnLst>
                              <p:par>
                                <p:cTn id="143" presetID="12" presetClass="entr" presetSubtype="4" fill="hold" grpId="0" nodeType="clickEffect">
                                  <p:stCondLst>
                                    <p:cond delay="0"/>
                                  </p:stCondLst>
                                  <p:childTnLst>
                                    <p:set>
                                      <p:cBhvr>
                                        <p:cTn id="144" dur="1" fill="hold">
                                          <p:stCondLst>
                                            <p:cond delay="0"/>
                                          </p:stCondLst>
                                        </p:cTn>
                                        <p:tgtEl>
                                          <p:spTgt spid="46"/>
                                        </p:tgtEl>
                                        <p:attrNameLst>
                                          <p:attrName>style.visibility</p:attrName>
                                        </p:attrNameLst>
                                      </p:cBhvr>
                                      <p:to>
                                        <p:strVal val="visible"/>
                                      </p:to>
                                    </p:set>
                                    <p:anim calcmode="lin" valueType="num">
                                      <p:cBhvr additive="base">
                                        <p:cTn id="145" dur="500"/>
                                        <p:tgtEl>
                                          <p:spTgt spid="46"/>
                                        </p:tgtEl>
                                        <p:attrNameLst>
                                          <p:attrName>ppt_y</p:attrName>
                                        </p:attrNameLst>
                                      </p:cBhvr>
                                      <p:tavLst>
                                        <p:tav tm="0">
                                          <p:val>
                                            <p:strVal val="#ppt_y+#ppt_h*1.125000"/>
                                          </p:val>
                                        </p:tav>
                                        <p:tav tm="100000">
                                          <p:val>
                                            <p:strVal val="#ppt_y"/>
                                          </p:val>
                                        </p:tav>
                                      </p:tavLst>
                                    </p:anim>
                                    <p:animEffect transition="in" filter="wipe(up)">
                                      <p:cBhvr>
                                        <p:cTn id="146" dur="500"/>
                                        <p:tgtEl>
                                          <p:spTgt spid="46"/>
                                        </p:tgtEl>
                                      </p:cBhvr>
                                    </p:animEffect>
                                  </p:childTnLst>
                                </p:cTn>
                              </p:par>
                            </p:childTnLst>
                          </p:cTn>
                        </p:par>
                      </p:childTnLst>
                    </p:cTn>
                  </p:par>
                  <p:par>
                    <p:cTn id="147" fill="hold">
                      <p:stCondLst>
                        <p:cond delay="indefinite"/>
                      </p:stCondLst>
                      <p:childTnLst>
                        <p:par>
                          <p:cTn id="148" fill="hold">
                            <p:stCondLst>
                              <p:cond delay="0"/>
                            </p:stCondLst>
                            <p:childTnLst>
                              <p:par>
                                <p:cTn id="149" presetID="22" presetClass="entr" presetSubtype="8" fill="hold" nodeType="clickEffect">
                                  <p:stCondLst>
                                    <p:cond delay="0"/>
                                  </p:stCondLst>
                                  <p:childTnLst>
                                    <p:set>
                                      <p:cBhvr>
                                        <p:cTn id="150" dur="1" fill="hold">
                                          <p:stCondLst>
                                            <p:cond delay="0"/>
                                          </p:stCondLst>
                                        </p:cTn>
                                        <p:tgtEl>
                                          <p:spTgt spid="47"/>
                                        </p:tgtEl>
                                        <p:attrNameLst>
                                          <p:attrName>style.visibility</p:attrName>
                                        </p:attrNameLst>
                                      </p:cBhvr>
                                      <p:to>
                                        <p:strVal val="visible"/>
                                      </p:to>
                                    </p:set>
                                    <p:animEffect transition="in" filter="wipe(left)">
                                      <p:cBhvr>
                                        <p:cTn id="151" dur="500"/>
                                        <p:tgtEl>
                                          <p:spTgt spid="47"/>
                                        </p:tgtEl>
                                      </p:cBhvr>
                                    </p:animEffect>
                                  </p:childTnLst>
                                </p:cTn>
                              </p:par>
                            </p:childTnLst>
                          </p:cTn>
                        </p:par>
                      </p:childTnLst>
                    </p:cTn>
                  </p:par>
                  <p:par>
                    <p:cTn id="152" fill="hold">
                      <p:stCondLst>
                        <p:cond delay="indefinite"/>
                      </p:stCondLst>
                      <p:childTnLst>
                        <p:par>
                          <p:cTn id="153" fill="hold">
                            <p:stCondLst>
                              <p:cond delay="0"/>
                            </p:stCondLst>
                            <p:childTnLst>
                              <p:par>
                                <p:cTn id="154" presetID="12" presetClass="entr" presetSubtype="4" fill="hold" grpId="0" nodeType="clickEffect">
                                  <p:stCondLst>
                                    <p:cond delay="0"/>
                                  </p:stCondLst>
                                  <p:childTnLst>
                                    <p:set>
                                      <p:cBhvr>
                                        <p:cTn id="155" dur="1" fill="hold">
                                          <p:stCondLst>
                                            <p:cond delay="0"/>
                                          </p:stCondLst>
                                        </p:cTn>
                                        <p:tgtEl>
                                          <p:spTgt spid="49"/>
                                        </p:tgtEl>
                                        <p:attrNameLst>
                                          <p:attrName>style.visibility</p:attrName>
                                        </p:attrNameLst>
                                      </p:cBhvr>
                                      <p:to>
                                        <p:strVal val="visible"/>
                                      </p:to>
                                    </p:set>
                                    <p:anim calcmode="lin" valueType="num">
                                      <p:cBhvr additive="base">
                                        <p:cTn id="156" dur="500"/>
                                        <p:tgtEl>
                                          <p:spTgt spid="49"/>
                                        </p:tgtEl>
                                        <p:attrNameLst>
                                          <p:attrName>ppt_y</p:attrName>
                                        </p:attrNameLst>
                                      </p:cBhvr>
                                      <p:tavLst>
                                        <p:tav tm="0">
                                          <p:val>
                                            <p:strVal val="#ppt_y+#ppt_h*1.125000"/>
                                          </p:val>
                                        </p:tav>
                                        <p:tav tm="100000">
                                          <p:val>
                                            <p:strVal val="#ppt_y"/>
                                          </p:val>
                                        </p:tav>
                                      </p:tavLst>
                                    </p:anim>
                                    <p:animEffect transition="in" filter="wipe(up)">
                                      <p:cBhvr>
                                        <p:cTn id="157" dur="500"/>
                                        <p:tgtEl>
                                          <p:spTgt spid="49"/>
                                        </p:tgtEl>
                                      </p:cBhvr>
                                    </p:animEffect>
                                  </p:childTnLst>
                                </p:cTn>
                              </p:par>
                            </p:childTnLst>
                          </p:cTn>
                        </p:par>
                      </p:childTnLst>
                    </p:cTn>
                  </p:par>
                  <p:par>
                    <p:cTn id="158" fill="hold">
                      <p:stCondLst>
                        <p:cond delay="indefinite"/>
                      </p:stCondLst>
                      <p:childTnLst>
                        <p:par>
                          <p:cTn id="159" fill="hold">
                            <p:stCondLst>
                              <p:cond delay="0"/>
                            </p:stCondLst>
                            <p:childTnLst>
                              <p:par>
                                <p:cTn id="160" presetID="12" presetClass="entr" presetSubtype="4" fill="hold" grpId="0" nodeType="clickEffect">
                                  <p:stCondLst>
                                    <p:cond delay="0"/>
                                  </p:stCondLst>
                                  <p:childTnLst>
                                    <p:set>
                                      <p:cBhvr>
                                        <p:cTn id="161" dur="1" fill="hold">
                                          <p:stCondLst>
                                            <p:cond delay="0"/>
                                          </p:stCondLst>
                                        </p:cTn>
                                        <p:tgtEl>
                                          <p:spTgt spid="50"/>
                                        </p:tgtEl>
                                        <p:attrNameLst>
                                          <p:attrName>style.visibility</p:attrName>
                                        </p:attrNameLst>
                                      </p:cBhvr>
                                      <p:to>
                                        <p:strVal val="visible"/>
                                      </p:to>
                                    </p:set>
                                    <p:anim calcmode="lin" valueType="num">
                                      <p:cBhvr additive="base">
                                        <p:cTn id="162" dur="500"/>
                                        <p:tgtEl>
                                          <p:spTgt spid="50"/>
                                        </p:tgtEl>
                                        <p:attrNameLst>
                                          <p:attrName>ppt_y</p:attrName>
                                        </p:attrNameLst>
                                      </p:cBhvr>
                                      <p:tavLst>
                                        <p:tav tm="0">
                                          <p:val>
                                            <p:strVal val="#ppt_y+#ppt_h*1.125000"/>
                                          </p:val>
                                        </p:tav>
                                        <p:tav tm="100000">
                                          <p:val>
                                            <p:strVal val="#ppt_y"/>
                                          </p:val>
                                        </p:tav>
                                      </p:tavLst>
                                    </p:anim>
                                    <p:animEffect transition="in" filter="wipe(up)">
                                      <p:cBhvr>
                                        <p:cTn id="163" dur="500"/>
                                        <p:tgtEl>
                                          <p:spTgt spid="50"/>
                                        </p:tgtEl>
                                      </p:cBhvr>
                                    </p:animEffect>
                                  </p:childTnLst>
                                </p:cTn>
                              </p:par>
                            </p:childTnLst>
                          </p:cTn>
                        </p:par>
                      </p:childTnLst>
                    </p:cTn>
                  </p:par>
                  <p:par>
                    <p:cTn id="164" fill="hold">
                      <p:stCondLst>
                        <p:cond delay="indefinite"/>
                      </p:stCondLst>
                      <p:childTnLst>
                        <p:par>
                          <p:cTn id="165" fill="hold">
                            <p:stCondLst>
                              <p:cond delay="0"/>
                            </p:stCondLst>
                            <p:childTnLst>
                              <p:par>
                                <p:cTn id="166" presetID="12" presetClass="entr" presetSubtype="4" fill="hold" grpId="0" nodeType="clickEffect">
                                  <p:stCondLst>
                                    <p:cond delay="0"/>
                                  </p:stCondLst>
                                  <p:childTnLst>
                                    <p:set>
                                      <p:cBhvr>
                                        <p:cTn id="167" dur="1" fill="hold">
                                          <p:stCondLst>
                                            <p:cond delay="0"/>
                                          </p:stCondLst>
                                        </p:cTn>
                                        <p:tgtEl>
                                          <p:spTgt spid="51"/>
                                        </p:tgtEl>
                                        <p:attrNameLst>
                                          <p:attrName>style.visibility</p:attrName>
                                        </p:attrNameLst>
                                      </p:cBhvr>
                                      <p:to>
                                        <p:strVal val="visible"/>
                                      </p:to>
                                    </p:set>
                                    <p:anim calcmode="lin" valueType="num">
                                      <p:cBhvr additive="base">
                                        <p:cTn id="168" dur="500"/>
                                        <p:tgtEl>
                                          <p:spTgt spid="51"/>
                                        </p:tgtEl>
                                        <p:attrNameLst>
                                          <p:attrName>ppt_y</p:attrName>
                                        </p:attrNameLst>
                                      </p:cBhvr>
                                      <p:tavLst>
                                        <p:tav tm="0">
                                          <p:val>
                                            <p:strVal val="#ppt_y+#ppt_h*1.125000"/>
                                          </p:val>
                                        </p:tav>
                                        <p:tav tm="100000">
                                          <p:val>
                                            <p:strVal val="#ppt_y"/>
                                          </p:val>
                                        </p:tav>
                                      </p:tavLst>
                                    </p:anim>
                                    <p:animEffect transition="in" filter="wipe(up)">
                                      <p:cBhvr>
                                        <p:cTn id="169" dur="500"/>
                                        <p:tgtEl>
                                          <p:spTgt spid="51"/>
                                        </p:tgtEl>
                                      </p:cBhvr>
                                    </p:animEffect>
                                  </p:childTnLst>
                                </p:cTn>
                              </p:par>
                            </p:childTnLst>
                          </p:cTn>
                        </p:par>
                        <p:par>
                          <p:cTn id="170" fill="hold">
                            <p:stCondLst>
                              <p:cond delay="500"/>
                            </p:stCondLst>
                            <p:childTnLst>
                              <p:par>
                                <p:cTn id="171" presetID="12" presetClass="entr" presetSubtype="4" fill="hold" grpId="0" nodeType="afterEffect">
                                  <p:stCondLst>
                                    <p:cond delay="0"/>
                                  </p:stCondLst>
                                  <p:childTnLst>
                                    <p:set>
                                      <p:cBhvr>
                                        <p:cTn id="172" dur="1" fill="hold">
                                          <p:stCondLst>
                                            <p:cond delay="0"/>
                                          </p:stCondLst>
                                        </p:cTn>
                                        <p:tgtEl>
                                          <p:spTgt spid="52"/>
                                        </p:tgtEl>
                                        <p:attrNameLst>
                                          <p:attrName>style.visibility</p:attrName>
                                        </p:attrNameLst>
                                      </p:cBhvr>
                                      <p:to>
                                        <p:strVal val="visible"/>
                                      </p:to>
                                    </p:set>
                                    <p:anim calcmode="lin" valueType="num">
                                      <p:cBhvr additive="base">
                                        <p:cTn id="173" dur="500"/>
                                        <p:tgtEl>
                                          <p:spTgt spid="52"/>
                                        </p:tgtEl>
                                        <p:attrNameLst>
                                          <p:attrName>ppt_y</p:attrName>
                                        </p:attrNameLst>
                                      </p:cBhvr>
                                      <p:tavLst>
                                        <p:tav tm="0">
                                          <p:val>
                                            <p:strVal val="#ppt_y+#ppt_h*1.125000"/>
                                          </p:val>
                                        </p:tav>
                                        <p:tav tm="100000">
                                          <p:val>
                                            <p:strVal val="#ppt_y"/>
                                          </p:val>
                                        </p:tav>
                                      </p:tavLst>
                                    </p:anim>
                                    <p:animEffect transition="in" filter="wipe(up)">
                                      <p:cBhvr>
                                        <p:cTn id="174" dur="500"/>
                                        <p:tgtEl>
                                          <p:spTgt spid="52"/>
                                        </p:tgtEl>
                                      </p:cBhvr>
                                    </p:animEffect>
                                  </p:childTnLst>
                                </p:cTn>
                              </p:par>
                            </p:childTnLst>
                          </p:cTn>
                        </p:par>
                      </p:childTnLst>
                    </p:cTn>
                  </p:par>
                  <p:par>
                    <p:cTn id="175" fill="hold">
                      <p:stCondLst>
                        <p:cond delay="indefinite"/>
                      </p:stCondLst>
                      <p:childTnLst>
                        <p:par>
                          <p:cTn id="176" fill="hold">
                            <p:stCondLst>
                              <p:cond delay="0"/>
                            </p:stCondLst>
                            <p:childTnLst>
                              <p:par>
                                <p:cTn id="177" presetID="12" presetClass="entr" presetSubtype="4" fill="hold" grpId="0" nodeType="clickEffect">
                                  <p:stCondLst>
                                    <p:cond delay="0"/>
                                  </p:stCondLst>
                                  <p:childTnLst>
                                    <p:set>
                                      <p:cBhvr>
                                        <p:cTn id="178" dur="1" fill="hold">
                                          <p:stCondLst>
                                            <p:cond delay="0"/>
                                          </p:stCondLst>
                                        </p:cTn>
                                        <p:tgtEl>
                                          <p:spTgt spid="35"/>
                                        </p:tgtEl>
                                        <p:attrNameLst>
                                          <p:attrName>style.visibility</p:attrName>
                                        </p:attrNameLst>
                                      </p:cBhvr>
                                      <p:to>
                                        <p:strVal val="visible"/>
                                      </p:to>
                                    </p:set>
                                    <p:anim calcmode="lin" valueType="num">
                                      <p:cBhvr additive="base">
                                        <p:cTn id="179" dur="500"/>
                                        <p:tgtEl>
                                          <p:spTgt spid="35"/>
                                        </p:tgtEl>
                                        <p:attrNameLst>
                                          <p:attrName>ppt_y</p:attrName>
                                        </p:attrNameLst>
                                      </p:cBhvr>
                                      <p:tavLst>
                                        <p:tav tm="0">
                                          <p:val>
                                            <p:strVal val="#ppt_y+#ppt_h*1.125000"/>
                                          </p:val>
                                        </p:tav>
                                        <p:tav tm="100000">
                                          <p:val>
                                            <p:strVal val="#ppt_y"/>
                                          </p:val>
                                        </p:tav>
                                      </p:tavLst>
                                    </p:anim>
                                    <p:animEffect transition="in" filter="wipe(up)">
                                      <p:cBhvr>
                                        <p:cTn id="180"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27" grpId="0"/>
      <p:bldP spid="29" grpId="0"/>
      <p:bldP spid="22" grpId="0"/>
      <p:bldP spid="13" grpId="0"/>
      <p:bldP spid="16" grpId="0"/>
      <p:bldP spid="26" grpId="0"/>
      <p:bldP spid="16" grpId="1"/>
      <p:bldP spid="37" grpId="0"/>
      <p:bldP spid="39" grpId="0"/>
      <p:bldP spid="41" grpId="0"/>
      <p:bldP spid="42" grpId="0"/>
      <p:bldP spid="43" grpId="0"/>
      <p:bldP spid="44" grpId="0"/>
      <p:bldP spid="20" grpId="0"/>
      <p:bldP spid="21" grpId="0"/>
      <p:bldP spid="33" grpId="0"/>
      <p:bldP spid="48" grpId="0"/>
      <p:bldP spid="31" grpId="0"/>
      <p:bldP spid="34" grpId="0"/>
      <p:bldP spid="46" grpId="0"/>
      <p:bldP spid="49" grpId="0"/>
      <p:bldP spid="50" grpId="0"/>
      <p:bldP spid="51" grpId="0"/>
      <p:bldP spid="52" grpId="0"/>
      <p:bldP spid="35"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6" name="矩形 5"/>
          <p:cNvSpPr/>
          <p:nvPr/>
        </p:nvSpPr>
        <p:spPr>
          <a:xfrm>
            <a:off x="1894840" y="2451735"/>
            <a:ext cx="2475865" cy="2713990"/>
          </a:xfrm>
          <a:prstGeom prst="rect">
            <a:avLst/>
          </a:prstGeom>
          <a:solidFill>
            <a:srgbClr val="97E3FF"/>
          </a:solidFill>
          <a:ln>
            <a:noFill/>
          </a:ln>
          <a:effectLst>
            <a:outerShdw blurRad="203200" dist="2413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圆角矩形 19"/>
          <p:cNvSpPr/>
          <p:nvPr/>
        </p:nvSpPr>
        <p:spPr>
          <a:xfrm>
            <a:off x="3031490" y="3625850"/>
            <a:ext cx="828675" cy="843915"/>
          </a:xfrm>
          <a:prstGeom prst="round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7" name="组合 6"/>
          <p:cNvGrpSpPr/>
          <p:nvPr/>
        </p:nvGrpSpPr>
        <p:grpSpPr>
          <a:xfrm rot="0">
            <a:off x="2067560" y="2676525"/>
            <a:ext cx="2146300" cy="2264410"/>
            <a:chOff x="1485787" y="1603190"/>
            <a:chExt cx="2146413" cy="2264421"/>
          </a:xfrm>
        </p:grpSpPr>
        <p:sp>
          <p:nvSpPr>
            <p:cNvPr id="8" name="Text Box 5"/>
            <p:cNvSpPr txBox="1">
              <a:spLocks noChangeArrowheads="1"/>
            </p:cNvSpPr>
            <p:nvPr/>
          </p:nvSpPr>
          <p:spPr bwMode="auto">
            <a:xfrm>
              <a:off x="2181208" y="1603190"/>
              <a:ext cx="1450992" cy="460375"/>
            </a:xfrm>
            <a:prstGeom prst="rect">
              <a:avLst/>
            </a:prstGeom>
            <a:noFill/>
            <a:ln>
              <a:noFill/>
            </a:ln>
            <a:effectLst>
              <a:outerShdw dist="35921" dir="2700000" sy="50000" kx="2115830" algn="bl" rotWithShape="0">
                <a:srgbClr val="C0C0C0"/>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spcBef>
                  <a:spcPct val="50000"/>
                </a:spcBef>
              </a:pPr>
              <a:r>
                <a:rPr lang="en-US" altLang="zh-CN" sz="2400" b="0" dirty="0">
                  <a:latin typeface="微软雅黑" panose="020B0503020204020204" pitchFamily="34" charset="-122"/>
                  <a:ea typeface="微软雅黑" panose="020B0503020204020204" pitchFamily="34" charset="-122"/>
                </a:rPr>
                <a:t>1  0  4</a:t>
              </a:r>
              <a:endParaRPr lang="en-US" altLang="zh-CN" sz="2400" b="0" dirty="0">
                <a:latin typeface="微软雅黑" panose="020B0503020204020204" pitchFamily="34" charset="-122"/>
                <a:ea typeface="微软雅黑" panose="020B0503020204020204" pitchFamily="34" charset="-122"/>
              </a:endParaRPr>
            </a:p>
          </p:txBody>
        </p:sp>
        <p:sp>
          <p:nvSpPr>
            <p:cNvPr id="9" name="Line 7"/>
            <p:cNvSpPr>
              <a:spLocks noChangeShapeType="1"/>
            </p:cNvSpPr>
            <p:nvPr/>
          </p:nvSpPr>
          <p:spPr bwMode="auto">
            <a:xfrm flipV="1">
              <a:off x="1485787" y="2513095"/>
              <a:ext cx="1903412" cy="0"/>
            </a:xfrm>
            <a:prstGeom prst="line">
              <a:avLst/>
            </a:prstGeom>
            <a:noFill/>
            <a:ln w="28575">
              <a:solidFill>
                <a:schemeClr val="tx1"/>
              </a:solidFill>
              <a:round/>
            </a:ln>
            <a:extLst>
              <a:ext uri="{909E8E84-426E-40DD-AFC4-6F175D3DCCD1}">
                <a14:hiddenFill xmlns:a14="http://schemas.microsoft.com/office/drawing/2010/main">
                  <a:noFill/>
                </a14:hiddenFill>
              </a:ext>
            </a:extLst>
          </p:spPr>
          <p:txBody>
            <a:bodyPr/>
            <a:lstStyle/>
            <a:p>
              <a:endParaRPr lang="zh-CN" altLang="en-US" sz="2800" b="1">
                <a:solidFill>
                  <a:srgbClr val="0000FF"/>
                </a:solidFill>
                <a:latin typeface="楷体" panose="02010609060101010101" pitchFamily="49" charset="-122"/>
                <a:ea typeface="楷体" panose="02010609060101010101" pitchFamily="49" charset="-122"/>
              </a:endParaRPr>
            </a:p>
          </p:txBody>
        </p:sp>
        <p:sp>
          <p:nvSpPr>
            <p:cNvPr id="10" name="Text Box 11"/>
            <p:cNvSpPr txBox="1">
              <a:spLocks noChangeArrowheads="1"/>
            </p:cNvSpPr>
            <p:nvPr/>
          </p:nvSpPr>
          <p:spPr bwMode="auto">
            <a:xfrm>
              <a:off x="1666074" y="2106002"/>
              <a:ext cx="792163" cy="460375"/>
            </a:xfrm>
            <a:prstGeom prst="rect">
              <a:avLst/>
            </a:prstGeom>
            <a:noFill/>
            <a:ln>
              <a:noFill/>
            </a:ln>
            <a:effectLst>
              <a:outerShdw dist="35921" dir="2700000" sy="50000" kx="2115830" algn="bl" rotWithShape="0">
                <a:srgbClr val="C0C0C0"/>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spcBef>
                  <a:spcPct val="50000"/>
                </a:spcBef>
              </a:pPr>
              <a:r>
                <a:rPr kumimoji="1" lang="en-US" altLang="zh-CN" sz="2400" b="0">
                  <a:solidFill>
                    <a:schemeClr val="tx1"/>
                  </a:solidFill>
                  <a:latin typeface="微软雅黑" panose="020B0503020204020204" pitchFamily="34" charset="-122"/>
                  <a:ea typeface="微软雅黑" panose="020B0503020204020204" pitchFamily="34" charset="-122"/>
                </a:rPr>
                <a:t>×</a:t>
              </a:r>
              <a:endParaRPr kumimoji="1" lang="en-US" altLang="zh-CN" sz="2400" b="0">
                <a:solidFill>
                  <a:schemeClr val="tx1"/>
                </a:solidFill>
                <a:latin typeface="微软雅黑" panose="020B0503020204020204" pitchFamily="34" charset="-122"/>
                <a:ea typeface="微软雅黑" panose="020B0503020204020204" pitchFamily="34" charset="-122"/>
              </a:endParaRPr>
            </a:p>
          </p:txBody>
        </p:sp>
        <p:sp>
          <p:nvSpPr>
            <p:cNvPr id="11" name="Text Box 43"/>
            <p:cNvSpPr txBox="1">
              <a:spLocks noChangeArrowheads="1"/>
            </p:cNvSpPr>
            <p:nvPr/>
          </p:nvSpPr>
          <p:spPr bwMode="auto">
            <a:xfrm>
              <a:off x="2902494" y="2497590"/>
              <a:ext cx="43473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7150">
                  <a:solidFill>
                    <a:srgbClr val="000000"/>
                  </a:solidFill>
                  <a:miter lim="800000"/>
                  <a:headEnd/>
                  <a:tailEnd/>
                </a14:hiddenLine>
              </a:ext>
            </a:extLst>
          </p:spPr>
          <p:txBody>
            <a:bodyPr wrap="square">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spcBef>
                  <a:spcPct val="50000"/>
                </a:spcBef>
              </a:pPr>
              <a:r>
                <a:rPr lang="en-US" altLang="zh-CN" sz="2400" b="0" dirty="0">
                  <a:solidFill>
                    <a:srgbClr val="FF0000"/>
                  </a:solidFill>
                  <a:latin typeface="微软雅黑" panose="020B0503020204020204" pitchFamily="34" charset="-122"/>
                  <a:ea typeface="微软雅黑" panose="020B0503020204020204" pitchFamily="34" charset="-122"/>
                </a:rPr>
                <a:t>2</a:t>
              </a:r>
              <a:endParaRPr lang="en-US" altLang="zh-CN" sz="2400" b="0" dirty="0">
                <a:solidFill>
                  <a:srgbClr val="FF0000"/>
                </a:solidFill>
                <a:latin typeface="微软雅黑" panose="020B0503020204020204" pitchFamily="34" charset="-122"/>
                <a:ea typeface="微软雅黑" panose="020B0503020204020204" pitchFamily="34" charset="-122"/>
              </a:endParaRPr>
            </a:p>
          </p:txBody>
        </p:sp>
        <p:sp>
          <p:nvSpPr>
            <p:cNvPr id="12" name="Text Box 44"/>
            <p:cNvSpPr txBox="1">
              <a:spLocks noChangeArrowheads="1"/>
            </p:cNvSpPr>
            <p:nvPr/>
          </p:nvSpPr>
          <p:spPr bwMode="auto">
            <a:xfrm>
              <a:off x="2905660" y="2956661"/>
              <a:ext cx="57626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7150">
                  <a:solidFill>
                    <a:srgbClr val="000000"/>
                  </a:solidFill>
                  <a:miter lim="800000"/>
                  <a:headEnd/>
                  <a:tailEnd/>
                </a14:hiddenLine>
              </a:ext>
            </a:extLst>
          </p:spPr>
          <p:txBody>
            <a:bodyPr>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spcBef>
                  <a:spcPct val="50000"/>
                </a:spcBef>
              </a:pPr>
              <a:r>
                <a:rPr lang="en-US" altLang="zh-CN" sz="2400" b="0" dirty="0">
                  <a:solidFill>
                    <a:srgbClr val="0000FF"/>
                  </a:solidFill>
                  <a:latin typeface="微软雅黑" panose="020B0503020204020204" pitchFamily="34" charset="-122"/>
                  <a:ea typeface="微软雅黑" panose="020B0503020204020204" pitchFamily="34" charset="-122"/>
                </a:rPr>
                <a:t>4</a:t>
              </a:r>
              <a:endParaRPr lang="en-US" altLang="zh-CN" sz="2400" b="0" dirty="0">
                <a:solidFill>
                  <a:srgbClr val="0000FF"/>
                </a:solidFill>
                <a:latin typeface="微软雅黑" panose="020B0503020204020204" pitchFamily="34" charset="-122"/>
                <a:ea typeface="微软雅黑" panose="020B0503020204020204" pitchFamily="34" charset="-122"/>
              </a:endParaRPr>
            </a:p>
          </p:txBody>
        </p:sp>
        <p:sp>
          <p:nvSpPr>
            <p:cNvPr id="13" name="Text Box 47"/>
            <p:cNvSpPr txBox="1">
              <a:spLocks noChangeArrowheads="1"/>
            </p:cNvSpPr>
            <p:nvPr/>
          </p:nvSpPr>
          <p:spPr bwMode="auto">
            <a:xfrm>
              <a:off x="2504921" y="2948059"/>
              <a:ext cx="51276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7150">
                  <a:solidFill>
                    <a:srgbClr val="000000"/>
                  </a:solidFill>
                  <a:miter lim="800000"/>
                  <a:headEnd/>
                  <a:tailEnd/>
                </a14:hiddenLine>
              </a:ext>
            </a:extLst>
          </p:spPr>
          <p:txBody>
            <a:bodyPr>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spcBef>
                  <a:spcPct val="50000"/>
                </a:spcBef>
              </a:pPr>
              <a:r>
                <a:rPr lang="en-US" altLang="zh-CN" sz="2400" b="0" dirty="0">
                  <a:solidFill>
                    <a:srgbClr val="0000FF"/>
                  </a:solidFill>
                  <a:latin typeface="微软雅黑" panose="020B0503020204020204" pitchFamily="34" charset="-122"/>
                  <a:ea typeface="微软雅黑" panose="020B0503020204020204" pitchFamily="34" charset="-122"/>
                </a:rPr>
                <a:t>1</a:t>
              </a:r>
              <a:endParaRPr lang="en-US" altLang="zh-CN" sz="2400" b="0" dirty="0">
                <a:solidFill>
                  <a:srgbClr val="0000FF"/>
                </a:solidFill>
                <a:latin typeface="微软雅黑" panose="020B0503020204020204" pitchFamily="34" charset="-122"/>
                <a:ea typeface="微软雅黑" panose="020B0503020204020204" pitchFamily="34" charset="-122"/>
              </a:endParaRPr>
            </a:p>
          </p:txBody>
        </p:sp>
        <p:sp>
          <p:nvSpPr>
            <p:cNvPr id="14" name="Text Box 49"/>
            <p:cNvSpPr txBox="1">
              <a:spLocks noChangeArrowheads="1"/>
            </p:cNvSpPr>
            <p:nvPr/>
          </p:nvSpPr>
          <p:spPr bwMode="auto">
            <a:xfrm>
              <a:off x="2492141" y="2503848"/>
              <a:ext cx="6477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7150">
                  <a:solidFill>
                    <a:srgbClr val="000000"/>
                  </a:solidFill>
                  <a:miter lim="800000"/>
                  <a:headEnd/>
                  <a:tailEnd/>
                </a14:hiddenLine>
              </a:ext>
            </a:extLst>
          </p:spPr>
          <p:txBody>
            <a:bodyPr>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spcBef>
                  <a:spcPct val="50000"/>
                </a:spcBef>
              </a:pPr>
              <a:r>
                <a:rPr lang="en-US" altLang="zh-CN" sz="2400" b="0" dirty="0">
                  <a:solidFill>
                    <a:srgbClr val="FF0000"/>
                  </a:solidFill>
                  <a:latin typeface="微软雅黑" panose="020B0503020204020204" pitchFamily="34" charset="-122"/>
                  <a:ea typeface="微软雅黑" panose="020B0503020204020204" pitchFamily="34" charset="-122"/>
                </a:rPr>
                <a:t>4</a:t>
              </a:r>
              <a:endParaRPr lang="en-US" altLang="zh-CN" sz="2400" b="0" dirty="0">
                <a:solidFill>
                  <a:srgbClr val="FF0000"/>
                </a:solidFill>
                <a:latin typeface="微软雅黑" panose="020B0503020204020204" pitchFamily="34" charset="-122"/>
                <a:ea typeface="微软雅黑" panose="020B0503020204020204" pitchFamily="34" charset="-122"/>
              </a:endParaRPr>
            </a:p>
          </p:txBody>
        </p:sp>
        <p:sp>
          <p:nvSpPr>
            <p:cNvPr id="15" name="Text Box 52"/>
            <p:cNvSpPr txBox="1">
              <a:spLocks noChangeArrowheads="1"/>
            </p:cNvSpPr>
            <p:nvPr/>
          </p:nvSpPr>
          <p:spPr bwMode="auto">
            <a:xfrm>
              <a:off x="2902533" y="3407236"/>
              <a:ext cx="6477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7150">
                  <a:solidFill>
                    <a:srgbClr val="000000"/>
                  </a:solidFill>
                  <a:miter lim="800000"/>
                  <a:headEnd/>
                  <a:tailEnd/>
                </a14:hiddenLine>
              </a:ext>
            </a:extLst>
          </p:spPr>
          <p:txBody>
            <a:bodyPr>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spcBef>
                  <a:spcPct val="50000"/>
                </a:spcBef>
              </a:pPr>
              <a:r>
                <a:rPr lang="en-US" altLang="zh-CN" sz="2400" b="0" dirty="0">
                  <a:latin typeface="微软雅黑" panose="020B0503020204020204" pitchFamily="34" charset="-122"/>
                  <a:ea typeface="微软雅黑" panose="020B0503020204020204" pitchFamily="34" charset="-122"/>
                </a:rPr>
                <a:t>6</a:t>
              </a:r>
              <a:endParaRPr lang="en-US" altLang="zh-CN" sz="2400" b="0" dirty="0">
                <a:latin typeface="微软雅黑" panose="020B0503020204020204" pitchFamily="34" charset="-122"/>
                <a:ea typeface="微软雅黑" panose="020B0503020204020204" pitchFamily="34" charset="-122"/>
              </a:endParaRPr>
            </a:p>
          </p:txBody>
        </p:sp>
        <p:sp>
          <p:nvSpPr>
            <p:cNvPr id="16" name="Line 53"/>
            <p:cNvSpPr>
              <a:spLocks noChangeShapeType="1"/>
            </p:cNvSpPr>
            <p:nvPr/>
          </p:nvSpPr>
          <p:spPr bwMode="auto">
            <a:xfrm>
              <a:off x="1516418" y="3423247"/>
              <a:ext cx="1903412" cy="0"/>
            </a:xfrm>
            <a:prstGeom prst="line">
              <a:avLst/>
            </a:prstGeom>
            <a:noFill/>
            <a:ln w="28575">
              <a:solidFill>
                <a:schemeClr val="tx1"/>
              </a:solidFill>
              <a:round/>
            </a:ln>
            <a:extLst>
              <a:ext uri="{909E8E84-426E-40DD-AFC4-6F175D3DCCD1}">
                <a14:hiddenFill xmlns:a14="http://schemas.microsoft.com/office/drawing/2010/main">
                  <a:noFill/>
                </a14:hiddenFill>
              </a:ext>
            </a:extLst>
          </p:spPr>
          <p:txBody>
            <a:bodyPr/>
            <a:lstStyle/>
            <a:p>
              <a:endParaRPr lang="zh-CN" altLang="en-US" sz="2800" b="1">
                <a:solidFill>
                  <a:srgbClr val="FF0000"/>
                </a:solidFill>
                <a:latin typeface="楷体" panose="02010609060101010101" pitchFamily="49" charset="-122"/>
                <a:ea typeface="楷体" panose="02010609060101010101" pitchFamily="49" charset="-122"/>
              </a:endParaRPr>
            </a:p>
          </p:txBody>
        </p:sp>
        <p:sp>
          <p:nvSpPr>
            <p:cNvPr id="17" name="Text Box 58"/>
            <p:cNvSpPr txBox="1">
              <a:spLocks noChangeArrowheads="1"/>
            </p:cNvSpPr>
            <p:nvPr/>
          </p:nvSpPr>
          <p:spPr bwMode="auto">
            <a:xfrm>
              <a:off x="2498146" y="3407236"/>
              <a:ext cx="57626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7150">
                  <a:solidFill>
                    <a:srgbClr val="000000"/>
                  </a:solidFill>
                  <a:miter lim="800000"/>
                  <a:headEnd/>
                  <a:tailEnd/>
                </a14:hiddenLine>
              </a:ext>
            </a:extLst>
          </p:spPr>
          <p:txBody>
            <a:bodyPr>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spcBef>
                  <a:spcPct val="50000"/>
                </a:spcBef>
              </a:pPr>
              <a:r>
                <a:rPr lang="en-US" altLang="zh-CN" sz="2400" b="0" dirty="0">
                  <a:latin typeface="微软雅黑" panose="020B0503020204020204" pitchFamily="34" charset="-122"/>
                  <a:ea typeface="微软雅黑" panose="020B0503020204020204" pitchFamily="34" charset="-122"/>
                </a:rPr>
                <a:t>5</a:t>
              </a:r>
              <a:endParaRPr lang="en-US" altLang="zh-CN" sz="2400" b="0" dirty="0">
                <a:latin typeface="微软雅黑" panose="020B0503020204020204" pitchFamily="34" charset="-122"/>
                <a:ea typeface="微软雅黑" panose="020B0503020204020204" pitchFamily="34" charset="-122"/>
              </a:endParaRPr>
            </a:p>
          </p:txBody>
        </p:sp>
        <p:sp>
          <p:nvSpPr>
            <p:cNvPr id="18" name="Text Box 71"/>
            <p:cNvSpPr txBox="1">
              <a:spLocks noChangeArrowheads="1"/>
            </p:cNvSpPr>
            <p:nvPr/>
          </p:nvSpPr>
          <p:spPr bwMode="auto">
            <a:xfrm>
              <a:off x="2897107" y="2059116"/>
              <a:ext cx="460144" cy="460375"/>
            </a:xfrm>
            <a:prstGeom prst="rect">
              <a:avLst/>
            </a:prstGeom>
            <a:noFill/>
            <a:ln>
              <a:noFill/>
            </a:ln>
            <a:effectLst>
              <a:outerShdw dist="35921" dir="2700000" sy="50000" kx="2115830" algn="bl" rotWithShape="0">
                <a:srgbClr val="C0C0C0"/>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spcBef>
                  <a:spcPct val="50000"/>
                </a:spcBef>
              </a:pPr>
              <a:r>
                <a:rPr lang="en-US" altLang="zh-CN" sz="2400" b="0" dirty="0">
                  <a:solidFill>
                    <a:srgbClr val="FF0000"/>
                  </a:solidFill>
                  <a:latin typeface="微软雅黑" panose="020B0503020204020204" pitchFamily="34" charset="-122"/>
                  <a:ea typeface="微软雅黑" panose="020B0503020204020204" pitchFamily="34" charset="-122"/>
                </a:rPr>
                <a:t>3</a:t>
              </a:r>
              <a:r>
                <a:rPr lang="en-US" altLang="zh-CN" sz="2400" b="0" dirty="0">
                  <a:latin typeface="微软雅黑" panose="020B0503020204020204" pitchFamily="34" charset="-122"/>
                  <a:ea typeface="微软雅黑" panose="020B0503020204020204" pitchFamily="34" charset="-122"/>
                </a:rPr>
                <a:t> </a:t>
              </a:r>
              <a:endParaRPr lang="en-US" altLang="zh-CN" sz="2400" b="0" dirty="0">
                <a:latin typeface="微软雅黑" panose="020B0503020204020204" pitchFamily="34" charset="-122"/>
                <a:ea typeface="微软雅黑" panose="020B0503020204020204" pitchFamily="34" charset="-122"/>
              </a:endParaRPr>
            </a:p>
          </p:txBody>
        </p:sp>
        <p:sp>
          <p:nvSpPr>
            <p:cNvPr id="19" name="Text Box 71"/>
            <p:cNvSpPr txBox="1">
              <a:spLocks noChangeArrowheads="1"/>
            </p:cNvSpPr>
            <p:nvPr/>
          </p:nvSpPr>
          <p:spPr bwMode="auto">
            <a:xfrm>
              <a:off x="2510015" y="2059399"/>
              <a:ext cx="931863" cy="460375"/>
            </a:xfrm>
            <a:prstGeom prst="rect">
              <a:avLst/>
            </a:prstGeom>
            <a:noFill/>
            <a:ln>
              <a:noFill/>
            </a:ln>
            <a:effectLst>
              <a:outerShdw dist="35921" dir="2700000" sy="50000" kx="2115830" algn="bl" rotWithShape="0">
                <a:srgbClr val="C0C0C0"/>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spcBef>
                  <a:spcPct val="50000"/>
                </a:spcBef>
              </a:pPr>
              <a:r>
                <a:rPr lang="en-US" altLang="zh-CN" sz="2400" b="0">
                  <a:solidFill>
                    <a:srgbClr val="0000FF"/>
                  </a:solidFill>
                  <a:latin typeface="微软雅黑" panose="020B0503020204020204" pitchFamily="34" charset="-122"/>
                  <a:ea typeface="微软雅黑" panose="020B0503020204020204" pitchFamily="34" charset="-122"/>
                </a:rPr>
                <a:t>1 </a:t>
              </a:r>
              <a:endParaRPr lang="en-US" altLang="zh-CN" sz="2400" b="0">
                <a:solidFill>
                  <a:srgbClr val="0000FF"/>
                </a:solidFill>
                <a:latin typeface="微软雅黑" panose="020B0503020204020204" pitchFamily="34" charset="-122"/>
                <a:ea typeface="微软雅黑" panose="020B0503020204020204" pitchFamily="34" charset="-122"/>
              </a:endParaRPr>
            </a:p>
          </p:txBody>
        </p:sp>
      </p:grpSp>
      <p:grpSp>
        <p:nvGrpSpPr>
          <p:cNvPr id="57" name="组合 56"/>
          <p:cNvGrpSpPr/>
          <p:nvPr/>
        </p:nvGrpSpPr>
        <p:grpSpPr>
          <a:xfrm>
            <a:off x="7546975" y="2436495"/>
            <a:ext cx="2475230" cy="2713990"/>
            <a:chOff x="11885" y="3837"/>
            <a:chExt cx="3898" cy="4274"/>
          </a:xfrm>
        </p:grpSpPr>
        <p:grpSp>
          <p:nvGrpSpPr>
            <p:cNvPr id="56" name="组合 55"/>
            <p:cNvGrpSpPr/>
            <p:nvPr/>
          </p:nvGrpSpPr>
          <p:grpSpPr>
            <a:xfrm>
              <a:off x="11885" y="3837"/>
              <a:ext cx="3898" cy="4274"/>
              <a:chOff x="11885" y="3837"/>
              <a:chExt cx="3898" cy="4274"/>
            </a:xfrm>
          </p:grpSpPr>
          <p:grpSp>
            <p:nvGrpSpPr>
              <p:cNvPr id="50" name="组合 49"/>
              <p:cNvGrpSpPr/>
              <p:nvPr/>
            </p:nvGrpSpPr>
            <p:grpSpPr>
              <a:xfrm>
                <a:off x="11885" y="3837"/>
                <a:ext cx="3898" cy="4274"/>
                <a:chOff x="11885" y="3837"/>
                <a:chExt cx="3898" cy="4274"/>
              </a:xfrm>
            </p:grpSpPr>
            <p:grpSp>
              <p:nvGrpSpPr>
                <p:cNvPr id="49" name="组合 48"/>
                <p:cNvGrpSpPr/>
                <p:nvPr/>
              </p:nvGrpSpPr>
              <p:grpSpPr>
                <a:xfrm>
                  <a:off x="11885" y="3837"/>
                  <a:ext cx="3898" cy="4274"/>
                  <a:chOff x="11885" y="3837"/>
                  <a:chExt cx="3898" cy="4274"/>
                </a:xfrm>
              </p:grpSpPr>
              <p:sp>
                <p:nvSpPr>
                  <p:cNvPr id="32" name="矩形 31"/>
                  <p:cNvSpPr/>
                  <p:nvPr/>
                </p:nvSpPr>
                <p:spPr>
                  <a:xfrm>
                    <a:off x="11885" y="3837"/>
                    <a:ext cx="3899" cy="4274"/>
                  </a:xfrm>
                  <a:prstGeom prst="rect">
                    <a:avLst/>
                  </a:prstGeom>
                  <a:solidFill>
                    <a:srgbClr val="97E3FF"/>
                  </a:solidFill>
                  <a:ln>
                    <a:noFill/>
                  </a:ln>
                  <a:effectLst>
                    <a:outerShdw blurRad="203200" dist="2413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5" name="Text Box 5"/>
                  <p:cNvSpPr txBox="1">
                    <a:spLocks noChangeArrowheads="1"/>
                  </p:cNvSpPr>
                  <p:nvPr/>
                </p:nvSpPr>
                <p:spPr bwMode="auto">
                  <a:xfrm>
                    <a:off x="13252" y="4191"/>
                    <a:ext cx="2285" cy="725"/>
                  </a:xfrm>
                  <a:prstGeom prst="rect">
                    <a:avLst/>
                  </a:prstGeom>
                  <a:noFill/>
                  <a:ln>
                    <a:noFill/>
                  </a:ln>
                  <a:effectLst>
                    <a:outerShdw dist="35921" dir="2700000" sy="50000" kx="2115830" algn="bl" rotWithShape="0">
                      <a:srgbClr val="C0C0C0"/>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spcBef>
                        <a:spcPct val="50000"/>
                      </a:spcBef>
                    </a:pPr>
                    <a:r>
                      <a:rPr lang="en-US" altLang="zh-CN" sz="2400" b="0" dirty="0">
                        <a:latin typeface="微软雅黑" panose="020B0503020204020204" pitchFamily="34" charset="-122"/>
                        <a:ea typeface="微软雅黑" panose="020B0503020204020204" pitchFamily="34" charset="-122"/>
                      </a:rPr>
                      <a:t>1  0  4</a:t>
                    </a:r>
                    <a:endParaRPr lang="en-US" altLang="zh-CN" sz="2400" b="0" dirty="0">
                      <a:latin typeface="微软雅黑" panose="020B0503020204020204" pitchFamily="34" charset="-122"/>
                      <a:ea typeface="微软雅黑" panose="020B0503020204020204" pitchFamily="34" charset="-122"/>
                    </a:endParaRPr>
                  </a:p>
                </p:txBody>
              </p:sp>
              <p:sp>
                <p:nvSpPr>
                  <p:cNvPr id="37" name="Text Box 11"/>
                  <p:cNvSpPr txBox="1">
                    <a:spLocks noChangeArrowheads="1"/>
                  </p:cNvSpPr>
                  <p:nvPr/>
                </p:nvSpPr>
                <p:spPr bwMode="auto">
                  <a:xfrm>
                    <a:off x="12441" y="4983"/>
                    <a:ext cx="1248" cy="725"/>
                  </a:xfrm>
                  <a:prstGeom prst="rect">
                    <a:avLst/>
                  </a:prstGeom>
                  <a:noFill/>
                  <a:ln>
                    <a:noFill/>
                  </a:ln>
                  <a:effectLst>
                    <a:outerShdw dist="35921" dir="2700000" sy="50000" kx="2115830" algn="bl" rotWithShape="0">
                      <a:srgbClr val="C0C0C0"/>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spcBef>
                        <a:spcPct val="50000"/>
                      </a:spcBef>
                    </a:pPr>
                    <a:r>
                      <a:rPr kumimoji="1" lang="en-US" altLang="zh-CN" sz="2400" b="0">
                        <a:solidFill>
                          <a:schemeClr val="tx1"/>
                        </a:solidFill>
                        <a:latin typeface="微软雅黑" panose="020B0503020204020204" pitchFamily="34" charset="-122"/>
                        <a:ea typeface="微软雅黑" panose="020B0503020204020204" pitchFamily="34" charset="-122"/>
                      </a:rPr>
                      <a:t>×</a:t>
                    </a:r>
                    <a:endParaRPr kumimoji="1" lang="en-US" altLang="zh-CN" sz="2400" b="0">
                      <a:solidFill>
                        <a:schemeClr val="tx1"/>
                      </a:solidFill>
                      <a:latin typeface="微软雅黑" panose="020B0503020204020204" pitchFamily="34" charset="-122"/>
                      <a:ea typeface="微软雅黑" panose="020B0503020204020204" pitchFamily="34" charset="-122"/>
                    </a:endParaRPr>
                  </a:p>
                </p:txBody>
              </p:sp>
            </p:grpSp>
            <p:sp>
              <p:nvSpPr>
                <p:cNvPr id="36" name="Line 7"/>
                <p:cNvSpPr>
                  <a:spLocks noChangeShapeType="1"/>
                </p:cNvSpPr>
                <p:nvPr/>
              </p:nvSpPr>
              <p:spPr bwMode="auto">
                <a:xfrm flipV="1">
                  <a:off x="12157" y="5624"/>
                  <a:ext cx="2997" cy="0"/>
                </a:xfrm>
                <a:prstGeom prst="line">
                  <a:avLst/>
                </a:prstGeom>
                <a:noFill/>
                <a:ln w="28575">
                  <a:solidFill>
                    <a:schemeClr val="tx1"/>
                  </a:solidFill>
                  <a:round/>
                </a:ln>
                <a:extLst>
                  <a:ext uri="{909E8E84-426E-40DD-AFC4-6F175D3DCCD1}">
                    <a14:hiddenFill xmlns:a14="http://schemas.microsoft.com/office/drawing/2010/main">
                      <a:noFill/>
                    </a14:hiddenFill>
                  </a:ext>
                </a:extLst>
              </p:spPr>
              <p:txBody>
                <a:bodyPr/>
                <a:lstStyle/>
                <a:p>
                  <a:endParaRPr lang="zh-CN" altLang="en-US" sz="2800" b="1">
                    <a:solidFill>
                      <a:srgbClr val="0000FF"/>
                    </a:solidFill>
                    <a:latin typeface="楷体" panose="02010609060101010101" pitchFamily="49" charset="-122"/>
                    <a:ea typeface="楷体" panose="02010609060101010101" pitchFamily="49" charset="-122"/>
                  </a:endParaRPr>
                </a:p>
              </p:txBody>
            </p:sp>
          </p:grpSp>
          <p:sp>
            <p:nvSpPr>
              <p:cNvPr id="45" name="Text Box 71"/>
              <p:cNvSpPr txBox="1">
                <a:spLocks noChangeArrowheads="1"/>
              </p:cNvSpPr>
              <p:nvPr/>
            </p:nvSpPr>
            <p:spPr bwMode="auto">
              <a:xfrm>
                <a:off x="14380" y="4909"/>
                <a:ext cx="725" cy="725"/>
              </a:xfrm>
              <a:prstGeom prst="rect">
                <a:avLst/>
              </a:prstGeom>
              <a:noFill/>
              <a:ln>
                <a:noFill/>
              </a:ln>
              <a:effectLst>
                <a:outerShdw dist="35921" dir="2700000" sy="50000" kx="2115830" algn="bl" rotWithShape="0">
                  <a:srgbClr val="C0C0C0"/>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spcBef>
                    <a:spcPct val="50000"/>
                  </a:spcBef>
                </a:pPr>
                <a:r>
                  <a:rPr lang="en-US" altLang="zh-CN" sz="2400" b="0" dirty="0">
                    <a:solidFill>
                      <a:schemeClr val="tx1"/>
                    </a:solidFill>
                    <a:latin typeface="微软雅黑" panose="020B0503020204020204" pitchFamily="34" charset="-122"/>
                    <a:ea typeface="微软雅黑" panose="020B0503020204020204" pitchFamily="34" charset="-122"/>
                  </a:rPr>
                  <a:t>3 </a:t>
                </a:r>
                <a:endParaRPr lang="en-US" altLang="zh-CN" sz="2400" b="0" dirty="0">
                  <a:solidFill>
                    <a:schemeClr val="tx1"/>
                  </a:solidFill>
                  <a:latin typeface="微软雅黑" panose="020B0503020204020204" pitchFamily="34" charset="-122"/>
                  <a:ea typeface="微软雅黑" panose="020B0503020204020204" pitchFamily="34" charset="-122"/>
                </a:endParaRPr>
              </a:p>
            </p:txBody>
          </p:sp>
        </p:grpSp>
        <p:sp>
          <p:nvSpPr>
            <p:cNvPr id="46" name="Text Box 71"/>
            <p:cNvSpPr txBox="1">
              <a:spLocks noChangeArrowheads="1"/>
            </p:cNvSpPr>
            <p:nvPr/>
          </p:nvSpPr>
          <p:spPr bwMode="auto">
            <a:xfrm>
              <a:off x="13770" y="4909"/>
              <a:ext cx="701" cy="725"/>
            </a:xfrm>
            <a:prstGeom prst="rect">
              <a:avLst/>
            </a:prstGeom>
            <a:noFill/>
            <a:ln>
              <a:noFill/>
            </a:ln>
            <a:effectLst>
              <a:outerShdw dist="35921" dir="2700000" sy="50000" kx="2115830" algn="bl" rotWithShape="0">
                <a:srgbClr val="C0C0C0"/>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spcBef>
                  <a:spcPct val="50000"/>
                </a:spcBef>
              </a:pPr>
              <a:r>
                <a:rPr lang="en-US" altLang="zh-CN" sz="2400" b="0">
                  <a:solidFill>
                    <a:schemeClr val="tx1"/>
                  </a:solidFill>
                  <a:latin typeface="微软雅黑" panose="020B0503020204020204" pitchFamily="34" charset="-122"/>
                  <a:ea typeface="微软雅黑" panose="020B0503020204020204" pitchFamily="34" charset="-122"/>
                </a:rPr>
                <a:t>1 </a:t>
              </a:r>
              <a:endParaRPr lang="en-US" altLang="zh-CN" sz="2400" b="0">
                <a:solidFill>
                  <a:schemeClr val="tx1"/>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2765425" y="949325"/>
            <a:ext cx="5751830" cy="986790"/>
            <a:chOff x="4355" y="1495"/>
            <a:chExt cx="9058" cy="1554"/>
          </a:xfrm>
        </p:grpSpPr>
        <p:pic>
          <p:nvPicPr>
            <p:cNvPr id="4" name="图片 3" descr="51miz-E781852-E8E2048D"/>
            <p:cNvPicPr>
              <a:picLocks noChangeAspect="1"/>
            </p:cNvPicPr>
            <p:nvPr/>
          </p:nvPicPr>
          <p:blipFill>
            <a:blip r:embed="rId2"/>
            <a:stretch>
              <a:fillRect/>
            </a:stretch>
          </p:blipFill>
          <p:spPr>
            <a:xfrm>
              <a:off x="4355" y="1495"/>
              <a:ext cx="9058" cy="1555"/>
            </a:xfrm>
            <a:prstGeom prst="rect">
              <a:avLst/>
            </a:prstGeom>
          </p:spPr>
        </p:pic>
        <p:sp>
          <p:nvSpPr>
            <p:cNvPr id="3" name="文本框 2"/>
            <p:cNvSpPr txBox="1"/>
            <p:nvPr/>
          </p:nvSpPr>
          <p:spPr>
            <a:xfrm>
              <a:off x="4804" y="1910"/>
              <a:ext cx="8448" cy="725"/>
            </a:xfrm>
            <a:prstGeom prst="rect">
              <a:avLst/>
            </a:prstGeom>
            <a:noFill/>
          </p:spPr>
          <p:txBody>
            <a:bodyPr wrap="none" rtlCol="0" anchor="t">
              <a:spAutoFit/>
            </a:bodyPr>
            <a:p>
              <a:pPr>
                <a:lnSpc>
                  <a:spcPct val="100000"/>
                </a:lnSpc>
                <a:spcBef>
                  <a:spcPct val="0"/>
                </a:spcBef>
                <a:buFontTx/>
                <a:buNone/>
              </a:pPr>
              <a:r>
                <a:rPr lang="zh-CN" altLang="en-US" sz="2400" dirty="0">
                  <a:solidFill>
                    <a:srgbClr val="000000"/>
                  </a:solidFill>
                  <a:latin typeface="微软雅黑" panose="020B0503020204020204" pitchFamily="34" charset="-122"/>
                  <a:ea typeface="微软雅黑" panose="020B0503020204020204" pitchFamily="34" charset="-122"/>
                  <a:sym typeface="+mn-ea"/>
                </a:rPr>
                <a:t>指出下面计算中的错误，并改正过来。</a:t>
              </a:r>
              <a:endParaRPr lang="zh-CN" altLang="en-US" sz="2400">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1612265" y="5499735"/>
            <a:ext cx="3282315" cy="812800"/>
            <a:chOff x="2539" y="8661"/>
            <a:chExt cx="5169" cy="1280"/>
          </a:xfrm>
        </p:grpSpPr>
        <p:pic>
          <p:nvPicPr>
            <p:cNvPr id="22" name="图片 21" descr="51miz-E849757-A1385FFA"/>
            <p:cNvPicPr>
              <a:picLocks noChangeAspect="1"/>
            </p:cNvPicPr>
            <p:nvPr/>
          </p:nvPicPr>
          <p:blipFill>
            <a:blip r:embed="rId3"/>
            <a:stretch>
              <a:fillRect/>
            </a:stretch>
          </p:blipFill>
          <p:spPr>
            <a:xfrm>
              <a:off x="2539" y="8661"/>
              <a:ext cx="5169" cy="1280"/>
            </a:xfrm>
            <a:prstGeom prst="rect">
              <a:avLst/>
            </a:prstGeom>
          </p:spPr>
        </p:pic>
        <p:sp>
          <p:nvSpPr>
            <p:cNvPr id="21" name="文本框 20"/>
            <p:cNvSpPr txBox="1"/>
            <p:nvPr/>
          </p:nvSpPr>
          <p:spPr>
            <a:xfrm>
              <a:off x="2820" y="8829"/>
              <a:ext cx="4889" cy="72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因数中间的</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也要乘。</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pic>
        <p:nvPicPr>
          <p:cNvPr id="51" name="图片 50" descr="2b37d29de16c0fae28724e2a2d681d41"/>
          <p:cNvPicPr>
            <a:picLocks noChangeAspect="1"/>
          </p:cNvPicPr>
          <p:nvPr/>
        </p:nvPicPr>
        <p:blipFill>
          <a:blip r:embed="rId4">
            <a:clrChange>
              <a:clrFrom>
                <a:srgbClr val="F6F6F6">
                  <a:alpha val="100000"/>
                </a:srgbClr>
              </a:clrFrom>
              <a:clrTo>
                <a:srgbClr val="F6F6F6">
                  <a:alpha val="100000"/>
                  <a:alpha val="0"/>
                </a:srgbClr>
              </a:clrTo>
            </a:clrChange>
          </a:blip>
          <a:srcRect l="37396" t="49607" r="-994" b="-15492"/>
          <a:stretch>
            <a:fillRect/>
          </a:stretch>
        </p:blipFill>
        <p:spPr>
          <a:xfrm rot="15240000" flipH="1">
            <a:off x="2040255" y="3864610"/>
            <a:ext cx="1739900" cy="1806575"/>
          </a:xfrm>
          <a:prstGeom prst="ellipse">
            <a:avLst/>
          </a:prstGeom>
        </p:spPr>
      </p:pic>
      <p:grpSp>
        <p:nvGrpSpPr>
          <p:cNvPr id="33" name="组合 32"/>
          <p:cNvGrpSpPr/>
          <p:nvPr/>
        </p:nvGrpSpPr>
        <p:grpSpPr>
          <a:xfrm>
            <a:off x="4725670" y="3121660"/>
            <a:ext cx="2611755" cy="1259840"/>
            <a:chOff x="3359" y="4598"/>
            <a:chExt cx="4113" cy="1984"/>
          </a:xfrm>
        </p:grpSpPr>
        <p:grpSp>
          <p:nvGrpSpPr>
            <p:cNvPr id="24" name="组合 23"/>
            <p:cNvGrpSpPr/>
            <p:nvPr/>
          </p:nvGrpSpPr>
          <p:grpSpPr>
            <a:xfrm>
              <a:off x="3359" y="4598"/>
              <a:ext cx="4113" cy="1984"/>
              <a:chOff x="4087" y="6061"/>
              <a:chExt cx="4113" cy="1984"/>
            </a:xfrm>
          </p:grpSpPr>
          <p:grpSp>
            <p:nvGrpSpPr>
              <p:cNvPr id="25" name="组合 24"/>
              <p:cNvGrpSpPr/>
              <p:nvPr/>
            </p:nvGrpSpPr>
            <p:grpSpPr>
              <a:xfrm>
                <a:off x="4087" y="6061"/>
                <a:ext cx="4113" cy="1984"/>
                <a:chOff x="4087" y="6061"/>
                <a:chExt cx="4113" cy="1984"/>
              </a:xfrm>
            </p:grpSpPr>
            <p:pic>
              <p:nvPicPr>
                <p:cNvPr id="26" name="图片 25" descr="IMG_20220113_004011"/>
                <p:cNvPicPr>
                  <a:picLocks noChangeAspect="1"/>
                </p:cNvPicPr>
                <p:nvPr/>
              </p:nvPicPr>
              <p:blipFill>
                <a:blip r:embed="rId5">
                  <a:clrChange>
                    <a:clrFrom>
                      <a:srgbClr val="F6F6F6">
                        <a:alpha val="100000"/>
                      </a:srgbClr>
                    </a:clrFrom>
                    <a:clrTo>
                      <a:srgbClr val="F6F6F6">
                        <a:alpha val="100000"/>
                        <a:alpha val="0"/>
                      </a:srgbClr>
                    </a:clrTo>
                  </a:clrChange>
                </a:blip>
                <a:srcRect l="54949" b="57497"/>
                <a:stretch>
                  <a:fillRect/>
                </a:stretch>
              </p:blipFill>
              <p:spPr>
                <a:xfrm flipH="1">
                  <a:off x="6105" y="6061"/>
                  <a:ext cx="2095" cy="1984"/>
                </a:xfrm>
                <a:prstGeom prst="rect">
                  <a:avLst/>
                </a:prstGeom>
              </p:spPr>
            </p:pic>
            <p:sp>
              <p:nvSpPr>
                <p:cNvPr id="27" name="矩形 26"/>
                <p:cNvSpPr/>
                <p:nvPr/>
              </p:nvSpPr>
              <p:spPr>
                <a:xfrm>
                  <a:off x="4087" y="6806"/>
                  <a:ext cx="2349" cy="794"/>
                </a:xfrm>
                <a:prstGeom prst="rect">
                  <a:avLst/>
                </a:prstGeom>
                <a:solidFill>
                  <a:srgbClr val="25D0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grpSp>
          <p:sp>
            <p:nvSpPr>
              <p:cNvPr id="28" name="文本框 27"/>
              <p:cNvSpPr txBox="1"/>
              <p:nvPr/>
            </p:nvSpPr>
            <p:spPr>
              <a:xfrm>
                <a:off x="4592" y="6815"/>
                <a:ext cx="1248" cy="725"/>
              </a:xfrm>
              <a:prstGeom prst="rect">
                <a:avLst/>
              </a:prstGeom>
              <a:noFill/>
            </p:spPr>
            <p:txBody>
              <a:bodyPr wrap="none" rtlCol="0">
                <a:spAutoFit/>
              </a:bodyPr>
              <a:p>
                <a:r>
                  <a:rPr lang="zh-CN" sz="2400">
                    <a:latin typeface="微软雅黑" panose="020B0503020204020204" pitchFamily="34" charset="-122"/>
                    <a:ea typeface="微软雅黑" panose="020B0503020204020204" pitchFamily="34" charset="-122"/>
                  </a:rPr>
                  <a:t>改正</a:t>
                </a:r>
                <a:endParaRPr lang="zh-CN" sz="2400">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3396" y="5378"/>
              <a:ext cx="2399" cy="699"/>
              <a:chOff x="3686" y="3886"/>
              <a:chExt cx="2898" cy="699"/>
            </a:xfrm>
          </p:grpSpPr>
          <p:cxnSp>
            <p:nvCxnSpPr>
              <p:cNvPr id="30" name="直接连接符 29"/>
              <p:cNvCxnSpPr/>
              <p:nvPr/>
            </p:nvCxnSpPr>
            <p:spPr>
              <a:xfrm>
                <a:off x="3686" y="3886"/>
                <a:ext cx="2739" cy="0"/>
              </a:xfrm>
              <a:prstGeom prst="line">
                <a:avLst/>
              </a:prstGeom>
              <a:ln w="2222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3776" y="4585"/>
                <a:ext cx="2808" cy="0"/>
              </a:xfrm>
              <a:prstGeom prst="line">
                <a:avLst/>
              </a:prstGeom>
              <a:ln w="2222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sp>
        <p:nvSpPr>
          <p:cNvPr id="38" name="Text Box 43"/>
          <p:cNvSpPr txBox="1">
            <a:spLocks noChangeArrowheads="1"/>
          </p:cNvSpPr>
          <p:nvPr/>
        </p:nvSpPr>
        <p:spPr bwMode="auto">
          <a:xfrm>
            <a:off x="9136380" y="3571240"/>
            <a:ext cx="4349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7150">
                <a:solidFill>
                  <a:srgbClr val="000000"/>
                </a:solidFill>
                <a:miter lim="800000"/>
                <a:headEnd/>
                <a:tailEnd/>
              </a14:hiddenLine>
            </a:ext>
          </a:extLst>
        </p:spPr>
        <p:txBody>
          <a:bodyPr wrap="square">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spcBef>
                <a:spcPct val="50000"/>
              </a:spcBef>
            </a:pPr>
            <a:r>
              <a:rPr lang="en-US" altLang="zh-CN" sz="2400" b="0" dirty="0">
                <a:solidFill>
                  <a:schemeClr val="tx1"/>
                </a:solidFill>
                <a:latin typeface="微软雅黑" panose="020B0503020204020204" pitchFamily="34" charset="-122"/>
                <a:ea typeface="微软雅黑" panose="020B0503020204020204" pitchFamily="34" charset="-122"/>
              </a:rPr>
              <a:t>2</a:t>
            </a:r>
            <a:endParaRPr lang="en-US" altLang="zh-CN" sz="2400" b="0" dirty="0">
              <a:solidFill>
                <a:schemeClr val="tx1"/>
              </a:solidFill>
              <a:latin typeface="微软雅黑" panose="020B0503020204020204" pitchFamily="34" charset="-122"/>
              <a:ea typeface="微软雅黑" panose="020B0503020204020204" pitchFamily="34" charset="-122"/>
            </a:endParaRPr>
          </a:p>
        </p:txBody>
      </p:sp>
      <p:sp>
        <p:nvSpPr>
          <p:cNvPr id="40" name="Text Box 47"/>
          <p:cNvSpPr txBox="1">
            <a:spLocks noChangeArrowheads="1"/>
          </p:cNvSpPr>
          <p:nvPr/>
        </p:nvSpPr>
        <p:spPr bwMode="auto">
          <a:xfrm>
            <a:off x="8738870" y="4006215"/>
            <a:ext cx="51244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7150">
                <a:solidFill>
                  <a:srgbClr val="000000"/>
                </a:solidFill>
                <a:miter lim="800000"/>
                <a:headEnd/>
                <a:tailEnd/>
              </a14:hiddenLine>
            </a:ext>
          </a:extLst>
        </p:spPr>
        <p:txBody>
          <a:bodyPr>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spcBef>
                <a:spcPct val="50000"/>
              </a:spcBef>
            </a:pPr>
            <a:r>
              <a:rPr lang="en-US" altLang="zh-CN" sz="2400" b="0" dirty="0">
                <a:solidFill>
                  <a:schemeClr val="tx1"/>
                </a:solidFill>
                <a:latin typeface="微软雅黑" panose="020B0503020204020204" pitchFamily="34" charset="-122"/>
                <a:ea typeface="微软雅黑" panose="020B0503020204020204" pitchFamily="34" charset="-122"/>
              </a:rPr>
              <a:t>4</a:t>
            </a:r>
            <a:endParaRPr lang="en-US" altLang="zh-CN" sz="2400" b="0" dirty="0">
              <a:solidFill>
                <a:schemeClr val="tx1"/>
              </a:solidFill>
              <a:latin typeface="微软雅黑" panose="020B0503020204020204" pitchFamily="34" charset="-122"/>
              <a:ea typeface="微软雅黑" panose="020B0503020204020204" pitchFamily="34" charset="-122"/>
            </a:endParaRPr>
          </a:p>
        </p:txBody>
      </p:sp>
      <p:sp>
        <p:nvSpPr>
          <p:cNvPr id="41" name="Text Box 49"/>
          <p:cNvSpPr txBox="1">
            <a:spLocks noChangeArrowheads="1"/>
          </p:cNvSpPr>
          <p:nvPr/>
        </p:nvSpPr>
        <p:spPr bwMode="auto">
          <a:xfrm>
            <a:off x="8726170" y="3561715"/>
            <a:ext cx="4635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7150">
                <a:solidFill>
                  <a:srgbClr val="000000"/>
                </a:solidFill>
                <a:miter lim="800000"/>
                <a:headEnd/>
                <a:tailEnd/>
              </a14:hiddenLine>
            </a:ext>
          </a:extLst>
        </p:spPr>
        <p:txBody>
          <a:bodyPr wrap="square">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spcBef>
                <a:spcPct val="50000"/>
              </a:spcBef>
            </a:pPr>
            <a:r>
              <a:rPr lang="en-US" altLang="zh-CN" sz="2400" b="0" dirty="0">
                <a:solidFill>
                  <a:schemeClr val="tx1"/>
                </a:solidFill>
                <a:latin typeface="微软雅黑" panose="020B0503020204020204" pitchFamily="34" charset="-122"/>
                <a:ea typeface="微软雅黑" panose="020B0503020204020204" pitchFamily="34" charset="-122"/>
              </a:rPr>
              <a:t>1</a:t>
            </a:r>
            <a:endParaRPr lang="en-US" altLang="zh-CN" sz="2400" b="0" dirty="0">
              <a:solidFill>
                <a:schemeClr val="tx1"/>
              </a:solidFill>
              <a:latin typeface="微软雅黑" panose="020B0503020204020204" pitchFamily="34" charset="-122"/>
              <a:ea typeface="微软雅黑" panose="020B0503020204020204" pitchFamily="34" charset="-122"/>
            </a:endParaRPr>
          </a:p>
        </p:txBody>
      </p:sp>
      <p:sp>
        <p:nvSpPr>
          <p:cNvPr id="42" name="Text Box 52"/>
          <p:cNvSpPr txBox="1">
            <a:spLocks noChangeArrowheads="1"/>
          </p:cNvSpPr>
          <p:nvPr/>
        </p:nvSpPr>
        <p:spPr bwMode="auto">
          <a:xfrm>
            <a:off x="9136380" y="4465320"/>
            <a:ext cx="6477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7150">
                <a:solidFill>
                  <a:srgbClr val="000000"/>
                </a:solidFill>
                <a:miter lim="800000"/>
                <a:headEnd/>
                <a:tailEnd/>
              </a14:hiddenLine>
            </a:ext>
          </a:extLst>
        </p:spPr>
        <p:txBody>
          <a:bodyPr>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spcBef>
                <a:spcPct val="50000"/>
              </a:spcBef>
            </a:pPr>
            <a:r>
              <a:rPr lang="en-US" altLang="zh-CN" sz="2400" b="0" dirty="0">
                <a:latin typeface="微软雅黑" panose="020B0503020204020204" pitchFamily="34" charset="-122"/>
                <a:ea typeface="微软雅黑" panose="020B0503020204020204" pitchFamily="34" charset="-122"/>
              </a:rPr>
              <a:t>2</a:t>
            </a:r>
            <a:endParaRPr lang="en-US" altLang="zh-CN" sz="2400" b="0" dirty="0">
              <a:latin typeface="微软雅黑" panose="020B0503020204020204" pitchFamily="34" charset="-122"/>
              <a:ea typeface="微软雅黑" panose="020B0503020204020204" pitchFamily="34" charset="-122"/>
            </a:endParaRPr>
          </a:p>
        </p:txBody>
      </p:sp>
      <p:sp>
        <p:nvSpPr>
          <p:cNvPr id="43" name="Line 53"/>
          <p:cNvSpPr>
            <a:spLocks noChangeShapeType="1"/>
          </p:cNvSpPr>
          <p:nvPr/>
        </p:nvSpPr>
        <p:spPr bwMode="auto">
          <a:xfrm>
            <a:off x="7750175" y="4481195"/>
            <a:ext cx="1903095" cy="0"/>
          </a:xfrm>
          <a:prstGeom prst="line">
            <a:avLst/>
          </a:prstGeom>
          <a:noFill/>
          <a:ln w="28575">
            <a:solidFill>
              <a:schemeClr val="tx1"/>
            </a:solidFill>
            <a:round/>
          </a:ln>
          <a:extLst>
            <a:ext uri="{909E8E84-426E-40DD-AFC4-6F175D3DCCD1}">
              <a14:hiddenFill xmlns:a14="http://schemas.microsoft.com/office/drawing/2010/main">
                <a:noFill/>
              </a14:hiddenFill>
            </a:ext>
          </a:extLst>
        </p:spPr>
        <p:txBody>
          <a:bodyPr/>
          <a:lstStyle/>
          <a:p>
            <a:endParaRPr lang="zh-CN" altLang="en-US" sz="2800" b="1">
              <a:solidFill>
                <a:srgbClr val="FF0000"/>
              </a:solidFill>
              <a:latin typeface="楷体" panose="02010609060101010101" pitchFamily="49" charset="-122"/>
              <a:ea typeface="楷体" panose="02010609060101010101" pitchFamily="49" charset="-122"/>
            </a:endParaRPr>
          </a:p>
        </p:txBody>
      </p:sp>
      <p:sp>
        <p:nvSpPr>
          <p:cNvPr id="44" name="Text Box 58"/>
          <p:cNvSpPr txBox="1">
            <a:spLocks noChangeArrowheads="1"/>
          </p:cNvSpPr>
          <p:nvPr/>
        </p:nvSpPr>
        <p:spPr bwMode="auto">
          <a:xfrm>
            <a:off x="8731885" y="4465320"/>
            <a:ext cx="57594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7150">
                <a:solidFill>
                  <a:srgbClr val="000000"/>
                </a:solidFill>
                <a:miter lim="800000"/>
                <a:headEnd/>
                <a:tailEnd/>
              </a14:hiddenLine>
            </a:ext>
          </a:extLst>
        </p:spPr>
        <p:txBody>
          <a:bodyPr>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spcBef>
                <a:spcPct val="50000"/>
              </a:spcBef>
            </a:pPr>
            <a:r>
              <a:rPr lang="en-US" altLang="zh-CN" sz="2400" b="0" dirty="0">
                <a:latin typeface="微软雅黑" panose="020B0503020204020204" pitchFamily="34" charset="-122"/>
                <a:ea typeface="微软雅黑" panose="020B0503020204020204" pitchFamily="34" charset="-122"/>
              </a:rPr>
              <a:t>5</a:t>
            </a:r>
            <a:endParaRPr lang="en-US" altLang="zh-CN" sz="2400" b="0" dirty="0">
              <a:latin typeface="微软雅黑" panose="020B0503020204020204" pitchFamily="34" charset="-122"/>
              <a:ea typeface="微软雅黑" panose="020B0503020204020204" pitchFamily="34" charset="-122"/>
            </a:endParaRPr>
          </a:p>
        </p:txBody>
      </p:sp>
      <p:sp>
        <p:nvSpPr>
          <p:cNvPr id="47" name="文本框 46"/>
          <p:cNvSpPr txBox="1"/>
          <p:nvPr/>
        </p:nvSpPr>
        <p:spPr>
          <a:xfrm>
            <a:off x="8865235" y="3260725"/>
            <a:ext cx="323850" cy="368300"/>
          </a:xfrm>
          <a:prstGeom prst="rect">
            <a:avLst/>
          </a:prstGeom>
          <a:noFill/>
        </p:spPr>
        <p:txBody>
          <a:bodyPr wrap="none" rtlCol="0">
            <a:spAutoFit/>
          </a:bodyPr>
          <a:p>
            <a:r>
              <a:rPr lang="en-US" altLang="zh-CN" b="1">
                <a:solidFill>
                  <a:schemeClr val="tx1"/>
                </a:solidFill>
                <a:latin typeface="微软雅黑" panose="020B0503020204020204" pitchFamily="34" charset="-122"/>
                <a:ea typeface="微软雅黑" panose="020B0503020204020204" pitchFamily="34" charset="-122"/>
              </a:rPr>
              <a:t>1</a:t>
            </a:r>
            <a:endParaRPr lang="en-US" altLang="zh-CN" b="1">
              <a:solidFill>
                <a:schemeClr val="tx1"/>
              </a:solidFill>
              <a:latin typeface="微软雅黑" panose="020B0503020204020204" pitchFamily="34" charset="-122"/>
              <a:ea typeface="微软雅黑" panose="020B0503020204020204" pitchFamily="34" charset="-122"/>
            </a:endParaRPr>
          </a:p>
        </p:txBody>
      </p:sp>
      <p:sp>
        <p:nvSpPr>
          <p:cNvPr id="48" name="Text Box 49"/>
          <p:cNvSpPr txBox="1">
            <a:spLocks noChangeArrowheads="1"/>
          </p:cNvSpPr>
          <p:nvPr/>
        </p:nvSpPr>
        <p:spPr bwMode="auto">
          <a:xfrm>
            <a:off x="8411264" y="3566912"/>
            <a:ext cx="4635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7150">
                <a:solidFill>
                  <a:srgbClr val="000000"/>
                </a:solidFill>
                <a:miter lim="800000"/>
                <a:headEnd/>
                <a:tailEnd/>
              </a14:hiddenLine>
            </a:ext>
          </a:extLst>
        </p:spPr>
        <p:txBody>
          <a:bodyPr wrap="square">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spcBef>
                <a:spcPct val="50000"/>
              </a:spcBef>
            </a:pPr>
            <a:r>
              <a:rPr lang="en-US" altLang="zh-CN" sz="2400" b="0" dirty="0">
                <a:solidFill>
                  <a:schemeClr val="tx1"/>
                </a:solidFill>
                <a:latin typeface="微软雅黑" panose="020B0503020204020204" pitchFamily="34" charset="-122"/>
                <a:ea typeface="微软雅黑" panose="020B0503020204020204" pitchFamily="34" charset="-122"/>
              </a:rPr>
              <a:t>3</a:t>
            </a:r>
            <a:endParaRPr lang="en-US" altLang="zh-CN" sz="2400" b="0" dirty="0">
              <a:solidFill>
                <a:schemeClr val="tx1"/>
              </a:solidFill>
              <a:latin typeface="微软雅黑" panose="020B0503020204020204" pitchFamily="34" charset="-122"/>
              <a:ea typeface="微软雅黑" panose="020B0503020204020204" pitchFamily="34" charset="-122"/>
            </a:endParaRPr>
          </a:p>
        </p:txBody>
      </p:sp>
      <p:sp>
        <p:nvSpPr>
          <p:cNvPr id="52" name="Text Box 47"/>
          <p:cNvSpPr txBox="1">
            <a:spLocks noChangeArrowheads="1"/>
          </p:cNvSpPr>
          <p:nvPr/>
        </p:nvSpPr>
        <p:spPr bwMode="auto">
          <a:xfrm>
            <a:off x="8423910" y="3996055"/>
            <a:ext cx="51244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7150">
                <a:solidFill>
                  <a:srgbClr val="000000"/>
                </a:solidFill>
                <a:miter lim="800000"/>
                <a:headEnd/>
                <a:tailEnd/>
              </a14:hiddenLine>
            </a:ext>
          </a:extLst>
        </p:spPr>
        <p:txBody>
          <a:bodyPr>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spcBef>
                <a:spcPct val="50000"/>
              </a:spcBef>
            </a:pPr>
            <a:r>
              <a:rPr lang="en-US" altLang="zh-CN" sz="2400" b="0" dirty="0">
                <a:solidFill>
                  <a:schemeClr val="tx1"/>
                </a:solidFill>
                <a:latin typeface="微软雅黑" panose="020B0503020204020204" pitchFamily="34" charset="-122"/>
                <a:ea typeface="微软雅黑" panose="020B0503020204020204" pitchFamily="34" charset="-122"/>
              </a:rPr>
              <a:t>0</a:t>
            </a:r>
            <a:endParaRPr lang="en-US" altLang="zh-CN" sz="2400" b="0" dirty="0">
              <a:solidFill>
                <a:schemeClr val="tx1"/>
              </a:solidFill>
              <a:latin typeface="微软雅黑" panose="020B0503020204020204" pitchFamily="34" charset="-122"/>
              <a:ea typeface="微软雅黑" panose="020B0503020204020204" pitchFamily="34" charset="-122"/>
            </a:endParaRPr>
          </a:p>
        </p:txBody>
      </p:sp>
      <p:sp>
        <p:nvSpPr>
          <p:cNvPr id="53" name="Text Box 47"/>
          <p:cNvSpPr txBox="1">
            <a:spLocks noChangeArrowheads="1"/>
          </p:cNvSpPr>
          <p:nvPr/>
        </p:nvSpPr>
        <p:spPr bwMode="auto">
          <a:xfrm>
            <a:off x="8058150" y="3996055"/>
            <a:ext cx="51244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7150">
                <a:solidFill>
                  <a:srgbClr val="000000"/>
                </a:solidFill>
                <a:miter lim="800000"/>
                <a:headEnd/>
                <a:tailEnd/>
              </a14:hiddenLine>
            </a:ext>
          </a:extLst>
        </p:spPr>
        <p:txBody>
          <a:bodyPr>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spcBef>
                <a:spcPct val="50000"/>
              </a:spcBef>
            </a:pPr>
            <a:r>
              <a:rPr lang="en-US" altLang="zh-CN" sz="2400" b="0" dirty="0">
                <a:solidFill>
                  <a:schemeClr val="tx1"/>
                </a:solidFill>
                <a:latin typeface="微软雅黑" panose="020B0503020204020204" pitchFamily="34" charset="-122"/>
                <a:ea typeface="微软雅黑" panose="020B0503020204020204" pitchFamily="34" charset="-122"/>
              </a:rPr>
              <a:t>1</a:t>
            </a:r>
            <a:endParaRPr lang="en-US" altLang="zh-CN" sz="2400" b="0" dirty="0">
              <a:solidFill>
                <a:schemeClr val="tx1"/>
              </a:solidFill>
              <a:latin typeface="微软雅黑" panose="020B0503020204020204" pitchFamily="34" charset="-122"/>
              <a:ea typeface="微软雅黑" panose="020B0503020204020204" pitchFamily="34" charset="-122"/>
            </a:endParaRPr>
          </a:p>
        </p:txBody>
      </p:sp>
      <p:sp>
        <p:nvSpPr>
          <p:cNvPr id="54" name="Text Box 47"/>
          <p:cNvSpPr txBox="1">
            <a:spLocks noChangeArrowheads="1"/>
          </p:cNvSpPr>
          <p:nvPr/>
        </p:nvSpPr>
        <p:spPr bwMode="auto">
          <a:xfrm>
            <a:off x="8439150" y="4468495"/>
            <a:ext cx="51244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7150">
                <a:solidFill>
                  <a:srgbClr val="000000"/>
                </a:solidFill>
                <a:miter lim="800000"/>
                <a:headEnd/>
                <a:tailEnd/>
              </a14:hiddenLine>
            </a:ext>
          </a:extLst>
        </p:spPr>
        <p:txBody>
          <a:bodyPr>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spcBef>
                <a:spcPct val="50000"/>
              </a:spcBef>
            </a:pPr>
            <a:r>
              <a:rPr lang="en-US" altLang="zh-CN" sz="2400" b="0" dirty="0">
                <a:solidFill>
                  <a:schemeClr val="tx1"/>
                </a:solidFill>
                <a:latin typeface="微软雅黑" panose="020B0503020204020204" pitchFamily="34" charset="-122"/>
                <a:ea typeface="微软雅黑" panose="020B0503020204020204" pitchFamily="34" charset="-122"/>
              </a:rPr>
              <a:t>3</a:t>
            </a:r>
            <a:endParaRPr lang="en-US" altLang="zh-CN" sz="2400" b="0" dirty="0">
              <a:solidFill>
                <a:schemeClr val="tx1"/>
              </a:solidFill>
              <a:latin typeface="微软雅黑" panose="020B0503020204020204" pitchFamily="34" charset="-122"/>
              <a:ea typeface="微软雅黑" panose="020B0503020204020204" pitchFamily="34" charset="-122"/>
            </a:endParaRPr>
          </a:p>
        </p:txBody>
      </p:sp>
      <p:sp>
        <p:nvSpPr>
          <p:cNvPr id="55" name="Text Box 47"/>
          <p:cNvSpPr txBox="1">
            <a:spLocks noChangeArrowheads="1"/>
          </p:cNvSpPr>
          <p:nvPr/>
        </p:nvSpPr>
        <p:spPr bwMode="auto">
          <a:xfrm>
            <a:off x="8073390" y="4453255"/>
            <a:ext cx="51244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7150">
                <a:solidFill>
                  <a:srgbClr val="000000"/>
                </a:solidFill>
                <a:miter lim="800000"/>
                <a:headEnd/>
                <a:tailEnd/>
              </a14:hiddenLine>
            </a:ext>
          </a:extLst>
        </p:spPr>
        <p:txBody>
          <a:bodyPr>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spcBef>
                <a:spcPct val="50000"/>
              </a:spcBef>
            </a:pPr>
            <a:r>
              <a:rPr lang="en-US" altLang="zh-CN" sz="2400" b="0" dirty="0">
                <a:solidFill>
                  <a:schemeClr val="tx1"/>
                </a:solidFill>
                <a:latin typeface="微软雅黑" panose="020B0503020204020204" pitchFamily="34" charset="-122"/>
                <a:ea typeface="微软雅黑" panose="020B0503020204020204" pitchFamily="34" charset="-122"/>
              </a:rPr>
              <a:t>1</a:t>
            </a:r>
            <a:endParaRPr lang="en-US" altLang="zh-CN" sz="2400" b="0" dirty="0">
              <a:solidFill>
                <a:schemeClr val="tx1"/>
              </a:solidFill>
              <a:latin typeface="微软雅黑" panose="020B0503020204020204" pitchFamily="34" charset="-122"/>
              <a:ea typeface="微软雅黑" panose="020B0503020204020204" pitchFamily="34" charset="-122"/>
            </a:endParaRPr>
          </a:p>
        </p:txBody>
      </p:sp>
      <p:sp>
        <p:nvSpPr>
          <p:cNvPr id="34" name="文本框 33"/>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000" fill="hold">
                                          <p:stCondLst>
                                            <p:cond delay="0"/>
                                          </p:stCondLst>
                                        </p:cTn>
                                        <p:tgtEl>
                                          <p:spTgt spid="20"/>
                                        </p:tgtEl>
                                        <p:attrNameLst>
                                          <p:attrName>style.visibility</p:attrName>
                                        </p:attrNameLst>
                                      </p:cBhvr>
                                      <p:to>
                                        <p:strVal val="visible"/>
                                      </p:to>
                                    </p:set>
                                    <p:animEffect transition="in" filter="wheel(1)">
                                      <p:cBhvr>
                                        <p:cTn id="7" dur="10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51"/>
                                        </p:tgtEl>
                                        <p:attrNameLst>
                                          <p:attrName>style.visibility</p:attrName>
                                        </p:attrNameLst>
                                      </p:cBhvr>
                                      <p:to>
                                        <p:strVal val="visible"/>
                                      </p:to>
                                    </p:set>
                                    <p:animEffect transition="in" filter="wipe(up)">
                                      <p:cBhvr>
                                        <p:cTn id="12" dur="500"/>
                                        <p:tgtEl>
                                          <p:spTgt spid="5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wipe(down)">
                                      <p:cBhvr>
                                        <p:cTn id="17" dur="500"/>
                                        <p:tgtEl>
                                          <p:spTgt spid="2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wipe(left)">
                                      <p:cBhvr>
                                        <p:cTn id="22" dur="500"/>
                                        <p:tgtEl>
                                          <p:spTgt spid="33"/>
                                        </p:tgtEl>
                                      </p:cBhvr>
                                    </p:animEffect>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nodeType="clickEffect">
                                  <p:stCondLst>
                                    <p:cond delay="0"/>
                                  </p:stCondLst>
                                  <p:childTnLst>
                                    <p:set>
                                      <p:cBhvr>
                                        <p:cTn id="26" dur="1" fill="hold">
                                          <p:stCondLst>
                                            <p:cond delay="0"/>
                                          </p:stCondLst>
                                        </p:cTn>
                                        <p:tgtEl>
                                          <p:spTgt spid="57"/>
                                        </p:tgtEl>
                                        <p:attrNameLst>
                                          <p:attrName>style.visibility</p:attrName>
                                        </p:attrNameLst>
                                      </p:cBhvr>
                                      <p:to>
                                        <p:strVal val="visible"/>
                                      </p:to>
                                    </p:set>
                                    <p:anim calcmode="lin" valueType="num">
                                      <p:cBhvr>
                                        <p:cTn id="27" dur="500" fill="hold"/>
                                        <p:tgtEl>
                                          <p:spTgt spid="57"/>
                                        </p:tgtEl>
                                        <p:attrNameLst>
                                          <p:attrName>ppt_w</p:attrName>
                                        </p:attrNameLst>
                                      </p:cBhvr>
                                      <p:tavLst>
                                        <p:tav tm="0">
                                          <p:val>
                                            <p:fltVal val="0"/>
                                          </p:val>
                                        </p:tav>
                                        <p:tav tm="100000">
                                          <p:val>
                                            <p:strVal val="#ppt_w"/>
                                          </p:val>
                                        </p:tav>
                                      </p:tavLst>
                                    </p:anim>
                                    <p:anim calcmode="lin" valueType="num">
                                      <p:cBhvr>
                                        <p:cTn id="28" dur="500" fill="hold"/>
                                        <p:tgtEl>
                                          <p:spTgt spid="57"/>
                                        </p:tgtEl>
                                        <p:attrNameLst>
                                          <p:attrName>ppt_h</p:attrName>
                                        </p:attrNameLst>
                                      </p:cBhvr>
                                      <p:tavLst>
                                        <p:tav tm="0">
                                          <p:val>
                                            <p:fltVal val="0"/>
                                          </p:val>
                                        </p:tav>
                                        <p:tav tm="100000">
                                          <p:val>
                                            <p:strVal val="#ppt_h"/>
                                          </p:val>
                                        </p:tav>
                                      </p:tavLst>
                                    </p:anim>
                                    <p:animEffect transition="in" filter="fade">
                                      <p:cBhvr>
                                        <p:cTn id="29" dur="500"/>
                                        <p:tgtEl>
                                          <p:spTgt spid="57"/>
                                        </p:tgtEl>
                                      </p:cBhvr>
                                    </p:animEffect>
                                  </p:childTnLst>
                                </p:cTn>
                              </p:par>
                            </p:childTnLst>
                          </p:cTn>
                        </p:par>
                      </p:childTnLst>
                    </p:cTn>
                  </p:par>
                  <p:par>
                    <p:cTn id="30" fill="hold">
                      <p:stCondLst>
                        <p:cond delay="indefinite"/>
                      </p:stCondLst>
                      <p:childTnLst>
                        <p:par>
                          <p:cTn id="31" fill="hold">
                            <p:stCondLst>
                              <p:cond delay="0"/>
                            </p:stCondLst>
                            <p:childTnLst>
                              <p:par>
                                <p:cTn id="32" presetID="12" presetClass="entr" presetSubtype="4" fill="hold" grpId="0" nodeType="clickEffect">
                                  <p:stCondLst>
                                    <p:cond delay="0"/>
                                  </p:stCondLst>
                                  <p:childTnLst>
                                    <p:set>
                                      <p:cBhvr>
                                        <p:cTn id="33" dur="1" fill="hold">
                                          <p:stCondLst>
                                            <p:cond delay="0"/>
                                          </p:stCondLst>
                                        </p:cTn>
                                        <p:tgtEl>
                                          <p:spTgt spid="47"/>
                                        </p:tgtEl>
                                        <p:attrNameLst>
                                          <p:attrName>style.visibility</p:attrName>
                                        </p:attrNameLst>
                                      </p:cBhvr>
                                      <p:to>
                                        <p:strVal val="visible"/>
                                      </p:to>
                                    </p:set>
                                    <p:anim calcmode="lin" valueType="num">
                                      <p:cBhvr additive="base">
                                        <p:cTn id="34" dur="500"/>
                                        <p:tgtEl>
                                          <p:spTgt spid="47"/>
                                        </p:tgtEl>
                                        <p:attrNameLst>
                                          <p:attrName>ppt_y</p:attrName>
                                        </p:attrNameLst>
                                      </p:cBhvr>
                                      <p:tavLst>
                                        <p:tav tm="0">
                                          <p:val>
                                            <p:strVal val="#ppt_y+#ppt_h*1.125000"/>
                                          </p:val>
                                        </p:tav>
                                        <p:tav tm="100000">
                                          <p:val>
                                            <p:strVal val="#ppt_y"/>
                                          </p:val>
                                        </p:tav>
                                      </p:tavLst>
                                    </p:anim>
                                    <p:animEffect transition="in" filter="wipe(up)">
                                      <p:cBhvr>
                                        <p:cTn id="35" dur="500"/>
                                        <p:tgtEl>
                                          <p:spTgt spid="47"/>
                                        </p:tgtEl>
                                      </p:cBhvr>
                                    </p:animEffect>
                                  </p:childTnLst>
                                </p:cTn>
                              </p:par>
                            </p:childTnLst>
                          </p:cTn>
                        </p:par>
                      </p:childTnLst>
                    </p:cTn>
                  </p:par>
                  <p:par>
                    <p:cTn id="36" fill="hold">
                      <p:stCondLst>
                        <p:cond delay="indefinite"/>
                      </p:stCondLst>
                      <p:childTnLst>
                        <p:par>
                          <p:cTn id="37" fill="hold">
                            <p:stCondLst>
                              <p:cond delay="0"/>
                            </p:stCondLst>
                            <p:childTnLst>
                              <p:par>
                                <p:cTn id="38" presetID="12" presetClass="entr" presetSubtype="4" fill="hold" grpId="0" nodeType="clickEffect">
                                  <p:stCondLst>
                                    <p:cond delay="0"/>
                                  </p:stCondLst>
                                  <p:childTnLst>
                                    <p:set>
                                      <p:cBhvr>
                                        <p:cTn id="39" dur="1" fill="hold">
                                          <p:stCondLst>
                                            <p:cond delay="0"/>
                                          </p:stCondLst>
                                        </p:cTn>
                                        <p:tgtEl>
                                          <p:spTgt spid="38"/>
                                        </p:tgtEl>
                                        <p:attrNameLst>
                                          <p:attrName>style.visibility</p:attrName>
                                        </p:attrNameLst>
                                      </p:cBhvr>
                                      <p:to>
                                        <p:strVal val="visible"/>
                                      </p:to>
                                    </p:set>
                                    <p:anim calcmode="lin" valueType="num">
                                      <p:cBhvr additive="base">
                                        <p:cTn id="40" dur="500"/>
                                        <p:tgtEl>
                                          <p:spTgt spid="38"/>
                                        </p:tgtEl>
                                        <p:attrNameLst>
                                          <p:attrName>ppt_y</p:attrName>
                                        </p:attrNameLst>
                                      </p:cBhvr>
                                      <p:tavLst>
                                        <p:tav tm="0">
                                          <p:val>
                                            <p:strVal val="#ppt_y+#ppt_h*1.125000"/>
                                          </p:val>
                                        </p:tav>
                                        <p:tav tm="100000">
                                          <p:val>
                                            <p:strVal val="#ppt_y"/>
                                          </p:val>
                                        </p:tav>
                                      </p:tavLst>
                                    </p:anim>
                                    <p:animEffect transition="in" filter="wipe(up)">
                                      <p:cBhvr>
                                        <p:cTn id="41" dur="500"/>
                                        <p:tgtEl>
                                          <p:spTgt spid="38"/>
                                        </p:tgtEl>
                                      </p:cBhvr>
                                    </p:animEffect>
                                  </p:childTnLst>
                                </p:cTn>
                              </p:par>
                            </p:childTnLst>
                          </p:cTn>
                        </p:par>
                      </p:childTnLst>
                    </p:cTn>
                  </p:par>
                  <p:par>
                    <p:cTn id="42" fill="hold">
                      <p:stCondLst>
                        <p:cond delay="indefinite"/>
                      </p:stCondLst>
                      <p:childTnLst>
                        <p:par>
                          <p:cTn id="43" fill="hold">
                            <p:stCondLst>
                              <p:cond delay="0"/>
                            </p:stCondLst>
                            <p:childTnLst>
                              <p:par>
                                <p:cTn id="44" presetID="12" presetClass="entr" presetSubtype="4" fill="hold" grpId="0" nodeType="clickEffect">
                                  <p:stCondLst>
                                    <p:cond delay="0"/>
                                  </p:stCondLst>
                                  <p:childTnLst>
                                    <p:set>
                                      <p:cBhvr>
                                        <p:cTn id="45" dur="1" fill="hold">
                                          <p:stCondLst>
                                            <p:cond delay="0"/>
                                          </p:stCondLst>
                                        </p:cTn>
                                        <p:tgtEl>
                                          <p:spTgt spid="41"/>
                                        </p:tgtEl>
                                        <p:attrNameLst>
                                          <p:attrName>style.visibility</p:attrName>
                                        </p:attrNameLst>
                                      </p:cBhvr>
                                      <p:to>
                                        <p:strVal val="visible"/>
                                      </p:to>
                                    </p:set>
                                    <p:anim calcmode="lin" valueType="num">
                                      <p:cBhvr additive="base">
                                        <p:cTn id="46" dur="500"/>
                                        <p:tgtEl>
                                          <p:spTgt spid="41"/>
                                        </p:tgtEl>
                                        <p:attrNameLst>
                                          <p:attrName>ppt_y</p:attrName>
                                        </p:attrNameLst>
                                      </p:cBhvr>
                                      <p:tavLst>
                                        <p:tav tm="0">
                                          <p:val>
                                            <p:strVal val="#ppt_y+#ppt_h*1.125000"/>
                                          </p:val>
                                        </p:tav>
                                        <p:tav tm="100000">
                                          <p:val>
                                            <p:strVal val="#ppt_y"/>
                                          </p:val>
                                        </p:tav>
                                      </p:tavLst>
                                    </p:anim>
                                    <p:animEffect transition="in" filter="wipe(up)">
                                      <p:cBhvr>
                                        <p:cTn id="47" dur="500"/>
                                        <p:tgtEl>
                                          <p:spTgt spid="41"/>
                                        </p:tgtEl>
                                      </p:cBhvr>
                                    </p:animEffect>
                                  </p:childTnLst>
                                </p:cTn>
                              </p:par>
                            </p:childTnLst>
                          </p:cTn>
                        </p:par>
                      </p:childTnLst>
                    </p:cTn>
                  </p:par>
                  <p:par>
                    <p:cTn id="48" fill="hold">
                      <p:stCondLst>
                        <p:cond delay="indefinite"/>
                      </p:stCondLst>
                      <p:childTnLst>
                        <p:par>
                          <p:cTn id="49" fill="hold">
                            <p:stCondLst>
                              <p:cond delay="0"/>
                            </p:stCondLst>
                            <p:childTnLst>
                              <p:par>
                                <p:cTn id="50" presetID="12" presetClass="entr" presetSubtype="4" fill="hold" grpId="0" nodeType="clickEffect">
                                  <p:stCondLst>
                                    <p:cond delay="0"/>
                                  </p:stCondLst>
                                  <p:childTnLst>
                                    <p:set>
                                      <p:cBhvr>
                                        <p:cTn id="51" dur="1" fill="hold">
                                          <p:stCondLst>
                                            <p:cond delay="0"/>
                                          </p:stCondLst>
                                        </p:cTn>
                                        <p:tgtEl>
                                          <p:spTgt spid="48"/>
                                        </p:tgtEl>
                                        <p:attrNameLst>
                                          <p:attrName>style.visibility</p:attrName>
                                        </p:attrNameLst>
                                      </p:cBhvr>
                                      <p:to>
                                        <p:strVal val="visible"/>
                                      </p:to>
                                    </p:set>
                                    <p:anim calcmode="lin" valueType="num">
                                      <p:cBhvr additive="base">
                                        <p:cTn id="52" dur="500"/>
                                        <p:tgtEl>
                                          <p:spTgt spid="48"/>
                                        </p:tgtEl>
                                        <p:attrNameLst>
                                          <p:attrName>ppt_y</p:attrName>
                                        </p:attrNameLst>
                                      </p:cBhvr>
                                      <p:tavLst>
                                        <p:tav tm="0">
                                          <p:val>
                                            <p:strVal val="#ppt_y+#ppt_h*1.125000"/>
                                          </p:val>
                                        </p:tav>
                                        <p:tav tm="100000">
                                          <p:val>
                                            <p:strVal val="#ppt_y"/>
                                          </p:val>
                                        </p:tav>
                                      </p:tavLst>
                                    </p:anim>
                                    <p:animEffect transition="in" filter="wipe(up)">
                                      <p:cBhvr>
                                        <p:cTn id="53" dur="500"/>
                                        <p:tgtEl>
                                          <p:spTgt spid="48"/>
                                        </p:tgtEl>
                                      </p:cBhvr>
                                    </p:animEffect>
                                  </p:childTnLst>
                                </p:cTn>
                              </p:par>
                            </p:childTnLst>
                          </p:cTn>
                        </p:par>
                      </p:childTnLst>
                    </p:cTn>
                  </p:par>
                  <p:par>
                    <p:cTn id="54" fill="hold">
                      <p:stCondLst>
                        <p:cond delay="indefinite"/>
                      </p:stCondLst>
                      <p:childTnLst>
                        <p:par>
                          <p:cTn id="55" fill="hold">
                            <p:stCondLst>
                              <p:cond delay="0"/>
                            </p:stCondLst>
                            <p:childTnLst>
                              <p:par>
                                <p:cTn id="56" presetID="12" presetClass="entr" presetSubtype="4" fill="hold" grpId="0" nodeType="clickEffect">
                                  <p:stCondLst>
                                    <p:cond delay="0"/>
                                  </p:stCondLst>
                                  <p:childTnLst>
                                    <p:set>
                                      <p:cBhvr>
                                        <p:cTn id="57" dur="1" fill="hold">
                                          <p:stCondLst>
                                            <p:cond delay="0"/>
                                          </p:stCondLst>
                                        </p:cTn>
                                        <p:tgtEl>
                                          <p:spTgt spid="40"/>
                                        </p:tgtEl>
                                        <p:attrNameLst>
                                          <p:attrName>style.visibility</p:attrName>
                                        </p:attrNameLst>
                                      </p:cBhvr>
                                      <p:to>
                                        <p:strVal val="visible"/>
                                      </p:to>
                                    </p:set>
                                    <p:anim calcmode="lin" valueType="num">
                                      <p:cBhvr additive="base">
                                        <p:cTn id="58" dur="500"/>
                                        <p:tgtEl>
                                          <p:spTgt spid="40"/>
                                        </p:tgtEl>
                                        <p:attrNameLst>
                                          <p:attrName>ppt_y</p:attrName>
                                        </p:attrNameLst>
                                      </p:cBhvr>
                                      <p:tavLst>
                                        <p:tav tm="0">
                                          <p:val>
                                            <p:strVal val="#ppt_y+#ppt_h*1.125000"/>
                                          </p:val>
                                        </p:tav>
                                        <p:tav tm="100000">
                                          <p:val>
                                            <p:strVal val="#ppt_y"/>
                                          </p:val>
                                        </p:tav>
                                      </p:tavLst>
                                    </p:anim>
                                    <p:animEffect transition="in" filter="wipe(up)">
                                      <p:cBhvr>
                                        <p:cTn id="59" dur="500"/>
                                        <p:tgtEl>
                                          <p:spTgt spid="40"/>
                                        </p:tgtEl>
                                      </p:cBhvr>
                                    </p:animEffect>
                                  </p:childTnLst>
                                </p:cTn>
                              </p:par>
                            </p:childTnLst>
                          </p:cTn>
                        </p:par>
                      </p:childTnLst>
                    </p:cTn>
                  </p:par>
                  <p:par>
                    <p:cTn id="60" fill="hold">
                      <p:stCondLst>
                        <p:cond delay="indefinite"/>
                      </p:stCondLst>
                      <p:childTnLst>
                        <p:par>
                          <p:cTn id="61" fill="hold">
                            <p:stCondLst>
                              <p:cond delay="0"/>
                            </p:stCondLst>
                            <p:childTnLst>
                              <p:par>
                                <p:cTn id="62" presetID="12" presetClass="entr" presetSubtype="4" fill="hold" grpId="0" nodeType="clickEffect">
                                  <p:stCondLst>
                                    <p:cond delay="0"/>
                                  </p:stCondLst>
                                  <p:childTnLst>
                                    <p:set>
                                      <p:cBhvr>
                                        <p:cTn id="63" dur="1" fill="hold">
                                          <p:stCondLst>
                                            <p:cond delay="0"/>
                                          </p:stCondLst>
                                        </p:cTn>
                                        <p:tgtEl>
                                          <p:spTgt spid="52"/>
                                        </p:tgtEl>
                                        <p:attrNameLst>
                                          <p:attrName>style.visibility</p:attrName>
                                        </p:attrNameLst>
                                      </p:cBhvr>
                                      <p:to>
                                        <p:strVal val="visible"/>
                                      </p:to>
                                    </p:set>
                                    <p:anim calcmode="lin" valueType="num">
                                      <p:cBhvr additive="base">
                                        <p:cTn id="64" dur="500"/>
                                        <p:tgtEl>
                                          <p:spTgt spid="52"/>
                                        </p:tgtEl>
                                        <p:attrNameLst>
                                          <p:attrName>ppt_y</p:attrName>
                                        </p:attrNameLst>
                                      </p:cBhvr>
                                      <p:tavLst>
                                        <p:tav tm="0">
                                          <p:val>
                                            <p:strVal val="#ppt_y+#ppt_h*1.125000"/>
                                          </p:val>
                                        </p:tav>
                                        <p:tav tm="100000">
                                          <p:val>
                                            <p:strVal val="#ppt_y"/>
                                          </p:val>
                                        </p:tav>
                                      </p:tavLst>
                                    </p:anim>
                                    <p:animEffect transition="in" filter="wipe(up)">
                                      <p:cBhvr>
                                        <p:cTn id="65" dur="500"/>
                                        <p:tgtEl>
                                          <p:spTgt spid="52"/>
                                        </p:tgtEl>
                                      </p:cBhvr>
                                    </p:animEffect>
                                  </p:childTnLst>
                                </p:cTn>
                              </p:par>
                            </p:childTnLst>
                          </p:cTn>
                        </p:par>
                      </p:childTnLst>
                    </p:cTn>
                  </p:par>
                  <p:par>
                    <p:cTn id="66" fill="hold">
                      <p:stCondLst>
                        <p:cond delay="indefinite"/>
                      </p:stCondLst>
                      <p:childTnLst>
                        <p:par>
                          <p:cTn id="67" fill="hold">
                            <p:stCondLst>
                              <p:cond delay="0"/>
                            </p:stCondLst>
                            <p:childTnLst>
                              <p:par>
                                <p:cTn id="68" presetID="12" presetClass="entr" presetSubtype="4" fill="hold" grpId="0" nodeType="clickEffect">
                                  <p:stCondLst>
                                    <p:cond delay="0"/>
                                  </p:stCondLst>
                                  <p:childTnLst>
                                    <p:set>
                                      <p:cBhvr>
                                        <p:cTn id="69" dur="1" fill="hold">
                                          <p:stCondLst>
                                            <p:cond delay="0"/>
                                          </p:stCondLst>
                                        </p:cTn>
                                        <p:tgtEl>
                                          <p:spTgt spid="53"/>
                                        </p:tgtEl>
                                        <p:attrNameLst>
                                          <p:attrName>style.visibility</p:attrName>
                                        </p:attrNameLst>
                                      </p:cBhvr>
                                      <p:to>
                                        <p:strVal val="visible"/>
                                      </p:to>
                                    </p:set>
                                    <p:anim calcmode="lin" valueType="num">
                                      <p:cBhvr additive="base">
                                        <p:cTn id="70" dur="500"/>
                                        <p:tgtEl>
                                          <p:spTgt spid="53"/>
                                        </p:tgtEl>
                                        <p:attrNameLst>
                                          <p:attrName>ppt_y</p:attrName>
                                        </p:attrNameLst>
                                      </p:cBhvr>
                                      <p:tavLst>
                                        <p:tav tm="0">
                                          <p:val>
                                            <p:strVal val="#ppt_y+#ppt_h*1.125000"/>
                                          </p:val>
                                        </p:tav>
                                        <p:tav tm="100000">
                                          <p:val>
                                            <p:strVal val="#ppt_y"/>
                                          </p:val>
                                        </p:tav>
                                      </p:tavLst>
                                    </p:anim>
                                    <p:animEffect transition="in" filter="wipe(up)">
                                      <p:cBhvr>
                                        <p:cTn id="71" dur="500"/>
                                        <p:tgtEl>
                                          <p:spTgt spid="53"/>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8" fill="hold" nodeType="clickEffect">
                                  <p:stCondLst>
                                    <p:cond delay="0"/>
                                  </p:stCondLst>
                                  <p:childTnLst>
                                    <p:set>
                                      <p:cBhvr>
                                        <p:cTn id="75" dur="1" fill="hold">
                                          <p:stCondLst>
                                            <p:cond delay="0"/>
                                          </p:stCondLst>
                                        </p:cTn>
                                        <p:tgtEl>
                                          <p:spTgt spid="43"/>
                                        </p:tgtEl>
                                        <p:attrNameLst>
                                          <p:attrName>style.visibility</p:attrName>
                                        </p:attrNameLst>
                                      </p:cBhvr>
                                      <p:to>
                                        <p:strVal val="visible"/>
                                      </p:to>
                                    </p:set>
                                    <p:animEffect transition="in" filter="wipe(left)">
                                      <p:cBhvr>
                                        <p:cTn id="76" dur="500"/>
                                        <p:tgtEl>
                                          <p:spTgt spid="43"/>
                                        </p:tgtEl>
                                      </p:cBhvr>
                                    </p:animEffect>
                                  </p:childTnLst>
                                </p:cTn>
                              </p:par>
                            </p:childTnLst>
                          </p:cTn>
                        </p:par>
                      </p:childTnLst>
                    </p:cTn>
                  </p:par>
                  <p:par>
                    <p:cTn id="77" fill="hold">
                      <p:stCondLst>
                        <p:cond delay="indefinite"/>
                      </p:stCondLst>
                      <p:childTnLst>
                        <p:par>
                          <p:cTn id="78" fill="hold">
                            <p:stCondLst>
                              <p:cond delay="0"/>
                            </p:stCondLst>
                            <p:childTnLst>
                              <p:par>
                                <p:cTn id="79" presetID="12" presetClass="entr" presetSubtype="4" fill="hold" grpId="0" nodeType="clickEffect">
                                  <p:stCondLst>
                                    <p:cond delay="0"/>
                                  </p:stCondLst>
                                  <p:childTnLst>
                                    <p:set>
                                      <p:cBhvr>
                                        <p:cTn id="80" dur="1" fill="hold">
                                          <p:stCondLst>
                                            <p:cond delay="0"/>
                                          </p:stCondLst>
                                        </p:cTn>
                                        <p:tgtEl>
                                          <p:spTgt spid="42"/>
                                        </p:tgtEl>
                                        <p:attrNameLst>
                                          <p:attrName>style.visibility</p:attrName>
                                        </p:attrNameLst>
                                      </p:cBhvr>
                                      <p:to>
                                        <p:strVal val="visible"/>
                                      </p:to>
                                    </p:set>
                                    <p:anim calcmode="lin" valueType="num">
                                      <p:cBhvr additive="base">
                                        <p:cTn id="81" dur="500"/>
                                        <p:tgtEl>
                                          <p:spTgt spid="42"/>
                                        </p:tgtEl>
                                        <p:attrNameLst>
                                          <p:attrName>ppt_y</p:attrName>
                                        </p:attrNameLst>
                                      </p:cBhvr>
                                      <p:tavLst>
                                        <p:tav tm="0">
                                          <p:val>
                                            <p:strVal val="#ppt_y+#ppt_h*1.125000"/>
                                          </p:val>
                                        </p:tav>
                                        <p:tav tm="100000">
                                          <p:val>
                                            <p:strVal val="#ppt_y"/>
                                          </p:val>
                                        </p:tav>
                                      </p:tavLst>
                                    </p:anim>
                                    <p:animEffect transition="in" filter="wipe(up)">
                                      <p:cBhvr>
                                        <p:cTn id="82" dur="500"/>
                                        <p:tgtEl>
                                          <p:spTgt spid="42"/>
                                        </p:tgtEl>
                                      </p:cBhvr>
                                    </p:animEffect>
                                  </p:childTnLst>
                                </p:cTn>
                              </p:par>
                            </p:childTnLst>
                          </p:cTn>
                        </p:par>
                      </p:childTnLst>
                    </p:cTn>
                  </p:par>
                  <p:par>
                    <p:cTn id="83" fill="hold">
                      <p:stCondLst>
                        <p:cond delay="indefinite"/>
                      </p:stCondLst>
                      <p:childTnLst>
                        <p:par>
                          <p:cTn id="84" fill="hold">
                            <p:stCondLst>
                              <p:cond delay="0"/>
                            </p:stCondLst>
                            <p:childTnLst>
                              <p:par>
                                <p:cTn id="85" presetID="12" presetClass="entr" presetSubtype="4" fill="hold" grpId="0" nodeType="clickEffect">
                                  <p:stCondLst>
                                    <p:cond delay="0"/>
                                  </p:stCondLst>
                                  <p:childTnLst>
                                    <p:set>
                                      <p:cBhvr>
                                        <p:cTn id="86" dur="1" fill="hold">
                                          <p:stCondLst>
                                            <p:cond delay="0"/>
                                          </p:stCondLst>
                                        </p:cTn>
                                        <p:tgtEl>
                                          <p:spTgt spid="44"/>
                                        </p:tgtEl>
                                        <p:attrNameLst>
                                          <p:attrName>style.visibility</p:attrName>
                                        </p:attrNameLst>
                                      </p:cBhvr>
                                      <p:to>
                                        <p:strVal val="visible"/>
                                      </p:to>
                                    </p:set>
                                    <p:anim calcmode="lin" valueType="num">
                                      <p:cBhvr additive="base">
                                        <p:cTn id="87" dur="500"/>
                                        <p:tgtEl>
                                          <p:spTgt spid="44"/>
                                        </p:tgtEl>
                                        <p:attrNameLst>
                                          <p:attrName>ppt_y</p:attrName>
                                        </p:attrNameLst>
                                      </p:cBhvr>
                                      <p:tavLst>
                                        <p:tav tm="0">
                                          <p:val>
                                            <p:strVal val="#ppt_y+#ppt_h*1.125000"/>
                                          </p:val>
                                        </p:tav>
                                        <p:tav tm="100000">
                                          <p:val>
                                            <p:strVal val="#ppt_y"/>
                                          </p:val>
                                        </p:tav>
                                      </p:tavLst>
                                    </p:anim>
                                    <p:animEffect transition="in" filter="wipe(up)">
                                      <p:cBhvr>
                                        <p:cTn id="88" dur="500"/>
                                        <p:tgtEl>
                                          <p:spTgt spid="44"/>
                                        </p:tgtEl>
                                      </p:cBhvr>
                                    </p:animEffect>
                                  </p:childTnLst>
                                </p:cTn>
                              </p:par>
                            </p:childTnLst>
                          </p:cTn>
                        </p:par>
                      </p:childTnLst>
                    </p:cTn>
                  </p:par>
                  <p:par>
                    <p:cTn id="89" fill="hold">
                      <p:stCondLst>
                        <p:cond delay="indefinite"/>
                      </p:stCondLst>
                      <p:childTnLst>
                        <p:par>
                          <p:cTn id="90" fill="hold">
                            <p:stCondLst>
                              <p:cond delay="0"/>
                            </p:stCondLst>
                            <p:childTnLst>
                              <p:par>
                                <p:cTn id="91" presetID="12" presetClass="entr" presetSubtype="4" fill="hold" grpId="0" nodeType="clickEffect">
                                  <p:stCondLst>
                                    <p:cond delay="0"/>
                                  </p:stCondLst>
                                  <p:childTnLst>
                                    <p:set>
                                      <p:cBhvr>
                                        <p:cTn id="92" dur="1" fill="hold">
                                          <p:stCondLst>
                                            <p:cond delay="0"/>
                                          </p:stCondLst>
                                        </p:cTn>
                                        <p:tgtEl>
                                          <p:spTgt spid="54"/>
                                        </p:tgtEl>
                                        <p:attrNameLst>
                                          <p:attrName>style.visibility</p:attrName>
                                        </p:attrNameLst>
                                      </p:cBhvr>
                                      <p:to>
                                        <p:strVal val="visible"/>
                                      </p:to>
                                    </p:set>
                                    <p:anim calcmode="lin" valueType="num">
                                      <p:cBhvr additive="base">
                                        <p:cTn id="93" dur="500"/>
                                        <p:tgtEl>
                                          <p:spTgt spid="54"/>
                                        </p:tgtEl>
                                        <p:attrNameLst>
                                          <p:attrName>ppt_y</p:attrName>
                                        </p:attrNameLst>
                                      </p:cBhvr>
                                      <p:tavLst>
                                        <p:tav tm="0">
                                          <p:val>
                                            <p:strVal val="#ppt_y+#ppt_h*1.125000"/>
                                          </p:val>
                                        </p:tav>
                                        <p:tav tm="100000">
                                          <p:val>
                                            <p:strVal val="#ppt_y"/>
                                          </p:val>
                                        </p:tav>
                                      </p:tavLst>
                                    </p:anim>
                                    <p:animEffect transition="in" filter="wipe(up)">
                                      <p:cBhvr>
                                        <p:cTn id="94" dur="500"/>
                                        <p:tgtEl>
                                          <p:spTgt spid="54"/>
                                        </p:tgtEl>
                                      </p:cBhvr>
                                    </p:animEffect>
                                  </p:childTnLst>
                                </p:cTn>
                              </p:par>
                            </p:childTnLst>
                          </p:cTn>
                        </p:par>
                      </p:childTnLst>
                    </p:cTn>
                  </p:par>
                  <p:par>
                    <p:cTn id="95" fill="hold">
                      <p:stCondLst>
                        <p:cond delay="indefinite"/>
                      </p:stCondLst>
                      <p:childTnLst>
                        <p:par>
                          <p:cTn id="96" fill="hold">
                            <p:stCondLst>
                              <p:cond delay="0"/>
                            </p:stCondLst>
                            <p:childTnLst>
                              <p:par>
                                <p:cTn id="97" presetID="12" presetClass="entr" presetSubtype="4" fill="hold" grpId="0" nodeType="clickEffect">
                                  <p:stCondLst>
                                    <p:cond delay="0"/>
                                  </p:stCondLst>
                                  <p:childTnLst>
                                    <p:set>
                                      <p:cBhvr>
                                        <p:cTn id="98" dur="1" fill="hold">
                                          <p:stCondLst>
                                            <p:cond delay="0"/>
                                          </p:stCondLst>
                                        </p:cTn>
                                        <p:tgtEl>
                                          <p:spTgt spid="55"/>
                                        </p:tgtEl>
                                        <p:attrNameLst>
                                          <p:attrName>style.visibility</p:attrName>
                                        </p:attrNameLst>
                                      </p:cBhvr>
                                      <p:to>
                                        <p:strVal val="visible"/>
                                      </p:to>
                                    </p:set>
                                    <p:anim calcmode="lin" valueType="num">
                                      <p:cBhvr additive="base">
                                        <p:cTn id="99" dur="500"/>
                                        <p:tgtEl>
                                          <p:spTgt spid="55"/>
                                        </p:tgtEl>
                                        <p:attrNameLst>
                                          <p:attrName>ppt_y</p:attrName>
                                        </p:attrNameLst>
                                      </p:cBhvr>
                                      <p:tavLst>
                                        <p:tav tm="0">
                                          <p:val>
                                            <p:strVal val="#ppt_y+#ppt_h*1.125000"/>
                                          </p:val>
                                        </p:tav>
                                        <p:tav tm="100000">
                                          <p:val>
                                            <p:strVal val="#ppt_y"/>
                                          </p:val>
                                        </p:tav>
                                      </p:tavLst>
                                    </p:anim>
                                    <p:animEffect transition="in" filter="wipe(up)">
                                      <p:cBhvr>
                                        <p:cTn id="100"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47" grpId="0"/>
      <p:bldP spid="38" grpId="0"/>
      <p:bldP spid="41" grpId="0"/>
      <p:bldP spid="48" grpId="0"/>
      <p:bldP spid="40" grpId="0"/>
      <p:bldP spid="52" grpId="0"/>
      <p:bldP spid="53" grpId="0"/>
      <p:bldP spid="42" grpId="0"/>
      <p:bldP spid="44" grpId="0"/>
      <p:bldP spid="55" grpId="0"/>
      <p:bldP spid="54"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4" name="文本框 3"/>
          <p:cNvSpPr txBox="1"/>
          <p:nvPr/>
        </p:nvSpPr>
        <p:spPr>
          <a:xfrm>
            <a:off x="1628140" y="1028700"/>
            <a:ext cx="8747125" cy="1198880"/>
          </a:xfrm>
          <a:prstGeom prst="rect">
            <a:avLst/>
          </a:prstGeom>
          <a:noFill/>
        </p:spPr>
        <p:txBody>
          <a:bodyPr wrap="none" rtlCol="0">
            <a:spAutoFit/>
          </a:bodyPr>
          <a:p>
            <a:pPr>
              <a:lnSpc>
                <a:spcPct val="150000"/>
              </a:lnSpc>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上衣的进价是每件</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204</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元，背包每个</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50</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元，商店新进了</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80</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件上衣</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和</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150</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个背包，商店进这批货共花去多少钱？</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8" name="组合 7"/>
          <p:cNvGrpSpPr/>
          <p:nvPr/>
        </p:nvGrpSpPr>
        <p:grpSpPr>
          <a:xfrm>
            <a:off x="857885" y="2469515"/>
            <a:ext cx="4799330" cy="831850"/>
            <a:chOff x="1351" y="4533"/>
            <a:chExt cx="7558" cy="1310"/>
          </a:xfrm>
        </p:grpSpPr>
        <p:pic>
          <p:nvPicPr>
            <p:cNvPr id="6" name="图片 5" descr="300 (3)"/>
            <p:cNvPicPr>
              <a:picLocks noChangeAspect="1"/>
            </p:cNvPicPr>
            <p:nvPr>
              <p:custDataLst>
                <p:tags r:id="rId2"/>
              </p:custDataLst>
            </p:nvPr>
          </p:nvPicPr>
          <p:blipFill>
            <a:blip r:embed="rId3">
              <a:clrChange>
                <a:clrFrom>
                  <a:srgbClr val="FFFFFF">
                    <a:alpha val="100000"/>
                  </a:srgbClr>
                </a:clrFrom>
                <a:clrTo>
                  <a:srgbClr val="FFFFFF">
                    <a:alpha val="100000"/>
                    <a:alpha val="0"/>
                  </a:srgbClr>
                </a:clrTo>
              </a:clrChange>
            </a:blip>
            <a:srcRect t="18230" b="64440"/>
            <a:stretch>
              <a:fillRect/>
            </a:stretch>
          </p:blipFill>
          <p:spPr>
            <a:xfrm>
              <a:off x="1351" y="4533"/>
              <a:ext cx="7559" cy="1310"/>
            </a:xfrm>
            <a:prstGeom prst="rect">
              <a:avLst/>
            </a:prstGeom>
          </p:spPr>
        </p:pic>
        <p:sp>
          <p:nvSpPr>
            <p:cNvPr id="7" name="文本框 6"/>
            <p:cNvSpPr txBox="1"/>
            <p:nvPr/>
          </p:nvSpPr>
          <p:spPr>
            <a:xfrm>
              <a:off x="3511" y="4802"/>
              <a:ext cx="3168" cy="725"/>
            </a:xfrm>
            <a:prstGeom prst="rect">
              <a:avLst/>
            </a:prstGeom>
            <a:noFill/>
          </p:spPr>
          <p:txBody>
            <a:bodyPr wrap="none" rtlCol="0">
              <a:spAutoFit/>
            </a:bodyPr>
            <a:p>
              <a:r>
                <a:rPr lang="zh-CN" altLang="en-US" sz="2400"/>
                <a:t>上衣的总价钱</a:t>
              </a:r>
              <a:endParaRPr lang="zh-CN" altLang="en-US" sz="2400"/>
            </a:p>
          </p:txBody>
        </p:sp>
      </p:grpSp>
      <p:grpSp>
        <p:nvGrpSpPr>
          <p:cNvPr id="10" name="组合 9"/>
          <p:cNvGrpSpPr/>
          <p:nvPr/>
        </p:nvGrpSpPr>
        <p:grpSpPr>
          <a:xfrm>
            <a:off x="857885" y="3466465"/>
            <a:ext cx="4799330" cy="709930"/>
            <a:chOff x="1351" y="6425"/>
            <a:chExt cx="7558" cy="1118"/>
          </a:xfrm>
        </p:grpSpPr>
        <p:pic>
          <p:nvPicPr>
            <p:cNvPr id="5" name="图片 4" descr="300 (3)"/>
            <p:cNvPicPr>
              <a:picLocks noChangeAspect="1"/>
            </p:cNvPicPr>
            <p:nvPr/>
          </p:nvPicPr>
          <p:blipFill>
            <a:blip r:embed="rId3">
              <a:clrChange>
                <a:clrFrom>
                  <a:srgbClr val="FFFFFF">
                    <a:alpha val="100000"/>
                  </a:srgbClr>
                </a:clrFrom>
                <a:clrTo>
                  <a:srgbClr val="FFFFFF">
                    <a:alpha val="100000"/>
                    <a:alpha val="0"/>
                  </a:srgbClr>
                </a:clrTo>
              </a:clrChange>
            </a:blip>
            <a:srcRect t="50615" b="34581"/>
            <a:stretch>
              <a:fillRect/>
            </a:stretch>
          </p:blipFill>
          <p:spPr>
            <a:xfrm>
              <a:off x="1351" y="6425"/>
              <a:ext cx="7559" cy="1119"/>
            </a:xfrm>
            <a:prstGeom prst="rect">
              <a:avLst/>
            </a:prstGeom>
          </p:spPr>
        </p:pic>
        <p:sp>
          <p:nvSpPr>
            <p:cNvPr id="9" name="文本框 8"/>
            <p:cNvSpPr txBox="1"/>
            <p:nvPr/>
          </p:nvSpPr>
          <p:spPr>
            <a:xfrm>
              <a:off x="3559" y="6599"/>
              <a:ext cx="3168" cy="725"/>
            </a:xfrm>
            <a:prstGeom prst="rect">
              <a:avLst/>
            </a:prstGeom>
            <a:noFill/>
          </p:spPr>
          <p:txBody>
            <a:bodyPr wrap="none" rtlCol="0">
              <a:spAutoFit/>
            </a:bodyPr>
            <a:p>
              <a:r>
                <a:rPr lang="zh-CN" altLang="en-US" sz="2400"/>
                <a:t>背包的总价钱</a:t>
              </a:r>
              <a:endParaRPr lang="zh-CN" altLang="en-US" sz="2400"/>
            </a:p>
          </p:txBody>
        </p:sp>
      </p:grpSp>
      <p:sp>
        <p:nvSpPr>
          <p:cNvPr id="23" name="Rectangle 3"/>
          <p:cNvSpPr>
            <a:spLocks noChangeArrowheads="1"/>
          </p:cNvSpPr>
          <p:nvPr/>
        </p:nvSpPr>
        <p:spPr bwMode="auto">
          <a:xfrm>
            <a:off x="4966335" y="2639060"/>
            <a:ext cx="2442210" cy="46164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9050">
                <a:solidFill>
                  <a:srgbClr val="FF3399"/>
                </a:solidFill>
                <a:miter lim="800000"/>
                <a:headEnd/>
                <a:tailEnd type="none" w="lg" len="lg"/>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algn="just" eaLnBrk="1" hangingPunct="1"/>
            <a:r>
              <a:rPr lang="en-US" altLang="zh-CN" sz="2400" b="0" dirty="0">
                <a:latin typeface="微软雅黑" panose="020B0503020204020204" pitchFamily="34" charset="-122"/>
                <a:ea typeface="微软雅黑" panose="020B0503020204020204" pitchFamily="34" charset="-122"/>
                <a:cs typeface="微软雅黑" panose="020B0503020204020204" pitchFamily="34" charset="-122"/>
              </a:rPr>
              <a:t> 204 × 80 </a:t>
            </a:r>
            <a:r>
              <a:rPr lang="zh-CN" altLang="zh-CN" sz="2400" b="0" dirty="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b="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 name="文本框 21"/>
          <p:cNvSpPr txBox="1"/>
          <p:nvPr/>
        </p:nvSpPr>
        <p:spPr>
          <a:xfrm>
            <a:off x="6784975" y="2655570"/>
            <a:ext cx="198945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16320</a:t>
            </a:r>
            <a:r>
              <a:rPr lang="zh-CN" altLang="en-US" sz="2400">
                <a:latin typeface="微软雅黑" panose="020B0503020204020204" pitchFamily="34" charset="-122"/>
                <a:ea typeface="微软雅黑" panose="020B0503020204020204" pitchFamily="34" charset="-122"/>
              </a:rPr>
              <a:t>（元）</a:t>
            </a:r>
            <a:endParaRPr lang="en-US" altLang="zh-CN" sz="2400">
              <a:latin typeface="微软雅黑" panose="020B0503020204020204" pitchFamily="34" charset="-122"/>
              <a:ea typeface="微软雅黑" panose="020B0503020204020204" pitchFamily="34" charset="-122"/>
            </a:endParaRPr>
          </a:p>
        </p:txBody>
      </p:sp>
      <p:sp>
        <p:nvSpPr>
          <p:cNvPr id="11" name="Rectangle 3"/>
          <p:cNvSpPr>
            <a:spLocks noChangeArrowheads="1"/>
          </p:cNvSpPr>
          <p:nvPr/>
        </p:nvSpPr>
        <p:spPr bwMode="auto">
          <a:xfrm>
            <a:off x="4966335" y="3565525"/>
            <a:ext cx="2442210" cy="46164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9050">
                <a:solidFill>
                  <a:srgbClr val="FF3399"/>
                </a:solidFill>
                <a:miter lim="800000"/>
                <a:headEnd/>
                <a:tailEnd type="none" w="lg" len="lg"/>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algn="just" eaLnBrk="1" hangingPunct="1"/>
            <a:r>
              <a:rPr lang="en-US" altLang="zh-CN" sz="2400" b="0" dirty="0">
                <a:latin typeface="微软雅黑" panose="020B0503020204020204" pitchFamily="34" charset="-122"/>
                <a:ea typeface="微软雅黑" panose="020B0503020204020204" pitchFamily="34" charset="-122"/>
                <a:cs typeface="微软雅黑" panose="020B0503020204020204" pitchFamily="34" charset="-122"/>
              </a:rPr>
              <a:t>150 × 50 </a:t>
            </a:r>
            <a:r>
              <a:rPr lang="zh-CN" altLang="zh-CN" sz="2400" b="0" dirty="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b="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文本框 11"/>
          <p:cNvSpPr txBox="1"/>
          <p:nvPr/>
        </p:nvSpPr>
        <p:spPr>
          <a:xfrm>
            <a:off x="6784975" y="3582035"/>
            <a:ext cx="1811020"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7500</a:t>
            </a:r>
            <a:r>
              <a:rPr lang="zh-CN" altLang="en-US" sz="2400">
                <a:latin typeface="微软雅黑" panose="020B0503020204020204" pitchFamily="34" charset="-122"/>
                <a:ea typeface="微软雅黑" panose="020B0503020204020204" pitchFamily="34" charset="-122"/>
              </a:rPr>
              <a:t>（元）</a:t>
            </a:r>
            <a:endParaRPr lang="en-US" altLang="zh-CN" sz="2400">
              <a:latin typeface="微软雅黑" panose="020B0503020204020204" pitchFamily="34" charset="-122"/>
              <a:ea typeface="微软雅黑" panose="020B0503020204020204" pitchFamily="34" charset="-122"/>
            </a:endParaRPr>
          </a:p>
        </p:txBody>
      </p:sp>
      <p:sp>
        <p:nvSpPr>
          <p:cNvPr id="13" name="文本框 12"/>
          <p:cNvSpPr txBox="1"/>
          <p:nvPr/>
        </p:nvSpPr>
        <p:spPr>
          <a:xfrm>
            <a:off x="4795520" y="4542790"/>
            <a:ext cx="4227830"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16320 +7500 =23820</a:t>
            </a:r>
            <a:r>
              <a:rPr lang="zh-CN" altLang="en-US" sz="2400">
                <a:latin typeface="微软雅黑" panose="020B0503020204020204" pitchFamily="34" charset="-122"/>
                <a:ea typeface="微软雅黑" panose="020B0503020204020204" pitchFamily="34" charset="-122"/>
              </a:rPr>
              <a:t>（元）</a:t>
            </a:r>
            <a:endParaRPr lang="en-US" altLang="zh-CN" sz="2400">
              <a:latin typeface="微软雅黑" panose="020B0503020204020204" pitchFamily="34" charset="-122"/>
              <a:ea typeface="微软雅黑" panose="020B0503020204020204" pitchFamily="34" charset="-122"/>
            </a:endParaRPr>
          </a:p>
        </p:txBody>
      </p:sp>
      <p:sp>
        <p:nvSpPr>
          <p:cNvPr id="14" name="文本框 13"/>
          <p:cNvSpPr txBox="1"/>
          <p:nvPr/>
        </p:nvSpPr>
        <p:spPr>
          <a:xfrm>
            <a:off x="4271645" y="5518785"/>
            <a:ext cx="5037455" cy="460375"/>
          </a:xfrm>
          <a:prstGeom prst="rect">
            <a:avLst/>
          </a:prstGeom>
          <a:noFill/>
        </p:spPr>
        <p:txBody>
          <a:bodyPr wrap="none" rtlCol="0" anchor="t">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答：商店进这批货共花去</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23820</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元。</a:t>
            </a:r>
            <a:endParaRPr lang="zh-CN" altLang="en-US" sz="2400"/>
          </a:p>
        </p:txBody>
      </p:sp>
      <p:sp>
        <p:nvSpPr>
          <p:cNvPr id="15" name="文本框 14"/>
          <p:cNvSpPr txBox="1"/>
          <p:nvPr/>
        </p:nvSpPr>
        <p:spPr>
          <a:xfrm>
            <a:off x="858183" y="350873"/>
            <a:ext cx="1402080" cy="460375"/>
          </a:xfrm>
          <a:prstGeom prst="rect">
            <a:avLst/>
          </a:prstGeom>
          <a:noFill/>
        </p:spPr>
        <p:txBody>
          <a:bodyPr wrap="none" rtlCol="0">
            <a:spAutoFit/>
          </a:bodyPr>
          <a:p>
            <a:r>
              <a:rPr kumimoji="1" lang="zh-CN" altLang="en-US" sz="2400" b="1" dirty="0"/>
              <a:t>课堂练习</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from="(-#ppt_w/2)" to="(#ppt_x)" calcmode="lin" valueType="num">
                                      <p:cBhvr>
                                        <p:cTn id="7" dur="600" fill="hold">
                                          <p:stCondLst>
                                            <p:cond delay="0"/>
                                          </p:stCondLst>
                                        </p:cTn>
                                        <p:tgtEl>
                                          <p:spTgt spid="8"/>
                                        </p:tgtEl>
                                        <p:attrNameLst>
                                          <p:attrName>ppt_x</p:attrName>
                                        </p:attrNameLst>
                                      </p:cBhvr>
                                    </p:anim>
                                    <p:anim from="0" to="-1.0" calcmode="lin" valueType="num">
                                      <p:cBhvr>
                                        <p:cTn id="8" dur="200" decel="50000" autoRev="1" fill="hold">
                                          <p:stCondLst>
                                            <p:cond delay="600"/>
                                          </p:stCondLst>
                                        </p:cTn>
                                        <p:tgtEl>
                                          <p:spTgt spid="8"/>
                                        </p:tgtEl>
                                        <p:attrNameLst>
                                          <p:attrName>xshear</p:attrName>
                                        </p:attrNameLst>
                                      </p:cBhvr>
                                    </p:anim>
                                    <p:animScale>
                                      <p:cBhvr>
                                        <p:cTn id="9" dur="200" decel="100000" autoRev="1" fill="hold">
                                          <p:stCondLst>
                                            <p:cond delay="600"/>
                                          </p:stCondLst>
                                        </p:cTn>
                                        <p:tgtEl>
                                          <p:spTgt spid="8"/>
                                        </p:tgtEl>
                                      </p:cBhvr>
                                      <p:from x="100000" y="100000"/>
                                      <p:to x="80000" y="100000"/>
                                    </p:animScale>
                                    <p:anim by="(#ppt_h/3+#ppt_w*0.1)" calcmode="lin" valueType="num">
                                      <p:cBhvr additive="sum">
                                        <p:cTn id="10" dur="200" decel="100000" autoRev="1" fill="hold">
                                          <p:stCondLst>
                                            <p:cond delay="600"/>
                                          </p:stCondLst>
                                        </p:cTn>
                                        <p:tgtEl>
                                          <p:spTgt spid="8"/>
                                        </p:tgtEl>
                                        <p:attrNameLst>
                                          <p:attrName>ppt_x</p:attrName>
                                        </p:attrNameLst>
                                      </p:cBhvr>
                                    </p:anim>
                                  </p:childTnLst>
                                </p:cTn>
                              </p:par>
                            </p:childTnLst>
                          </p:cTn>
                        </p:par>
                      </p:childTnLst>
                    </p:cTn>
                  </p:par>
                  <p:par>
                    <p:cTn id="11" fill="hold">
                      <p:stCondLst>
                        <p:cond delay="indefinite"/>
                      </p:stCondLst>
                      <p:childTnLst>
                        <p:par>
                          <p:cTn id="12" fill="hold">
                            <p:stCondLst>
                              <p:cond delay="0"/>
                            </p:stCondLst>
                            <p:childTnLst>
                              <p:par>
                                <p:cTn id="13" presetID="12" presetClass="entr" presetSubtype="4" fill="hold" grpId="0" nodeType="clickEffect">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500"/>
                                        <p:tgtEl>
                                          <p:spTgt spid="23"/>
                                        </p:tgtEl>
                                        <p:attrNameLst>
                                          <p:attrName>ppt_y</p:attrName>
                                        </p:attrNameLst>
                                      </p:cBhvr>
                                      <p:tavLst>
                                        <p:tav tm="0">
                                          <p:val>
                                            <p:strVal val="#ppt_y+#ppt_h*1.125000"/>
                                          </p:val>
                                        </p:tav>
                                        <p:tav tm="100000">
                                          <p:val>
                                            <p:strVal val="#ppt_y"/>
                                          </p:val>
                                        </p:tav>
                                      </p:tavLst>
                                    </p:anim>
                                    <p:animEffect transition="in" filter="wipe(up)">
                                      <p:cBhvr>
                                        <p:cTn id="16" dur="500"/>
                                        <p:tgtEl>
                                          <p:spTgt spid="23"/>
                                        </p:tgtEl>
                                      </p:cBhvr>
                                    </p:animEffect>
                                  </p:childTnLst>
                                </p:cTn>
                              </p:par>
                            </p:childTnLst>
                          </p:cTn>
                        </p:par>
                      </p:childTnLst>
                    </p:cTn>
                  </p:par>
                  <p:par>
                    <p:cTn id="17" fill="hold">
                      <p:stCondLst>
                        <p:cond delay="indefinite"/>
                      </p:stCondLst>
                      <p:childTnLst>
                        <p:par>
                          <p:cTn id="18" fill="hold">
                            <p:stCondLst>
                              <p:cond delay="0"/>
                            </p:stCondLst>
                            <p:childTnLst>
                              <p:par>
                                <p:cTn id="19" presetID="12" presetClass="entr" presetSubtype="4" fill="hold" grpId="0" nodeType="click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additive="base">
                                        <p:cTn id="21" dur="500"/>
                                        <p:tgtEl>
                                          <p:spTgt spid="22"/>
                                        </p:tgtEl>
                                        <p:attrNameLst>
                                          <p:attrName>ppt_y</p:attrName>
                                        </p:attrNameLst>
                                      </p:cBhvr>
                                      <p:tavLst>
                                        <p:tav tm="0">
                                          <p:val>
                                            <p:strVal val="#ppt_y+#ppt_h*1.125000"/>
                                          </p:val>
                                        </p:tav>
                                        <p:tav tm="100000">
                                          <p:val>
                                            <p:strVal val="#ppt_y"/>
                                          </p:val>
                                        </p:tav>
                                      </p:tavLst>
                                    </p:anim>
                                    <p:animEffect transition="in" filter="wipe(up)">
                                      <p:cBhvr>
                                        <p:cTn id="22" dur="500"/>
                                        <p:tgtEl>
                                          <p:spTgt spid="22"/>
                                        </p:tgtEl>
                                      </p:cBhvr>
                                    </p:animEffect>
                                  </p:childTnLst>
                                </p:cTn>
                              </p:par>
                            </p:childTnLst>
                          </p:cTn>
                        </p:par>
                      </p:childTnLst>
                    </p:cTn>
                  </p:par>
                  <p:par>
                    <p:cTn id="23" fill="hold">
                      <p:stCondLst>
                        <p:cond delay="indefinite"/>
                      </p:stCondLst>
                      <p:childTnLst>
                        <p:par>
                          <p:cTn id="24" fill="hold">
                            <p:stCondLst>
                              <p:cond delay="0"/>
                            </p:stCondLst>
                            <p:childTnLst>
                              <p:par>
                                <p:cTn id="25" presetID="34" presetClass="entr" presetSubtype="0"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anim from="(-#ppt_w/2)" to="(#ppt_x)" calcmode="lin" valueType="num">
                                      <p:cBhvr>
                                        <p:cTn id="27" dur="600" fill="hold">
                                          <p:stCondLst>
                                            <p:cond delay="0"/>
                                          </p:stCondLst>
                                        </p:cTn>
                                        <p:tgtEl>
                                          <p:spTgt spid="10"/>
                                        </p:tgtEl>
                                        <p:attrNameLst>
                                          <p:attrName>ppt_x</p:attrName>
                                        </p:attrNameLst>
                                      </p:cBhvr>
                                    </p:anim>
                                    <p:anim from="0" to="-1.0" calcmode="lin" valueType="num">
                                      <p:cBhvr>
                                        <p:cTn id="28" dur="200" decel="50000" autoRev="1" fill="hold">
                                          <p:stCondLst>
                                            <p:cond delay="600"/>
                                          </p:stCondLst>
                                        </p:cTn>
                                        <p:tgtEl>
                                          <p:spTgt spid="10"/>
                                        </p:tgtEl>
                                        <p:attrNameLst>
                                          <p:attrName>xshear</p:attrName>
                                        </p:attrNameLst>
                                      </p:cBhvr>
                                    </p:anim>
                                    <p:animScale>
                                      <p:cBhvr>
                                        <p:cTn id="29" dur="200" decel="100000" autoRev="1" fill="hold">
                                          <p:stCondLst>
                                            <p:cond delay="600"/>
                                          </p:stCondLst>
                                        </p:cTn>
                                        <p:tgtEl>
                                          <p:spTgt spid="10"/>
                                        </p:tgtEl>
                                      </p:cBhvr>
                                      <p:from x="100000" y="100000"/>
                                      <p:to x="80000" y="100000"/>
                                    </p:animScale>
                                    <p:anim by="(#ppt_h/3+#ppt_w*0.1)" calcmode="lin" valueType="num">
                                      <p:cBhvr additive="sum">
                                        <p:cTn id="30" dur="200" decel="100000" autoRev="1" fill="hold">
                                          <p:stCondLst>
                                            <p:cond delay="600"/>
                                          </p:stCondLst>
                                        </p:cTn>
                                        <p:tgtEl>
                                          <p:spTgt spid="10"/>
                                        </p:tgtEl>
                                        <p:attrNameLst>
                                          <p:attrName>ppt_x</p:attrName>
                                        </p:attrNameLst>
                                      </p:cBhvr>
                                    </p:anim>
                                  </p:childTnLst>
                                </p:cTn>
                              </p:par>
                            </p:childTnLst>
                          </p:cTn>
                        </p:par>
                      </p:childTnLst>
                    </p:cTn>
                  </p:par>
                  <p:par>
                    <p:cTn id="31" fill="hold">
                      <p:stCondLst>
                        <p:cond delay="indefinite"/>
                      </p:stCondLst>
                      <p:childTnLst>
                        <p:par>
                          <p:cTn id="32" fill="hold">
                            <p:stCondLst>
                              <p:cond delay="0"/>
                            </p:stCondLst>
                            <p:childTnLst>
                              <p:par>
                                <p:cTn id="33" presetID="12" presetClass="entr" presetSubtype="4"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500"/>
                                        <p:tgtEl>
                                          <p:spTgt spid="11"/>
                                        </p:tgtEl>
                                        <p:attrNameLst>
                                          <p:attrName>ppt_y</p:attrName>
                                        </p:attrNameLst>
                                      </p:cBhvr>
                                      <p:tavLst>
                                        <p:tav tm="0">
                                          <p:val>
                                            <p:strVal val="#ppt_y+#ppt_h*1.125000"/>
                                          </p:val>
                                        </p:tav>
                                        <p:tav tm="100000">
                                          <p:val>
                                            <p:strVal val="#ppt_y"/>
                                          </p:val>
                                        </p:tav>
                                      </p:tavLst>
                                    </p:anim>
                                    <p:animEffect transition="in" filter="wipe(up)">
                                      <p:cBhvr>
                                        <p:cTn id="36" dur="500"/>
                                        <p:tgtEl>
                                          <p:spTgt spid="11"/>
                                        </p:tgtEl>
                                      </p:cBhvr>
                                    </p:animEffect>
                                  </p:childTnLst>
                                </p:cTn>
                              </p:par>
                            </p:childTnLst>
                          </p:cTn>
                        </p:par>
                      </p:childTnLst>
                    </p:cTn>
                  </p:par>
                  <p:par>
                    <p:cTn id="37" fill="hold">
                      <p:stCondLst>
                        <p:cond delay="indefinite"/>
                      </p:stCondLst>
                      <p:childTnLst>
                        <p:par>
                          <p:cTn id="38" fill="hold">
                            <p:stCondLst>
                              <p:cond delay="0"/>
                            </p:stCondLst>
                            <p:childTnLst>
                              <p:par>
                                <p:cTn id="39" presetID="12" presetClass="entr" presetSubtype="4" fill="hold" grpId="0" nodeType="click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500"/>
                                        <p:tgtEl>
                                          <p:spTgt spid="12"/>
                                        </p:tgtEl>
                                        <p:attrNameLst>
                                          <p:attrName>ppt_y</p:attrName>
                                        </p:attrNameLst>
                                      </p:cBhvr>
                                      <p:tavLst>
                                        <p:tav tm="0">
                                          <p:val>
                                            <p:strVal val="#ppt_y+#ppt_h*1.125000"/>
                                          </p:val>
                                        </p:tav>
                                        <p:tav tm="100000">
                                          <p:val>
                                            <p:strVal val="#ppt_y"/>
                                          </p:val>
                                        </p:tav>
                                      </p:tavLst>
                                    </p:anim>
                                    <p:animEffect transition="in" filter="wipe(up)">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12" presetClass="entr" presetSubtype="4"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cBhvr additive="base">
                                        <p:cTn id="47" dur="500"/>
                                        <p:tgtEl>
                                          <p:spTgt spid="13"/>
                                        </p:tgtEl>
                                        <p:attrNameLst>
                                          <p:attrName>ppt_y</p:attrName>
                                        </p:attrNameLst>
                                      </p:cBhvr>
                                      <p:tavLst>
                                        <p:tav tm="0">
                                          <p:val>
                                            <p:strVal val="#ppt_y+#ppt_h*1.125000"/>
                                          </p:val>
                                        </p:tav>
                                        <p:tav tm="100000">
                                          <p:val>
                                            <p:strVal val="#ppt_y"/>
                                          </p:val>
                                        </p:tav>
                                      </p:tavLst>
                                    </p:anim>
                                    <p:animEffect transition="in" filter="wipe(up)">
                                      <p:cBhvr>
                                        <p:cTn id="48" dur="500"/>
                                        <p:tgtEl>
                                          <p:spTgt spid="13"/>
                                        </p:tgtEl>
                                      </p:cBhvr>
                                    </p:animEffect>
                                  </p:childTnLst>
                                </p:cTn>
                              </p:par>
                            </p:childTnLst>
                          </p:cTn>
                        </p:par>
                      </p:childTnLst>
                    </p:cTn>
                  </p:par>
                  <p:par>
                    <p:cTn id="49" fill="hold">
                      <p:stCondLst>
                        <p:cond delay="indefinite"/>
                      </p:stCondLst>
                      <p:childTnLst>
                        <p:par>
                          <p:cTn id="50" fill="hold">
                            <p:stCondLst>
                              <p:cond delay="0"/>
                            </p:stCondLst>
                            <p:childTnLst>
                              <p:par>
                                <p:cTn id="51" presetID="12" presetClass="entr" presetSubtype="4" fill="hold" grpId="0" nodeType="clickEffect">
                                  <p:stCondLst>
                                    <p:cond delay="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500"/>
                                        <p:tgtEl>
                                          <p:spTgt spid="14"/>
                                        </p:tgtEl>
                                        <p:attrNameLst>
                                          <p:attrName>ppt_y</p:attrName>
                                        </p:attrNameLst>
                                      </p:cBhvr>
                                      <p:tavLst>
                                        <p:tav tm="0">
                                          <p:val>
                                            <p:strVal val="#ppt_y+#ppt_h*1.125000"/>
                                          </p:val>
                                        </p:tav>
                                        <p:tav tm="100000">
                                          <p:val>
                                            <p:strVal val="#ppt_y"/>
                                          </p:val>
                                        </p:tav>
                                      </p:tavLst>
                                    </p:anim>
                                    <p:animEffect transition="in" filter="wipe(up)">
                                      <p:cBhvr>
                                        <p:cTn id="5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12" grpId="0"/>
      <p:bldP spid="13" grpId="0"/>
      <p:bldP spid="23" grpId="0" animBg="1"/>
      <p:bldP spid="11" grpId="0" animBg="1"/>
      <p:bldP spid="14"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graphicFrame>
        <p:nvGraphicFramePr>
          <p:cNvPr id="92" name="表格 91"/>
          <p:cNvGraphicFramePr>
            <a:graphicFrameLocks noGrp="1"/>
          </p:cNvGraphicFramePr>
          <p:nvPr/>
        </p:nvGraphicFramePr>
        <p:xfrm>
          <a:off x="2392701" y="3022302"/>
          <a:ext cx="2592388" cy="2482850"/>
        </p:xfrm>
        <a:graphic>
          <a:graphicData uri="http://schemas.openxmlformats.org/drawingml/2006/table">
            <a:tbl>
              <a:tblPr firstRow="1" firstCol="1" bandRow="1"/>
              <a:tblGrid>
                <a:gridCol w="1296194"/>
                <a:gridCol w="1296194"/>
              </a:tblGrid>
              <a:tr h="1241425">
                <a:tc>
                  <a:txBody>
                    <a:bodyPr/>
                    <a:lstStyle/>
                    <a:p>
                      <a:pPr algn="just">
                        <a:spcAft>
                          <a:spcPts val="0"/>
                        </a:spcAft>
                      </a:pPr>
                      <a:r>
                        <a:rPr lang="en-US" sz="2400" b="0" kern="100" dirty="0">
                          <a:effectLst/>
                          <a:latin typeface="微软雅黑" panose="020B0503020204020204" pitchFamily="34" charset="-122"/>
                          <a:ea typeface="微软雅黑" panose="020B0503020204020204" pitchFamily="34" charset="-122"/>
                          <a:cs typeface="Times New Roman" panose="02020603050405020304"/>
                        </a:rPr>
                        <a:t> </a:t>
                      </a:r>
                      <a:endParaRPr lang="en-US" sz="2400" b="0" kern="100" dirty="0">
                        <a:effectLst/>
                        <a:latin typeface="微软雅黑" panose="020B0503020204020204" pitchFamily="34" charset="-122"/>
                        <a:ea typeface="微软雅黑" panose="020B0503020204020204" pitchFamily="34" charset="-122"/>
                        <a:cs typeface="Times New Roman" panose="02020603050405020304"/>
                      </a:endParaRPr>
                    </a:p>
                  </a:txBody>
                  <a:tcPr marL="68583" marR="685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2400" b="0" kern="100" dirty="0">
                          <a:effectLst/>
                          <a:latin typeface="微软雅黑" panose="020B0503020204020204" pitchFamily="34" charset="-122"/>
                          <a:ea typeface="微软雅黑" panose="020B0503020204020204" pitchFamily="34" charset="-122"/>
                          <a:cs typeface="Times New Roman" panose="02020603050405020304"/>
                        </a:rPr>
                        <a:t> </a:t>
                      </a:r>
                      <a:endParaRPr lang="en-US" sz="2400" b="0" kern="100" dirty="0">
                        <a:effectLst/>
                        <a:latin typeface="微软雅黑" panose="020B0503020204020204" pitchFamily="34" charset="-122"/>
                        <a:ea typeface="微软雅黑" panose="020B0503020204020204" pitchFamily="34" charset="-122"/>
                        <a:cs typeface="Times New Roman" panose="02020603050405020304"/>
                      </a:endParaRPr>
                    </a:p>
                  </a:txBody>
                  <a:tcPr marL="68583" marR="685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41425">
                <a:tc>
                  <a:txBody>
                    <a:bodyPr/>
                    <a:lstStyle/>
                    <a:p>
                      <a:pPr algn="just">
                        <a:spcAft>
                          <a:spcPts val="0"/>
                        </a:spcAft>
                      </a:pPr>
                      <a:r>
                        <a:rPr lang="en-US" sz="2400" b="0" kern="100" dirty="0">
                          <a:effectLst/>
                          <a:latin typeface="微软雅黑" panose="020B0503020204020204" pitchFamily="34" charset="-122"/>
                          <a:ea typeface="微软雅黑" panose="020B0503020204020204" pitchFamily="34" charset="-122"/>
                          <a:cs typeface="Times New Roman" panose="02020603050405020304"/>
                        </a:rPr>
                        <a:t> </a:t>
                      </a:r>
                      <a:endParaRPr lang="en-US" sz="2400" b="0" kern="100" dirty="0">
                        <a:effectLst/>
                        <a:latin typeface="微软雅黑" panose="020B0503020204020204" pitchFamily="34" charset="-122"/>
                        <a:ea typeface="微软雅黑" panose="020B0503020204020204" pitchFamily="34" charset="-122"/>
                        <a:cs typeface="Times New Roman" panose="02020603050405020304"/>
                      </a:endParaRPr>
                    </a:p>
                  </a:txBody>
                  <a:tcPr marL="68583" marR="685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2400" b="0" kern="100" dirty="0">
                          <a:effectLst/>
                          <a:latin typeface="微软雅黑" panose="020B0503020204020204" pitchFamily="34" charset="-122"/>
                          <a:ea typeface="微软雅黑" panose="020B0503020204020204" pitchFamily="34" charset="-122"/>
                          <a:cs typeface="Times New Roman" panose="02020603050405020304"/>
                        </a:rPr>
                        <a:t> </a:t>
                      </a:r>
                      <a:endParaRPr lang="en-US" sz="2400" b="0" kern="100" dirty="0">
                        <a:effectLst/>
                        <a:latin typeface="微软雅黑" panose="020B0503020204020204" pitchFamily="34" charset="-122"/>
                        <a:ea typeface="微软雅黑" panose="020B0503020204020204" pitchFamily="34" charset="-122"/>
                        <a:cs typeface="Times New Roman" panose="02020603050405020304"/>
                      </a:endParaRPr>
                    </a:p>
                  </a:txBody>
                  <a:tcPr marL="68583" marR="685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cxnSp>
        <p:nvCxnSpPr>
          <p:cNvPr id="93" name="直接连接符 14"/>
          <p:cNvCxnSpPr>
            <a:cxnSpLocks noChangeShapeType="1"/>
          </p:cNvCxnSpPr>
          <p:nvPr/>
        </p:nvCxnSpPr>
        <p:spPr bwMode="auto">
          <a:xfrm flipH="1">
            <a:off x="3659527" y="3025477"/>
            <a:ext cx="1290638" cy="1243013"/>
          </a:xfrm>
          <a:prstGeom prst="line">
            <a:avLst/>
          </a:prstGeom>
          <a:noFill/>
          <a:ln w="12700" algn="ctr">
            <a:solidFill>
              <a:schemeClr val="tx1"/>
            </a:solidFill>
            <a:round/>
          </a:ln>
          <a:extLst>
            <a:ext uri="{909E8E84-426E-40DD-AFC4-6F175D3DCCD1}">
              <a14:hiddenFill xmlns:a14="http://schemas.microsoft.com/office/drawing/2010/main">
                <a:noFill/>
              </a14:hiddenFill>
            </a:ext>
          </a:extLst>
        </p:spPr>
      </p:cxnSp>
      <p:cxnSp>
        <p:nvCxnSpPr>
          <p:cNvPr id="94" name="直接连接符 15"/>
          <p:cNvCxnSpPr>
            <a:cxnSpLocks noChangeShapeType="1"/>
          </p:cNvCxnSpPr>
          <p:nvPr/>
        </p:nvCxnSpPr>
        <p:spPr bwMode="auto">
          <a:xfrm flipH="1">
            <a:off x="2362540" y="3025477"/>
            <a:ext cx="1296987" cy="1241425"/>
          </a:xfrm>
          <a:prstGeom prst="line">
            <a:avLst/>
          </a:prstGeom>
          <a:noFill/>
          <a:ln w="12700" algn="ctr">
            <a:solidFill>
              <a:schemeClr val="tx1"/>
            </a:solidFill>
            <a:round/>
          </a:ln>
          <a:extLst>
            <a:ext uri="{909E8E84-426E-40DD-AFC4-6F175D3DCCD1}">
              <a14:hiddenFill xmlns:a14="http://schemas.microsoft.com/office/drawing/2010/main">
                <a:noFill/>
              </a14:hiddenFill>
            </a:ext>
          </a:extLst>
        </p:spPr>
      </p:cxnSp>
      <p:cxnSp>
        <p:nvCxnSpPr>
          <p:cNvPr id="95" name="直接连接符 16"/>
          <p:cNvCxnSpPr>
            <a:cxnSpLocks noChangeShapeType="1"/>
          </p:cNvCxnSpPr>
          <p:nvPr/>
        </p:nvCxnSpPr>
        <p:spPr bwMode="auto">
          <a:xfrm flipH="1">
            <a:off x="3653177" y="4266902"/>
            <a:ext cx="1301750" cy="1241425"/>
          </a:xfrm>
          <a:prstGeom prst="line">
            <a:avLst/>
          </a:prstGeom>
          <a:noFill/>
          <a:ln w="12700" algn="ctr">
            <a:solidFill>
              <a:schemeClr val="tx1"/>
            </a:solidFill>
            <a:round/>
          </a:ln>
          <a:extLst>
            <a:ext uri="{909E8E84-426E-40DD-AFC4-6F175D3DCCD1}">
              <a14:hiddenFill xmlns:a14="http://schemas.microsoft.com/office/drawing/2010/main">
                <a:noFill/>
              </a14:hiddenFill>
            </a:ext>
          </a:extLst>
        </p:spPr>
      </p:cxnSp>
      <p:cxnSp>
        <p:nvCxnSpPr>
          <p:cNvPr id="96" name="直接连接符 17"/>
          <p:cNvCxnSpPr>
            <a:cxnSpLocks noChangeShapeType="1"/>
          </p:cNvCxnSpPr>
          <p:nvPr/>
        </p:nvCxnSpPr>
        <p:spPr bwMode="auto">
          <a:xfrm flipH="1">
            <a:off x="2362540" y="4268490"/>
            <a:ext cx="1296987" cy="1239837"/>
          </a:xfrm>
          <a:prstGeom prst="line">
            <a:avLst/>
          </a:prstGeom>
          <a:noFill/>
          <a:ln w="12700" algn="ctr">
            <a:solidFill>
              <a:schemeClr val="tx1"/>
            </a:solidFill>
            <a:round/>
          </a:ln>
          <a:extLst>
            <a:ext uri="{909E8E84-426E-40DD-AFC4-6F175D3DCCD1}">
              <a14:hiddenFill xmlns:a14="http://schemas.microsoft.com/office/drawing/2010/main">
                <a:noFill/>
              </a14:hiddenFill>
            </a:ext>
          </a:extLst>
        </p:spPr>
      </p:cxnSp>
      <p:sp>
        <p:nvSpPr>
          <p:cNvPr id="97" name="矩形 96"/>
          <p:cNvSpPr/>
          <p:nvPr/>
        </p:nvSpPr>
        <p:spPr>
          <a:xfrm>
            <a:off x="2829265" y="2522240"/>
            <a:ext cx="361315" cy="460375"/>
          </a:xfrm>
          <a:prstGeom prst="rect">
            <a:avLst/>
          </a:prstGeom>
        </p:spPr>
        <p:txBody>
          <a:bodyPr wrap="none">
            <a:spAutoFit/>
          </a:bodyPr>
          <a:lstStyle/>
          <a:p>
            <a:pPr>
              <a:defRPr/>
            </a:pPr>
            <a:r>
              <a:rPr lang="en-US" altLang="zh-CN" sz="2400" dirty="0">
                <a:solidFill>
                  <a:srgbClr val="0000FF"/>
                </a:solidFill>
                <a:latin typeface="微软雅黑" panose="020B0503020204020204" pitchFamily="34" charset="-122"/>
                <a:ea typeface="微软雅黑" panose="020B0503020204020204" pitchFamily="34" charset="-122"/>
              </a:rPr>
              <a:t>4</a:t>
            </a:r>
            <a:endParaRPr lang="en-US" altLang="zh-CN" sz="2400" dirty="0">
              <a:solidFill>
                <a:srgbClr val="0000FF"/>
              </a:solidFill>
              <a:latin typeface="微软雅黑" panose="020B0503020204020204" pitchFamily="34" charset="-122"/>
              <a:ea typeface="微软雅黑" panose="020B0503020204020204" pitchFamily="34" charset="-122"/>
            </a:endParaRPr>
          </a:p>
        </p:txBody>
      </p:sp>
      <p:sp>
        <p:nvSpPr>
          <p:cNvPr id="98" name="矩形 97"/>
          <p:cNvSpPr/>
          <p:nvPr/>
        </p:nvSpPr>
        <p:spPr>
          <a:xfrm>
            <a:off x="4126252" y="2522240"/>
            <a:ext cx="361315" cy="460375"/>
          </a:xfrm>
          <a:prstGeom prst="rect">
            <a:avLst/>
          </a:prstGeom>
        </p:spPr>
        <p:txBody>
          <a:bodyPr wrap="none">
            <a:spAutoFit/>
          </a:bodyPr>
          <a:lstStyle/>
          <a:p>
            <a:pPr>
              <a:defRPr/>
            </a:pPr>
            <a:r>
              <a:rPr lang="en-US" altLang="zh-CN" sz="2400" dirty="0">
                <a:solidFill>
                  <a:srgbClr val="0000FF"/>
                </a:solidFill>
                <a:latin typeface="微软雅黑" panose="020B0503020204020204" pitchFamily="34" charset="-122"/>
                <a:ea typeface="微软雅黑" panose="020B0503020204020204" pitchFamily="34" charset="-122"/>
              </a:rPr>
              <a:t>6</a:t>
            </a:r>
            <a:endParaRPr lang="en-US" altLang="zh-CN" sz="2400" dirty="0">
              <a:solidFill>
                <a:srgbClr val="0000FF"/>
              </a:solidFill>
              <a:latin typeface="微软雅黑" panose="020B0503020204020204" pitchFamily="34" charset="-122"/>
              <a:ea typeface="微软雅黑" panose="020B0503020204020204" pitchFamily="34" charset="-122"/>
            </a:endParaRPr>
          </a:p>
        </p:txBody>
      </p:sp>
      <p:sp>
        <p:nvSpPr>
          <p:cNvPr id="99" name="矩形 98"/>
          <p:cNvSpPr/>
          <p:nvPr/>
        </p:nvSpPr>
        <p:spPr>
          <a:xfrm>
            <a:off x="5002552" y="3366790"/>
            <a:ext cx="361315" cy="460375"/>
          </a:xfrm>
          <a:prstGeom prst="rect">
            <a:avLst/>
          </a:prstGeom>
        </p:spPr>
        <p:txBody>
          <a:bodyPr wrap="none">
            <a:spAutoFit/>
          </a:bodyPr>
          <a:lstStyle/>
          <a:p>
            <a:pPr>
              <a:defRPr/>
            </a:pPr>
            <a:r>
              <a:rPr lang="en-US" altLang="zh-CN" sz="2400" dirty="0">
                <a:solidFill>
                  <a:srgbClr val="0000FF"/>
                </a:solidFill>
                <a:latin typeface="微软雅黑" panose="020B0503020204020204" pitchFamily="34" charset="-122"/>
                <a:ea typeface="微软雅黑" panose="020B0503020204020204" pitchFamily="34" charset="-122"/>
              </a:rPr>
              <a:t>7</a:t>
            </a:r>
            <a:endParaRPr lang="en-US" altLang="zh-CN" sz="2400" dirty="0">
              <a:solidFill>
                <a:srgbClr val="0000FF"/>
              </a:solidFill>
              <a:latin typeface="微软雅黑" panose="020B0503020204020204" pitchFamily="34" charset="-122"/>
              <a:ea typeface="微软雅黑" panose="020B0503020204020204" pitchFamily="34" charset="-122"/>
            </a:endParaRPr>
          </a:p>
        </p:txBody>
      </p:sp>
      <p:graphicFrame>
        <p:nvGraphicFramePr>
          <p:cNvPr id="100" name="表格 99"/>
          <p:cNvGraphicFramePr>
            <a:graphicFrameLocks noGrp="1"/>
          </p:cNvGraphicFramePr>
          <p:nvPr/>
        </p:nvGraphicFramePr>
        <p:xfrm>
          <a:off x="6178890" y="3424297"/>
          <a:ext cx="3460749" cy="1800226"/>
        </p:xfrm>
        <a:graphic>
          <a:graphicData uri="http://schemas.openxmlformats.org/drawingml/2006/table">
            <a:tbl>
              <a:tblPr firstRow="1" firstCol="1" bandRow="1"/>
              <a:tblGrid>
                <a:gridCol w="1153583"/>
                <a:gridCol w="1153583"/>
                <a:gridCol w="1153583"/>
              </a:tblGrid>
              <a:tr h="900113">
                <a:tc>
                  <a:txBody>
                    <a:bodyPr/>
                    <a:lstStyle/>
                    <a:p>
                      <a:pPr algn="just">
                        <a:spcAft>
                          <a:spcPts val="0"/>
                        </a:spcAft>
                      </a:pPr>
                      <a:r>
                        <a:rPr lang="en-US" sz="2400" b="0" kern="100" dirty="0">
                          <a:effectLst/>
                          <a:latin typeface="微软雅黑" panose="020B0503020204020204" pitchFamily="34" charset="-122"/>
                          <a:ea typeface="微软雅黑" panose="020B0503020204020204" pitchFamily="34" charset="-122"/>
                          <a:cs typeface="Times New Roman" panose="02020603050405020304"/>
                        </a:rPr>
                        <a:t> </a:t>
                      </a:r>
                      <a:endParaRPr lang="en-US" sz="2400" b="0" kern="100" dirty="0">
                        <a:effectLst/>
                        <a:latin typeface="微软雅黑" panose="020B0503020204020204" pitchFamily="34" charset="-122"/>
                        <a:ea typeface="微软雅黑" panose="020B0503020204020204" pitchFamily="34" charset="-122"/>
                        <a:cs typeface="Times New Roman" panose="02020603050405020304"/>
                      </a:endParaRPr>
                    </a:p>
                  </a:txBody>
                  <a:tcPr marL="68556" marR="685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2400" b="0" kern="100" dirty="0">
                          <a:effectLst/>
                          <a:latin typeface="微软雅黑" panose="020B0503020204020204" pitchFamily="34" charset="-122"/>
                          <a:ea typeface="微软雅黑" panose="020B0503020204020204" pitchFamily="34" charset="-122"/>
                          <a:cs typeface="Times New Roman" panose="02020603050405020304"/>
                        </a:rPr>
                        <a:t> </a:t>
                      </a:r>
                      <a:endParaRPr lang="en-US" sz="2400" b="0" kern="100" dirty="0">
                        <a:effectLst/>
                        <a:latin typeface="微软雅黑" panose="020B0503020204020204" pitchFamily="34" charset="-122"/>
                        <a:ea typeface="微软雅黑" panose="020B0503020204020204" pitchFamily="34" charset="-122"/>
                        <a:cs typeface="Times New Roman" panose="02020603050405020304"/>
                      </a:endParaRPr>
                    </a:p>
                  </a:txBody>
                  <a:tcPr marL="68556" marR="685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2400" b="0" kern="100">
                          <a:effectLst/>
                          <a:latin typeface="微软雅黑" panose="020B0503020204020204" pitchFamily="34" charset="-122"/>
                          <a:ea typeface="微软雅黑" panose="020B0503020204020204" pitchFamily="34" charset="-122"/>
                          <a:cs typeface="Times New Roman" panose="02020603050405020304"/>
                        </a:rPr>
                        <a:t> </a:t>
                      </a:r>
                      <a:endParaRPr lang="en-US" sz="2400" b="0" kern="100">
                        <a:effectLst/>
                        <a:latin typeface="微软雅黑" panose="020B0503020204020204" pitchFamily="34" charset="-122"/>
                        <a:ea typeface="微软雅黑" panose="020B0503020204020204" pitchFamily="34" charset="-122"/>
                        <a:cs typeface="Times New Roman" panose="02020603050405020304"/>
                      </a:endParaRPr>
                    </a:p>
                  </a:txBody>
                  <a:tcPr marL="68556" marR="685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00113">
                <a:tc>
                  <a:txBody>
                    <a:bodyPr/>
                    <a:lstStyle/>
                    <a:p>
                      <a:pPr algn="just">
                        <a:spcAft>
                          <a:spcPts val="0"/>
                        </a:spcAft>
                      </a:pPr>
                      <a:r>
                        <a:rPr lang="en-US" sz="2400" b="0" kern="100" dirty="0">
                          <a:effectLst/>
                          <a:latin typeface="微软雅黑" panose="020B0503020204020204" pitchFamily="34" charset="-122"/>
                          <a:ea typeface="微软雅黑" panose="020B0503020204020204" pitchFamily="34" charset="-122"/>
                          <a:cs typeface="Times New Roman" panose="02020603050405020304"/>
                        </a:rPr>
                        <a:t> </a:t>
                      </a:r>
                      <a:endParaRPr lang="en-US" sz="2400" b="0" kern="100" dirty="0">
                        <a:effectLst/>
                        <a:latin typeface="微软雅黑" panose="020B0503020204020204" pitchFamily="34" charset="-122"/>
                        <a:ea typeface="微软雅黑" panose="020B0503020204020204" pitchFamily="34" charset="-122"/>
                        <a:cs typeface="Times New Roman" panose="02020603050405020304"/>
                      </a:endParaRPr>
                    </a:p>
                  </a:txBody>
                  <a:tcPr marL="68556" marR="685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2400" b="0" kern="100" dirty="0">
                          <a:effectLst/>
                          <a:latin typeface="微软雅黑" panose="020B0503020204020204" pitchFamily="34" charset="-122"/>
                          <a:ea typeface="微软雅黑" panose="020B0503020204020204" pitchFamily="34" charset="-122"/>
                          <a:cs typeface="Times New Roman" panose="02020603050405020304"/>
                        </a:rPr>
                        <a:t> </a:t>
                      </a:r>
                      <a:endParaRPr lang="en-US" sz="2400" b="0" kern="100" dirty="0">
                        <a:effectLst/>
                        <a:latin typeface="微软雅黑" panose="020B0503020204020204" pitchFamily="34" charset="-122"/>
                        <a:ea typeface="微软雅黑" panose="020B0503020204020204" pitchFamily="34" charset="-122"/>
                        <a:cs typeface="Times New Roman" panose="02020603050405020304"/>
                      </a:endParaRPr>
                    </a:p>
                  </a:txBody>
                  <a:tcPr marL="68556" marR="685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2400" b="0" kern="100" dirty="0">
                          <a:effectLst/>
                          <a:latin typeface="微软雅黑" panose="020B0503020204020204" pitchFamily="34" charset="-122"/>
                          <a:ea typeface="微软雅黑" panose="020B0503020204020204" pitchFamily="34" charset="-122"/>
                          <a:cs typeface="Times New Roman" panose="02020603050405020304"/>
                        </a:rPr>
                        <a:t> </a:t>
                      </a:r>
                      <a:endParaRPr lang="en-US" sz="2400" b="0" kern="100" dirty="0">
                        <a:effectLst/>
                        <a:latin typeface="微软雅黑" panose="020B0503020204020204" pitchFamily="34" charset="-122"/>
                        <a:ea typeface="微软雅黑" panose="020B0503020204020204" pitchFamily="34" charset="-122"/>
                        <a:cs typeface="Times New Roman" panose="02020603050405020304"/>
                      </a:endParaRPr>
                    </a:p>
                  </a:txBody>
                  <a:tcPr marL="68556" marR="685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01" name="矩形 100"/>
          <p:cNvSpPr/>
          <p:nvPr/>
        </p:nvSpPr>
        <p:spPr>
          <a:xfrm>
            <a:off x="5002552" y="4628852"/>
            <a:ext cx="361315" cy="460375"/>
          </a:xfrm>
          <a:prstGeom prst="rect">
            <a:avLst/>
          </a:prstGeom>
        </p:spPr>
        <p:txBody>
          <a:bodyPr wrap="none">
            <a:spAutoFit/>
          </a:bodyPr>
          <a:lstStyle/>
          <a:p>
            <a:pPr>
              <a:defRPr/>
            </a:pPr>
            <a:r>
              <a:rPr lang="en-US" altLang="zh-CN" sz="2400" dirty="0">
                <a:solidFill>
                  <a:srgbClr val="0000FF"/>
                </a:solidFill>
                <a:latin typeface="微软雅黑" panose="020B0503020204020204" pitchFamily="34" charset="-122"/>
                <a:ea typeface="微软雅黑" panose="020B0503020204020204" pitchFamily="34" charset="-122"/>
              </a:rPr>
              <a:t>5</a:t>
            </a:r>
            <a:endParaRPr lang="en-US" altLang="zh-CN" sz="2400" dirty="0">
              <a:solidFill>
                <a:srgbClr val="0000FF"/>
              </a:solidFill>
              <a:latin typeface="微软雅黑" panose="020B0503020204020204" pitchFamily="34" charset="-122"/>
              <a:ea typeface="微软雅黑" panose="020B0503020204020204" pitchFamily="34" charset="-122"/>
            </a:endParaRPr>
          </a:p>
        </p:txBody>
      </p:sp>
      <p:sp>
        <p:nvSpPr>
          <p:cNvPr id="102" name="矩形 101"/>
          <p:cNvSpPr/>
          <p:nvPr/>
        </p:nvSpPr>
        <p:spPr>
          <a:xfrm>
            <a:off x="2446677" y="3060402"/>
            <a:ext cx="361315" cy="460375"/>
          </a:xfrm>
          <a:prstGeom prst="rect">
            <a:avLst/>
          </a:prstGeom>
        </p:spPr>
        <p:txBody>
          <a:bodyPr wrap="none">
            <a:spAutoFit/>
          </a:bodyPr>
          <a:lstStyle/>
          <a:p>
            <a:pPr>
              <a:defRPr/>
            </a:pPr>
            <a:r>
              <a:rPr lang="en-US" altLang="zh-CN" sz="2400" dirty="0">
                <a:latin typeface="微软雅黑" panose="020B0503020204020204" pitchFamily="34" charset="-122"/>
                <a:ea typeface="微软雅黑" panose="020B0503020204020204" pitchFamily="34" charset="-122"/>
              </a:rPr>
              <a:t>2</a:t>
            </a:r>
            <a:endParaRPr lang="en-US" altLang="zh-CN" sz="2400" dirty="0">
              <a:latin typeface="微软雅黑" panose="020B0503020204020204" pitchFamily="34" charset="-122"/>
              <a:ea typeface="微软雅黑" panose="020B0503020204020204" pitchFamily="34" charset="-122"/>
            </a:endParaRPr>
          </a:p>
        </p:txBody>
      </p:sp>
      <p:sp>
        <p:nvSpPr>
          <p:cNvPr id="103" name="矩形 102"/>
          <p:cNvSpPr/>
          <p:nvPr/>
        </p:nvSpPr>
        <p:spPr>
          <a:xfrm>
            <a:off x="3165815" y="3674765"/>
            <a:ext cx="361315" cy="460375"/>
          </a:xfrm>
          <a:prstGeom prst="rect">
            <a:avLst/>
          </a:prstGeom>
        </p:spPr>
        <p:txBody>
          <a:bodyPr wrap="none">
            <a:spAutoFit/>
          </a:bodyPr>
          <a:lstStyle/>
          <a:p>
            <a:pPr>
              <a:defRPr/>
            </a:pPr>
            <a:r>
              <a:rPr lang="en-US" altLang="zh-CN" sz="2400" dirty="0">
                <a:latin typeface="微软雅黑" panose="020B0503020204020204" pitchFamily="34" charset="-122"/>
                <a:ea typeface="微软雅黑" panose="020B0503020204020204" pitchFamily="34" charset="-122"/>
              </a:rPr>
              <a:t>8</a:t>
            </a:r>
            <a:endParaRPr lang="en-US" altLang="zh-CN" sz="2400" dirty="0">
              <a:latin typeface="微软雅黑" panose="020B0503020204020204" pitchFamily="34" charset="-122"/>
              <a:ea typeface="微软雅黑" panose="020B0503020204020204" pitchFamily="34" charset="-122"/>
            </a:endParaRPr>
          </a:p>
        </p:txBody>
      </p:sp>
      <p:sp>
        <p:nvSpPr>
          <p:cNvPr id="104" name="矩形 103"/>
          <p:cNvSpPr/>
          <p:nvPr/>
        </p:nvSpPr>
        <p:spPr>
          <a:xfrm>
            <a:off x="3745252" y="3060402"/>
            <a:ext cx="361315" cy="460375"/>
          </a:xfrm>
          <a:prstGeom prst="rect">
            <a:avLst/>
          </a:prstGeom>
        </p:spPr>
        <p:txBody>
          <a:bodyPr wrap="none">
            <a:spAutoFit/>
          </a:bodyPr>
          <a:lstStyle/>
          <a:p>
            <a:pPr>
              <a:defRPr/>
            </a:pPr>
            <a:r>
              <a:rPr lang="en-US" altLang="zh-CN" sz="2400" dirty="0">
                <a:latin typeface="微软雅黑" panose="020B0503020204020204" pitchFamily="34" charset="-122"/>
                <a:ea typeface="微软雅黑" panose="020B0503020204020204" pitchFamily="34" charset="-122"/>
              </a:rPr>
              <a:t>4</a:t>
            </a:r>
            <a:endParaRPr lang="en-US" altLang="zh-CN" sz="2400" dirty="0">
              <a:latin typeface="微软雅黑" panose="020B0503020204020204" pitchFamily="34" charset="-122"/>
              <a:ea typeface="微软雅黑" panose="020B0503020204020204" pitchFamily="34" charset="-122"/>
            </a:endParaRPr>
          </a:p>
        </p:txBody>
      </p:sp>
      <p:sp>
        <p:nvSpPr>
          <p:cNvPr id="105" name="矩形 104"/>
          <p:cNvSpPr/>
          <p:nvPr/>
        </p:nvSpPr>
        <p:spPr>
          <a:xfrm>
            <a:off x="4496140" y="3674765"/>
            <a:ext cx="361315" cy="460375"/>
          </a:xfrm>
          <a:prstGeom prst="rect">
            <a:avLst/>
          </a:prstGeom>
        </p:spPr>
        <p:txBody>
          <a:bodyPr wrap="none">
            <a:spAutoFit/>
          </a:bodyPr>
          <a:lstStyle/>
          <a:p>
            <a:pPr>
              <a:defRPr/>
            </a:pPr>
            <a:r>
              <a:rPr lang="en-US" altLang="zh-CN" sz="2400" dirty="0">
                <a:latin typeface="微软雅黑" panose="020B0503020204020204" pitchFamily="34" charset="-122"/>
                <a:ea typeface="微软雅黑" panose="020B0503020204020204" pitchFamily="34" charset="-122"/>
              </a:rPr>
              <a:t>2</a:t>
            </a:r>
            <a:endParaRPr lang="en-US" altLang="zh-CN" sz="2400" dirty="0">
              <a:latin typeface="微软雅黑" panose="020B0503020204020204" pitchFamily="34" charset="-122"/>
              <a:ea typeface="微软雅黑" panose="020B0503020204020204" pitchFamily="34" charset="-122"/>
            </a:endParaRPr>
          </a:p>
        </p:txBody>
      </p:sp>
      <p:sp>
        <p:nvSpPr>
          <p:cNvPr id="106" name="矩形 105"/>
          <p:cNvSpPr/>
          <p:nvPr/>
        </p:nvSpPr>
        <p:spPr>
          <a:xfrm>
            <a:off x="2446677" y="4298652"/>
            <a:ext cx="361315" cy="460375"/>
          </a:xfrm>
          <a:prstGeom prst="rect">
            <a:avLst/>
          </a:prstGeom>
        </p:spPr>
        <p:txBody>
          <a:bodyPr wrap="none">
            <a:spAutoFit/>
          </a:bodyPr>
          <a:lstStyle/>
          <a:p>
            <a:pPr>
              <a:defRPr/>
            </a:pPr>
            <a:r>
              <a:rPr lang="en-US" altLang="zh-CN" sz="2400" dirty="0">
                <a:latin typeface="微软雅黑" panose="020B0503020204020204" pitchFamily="34" charset="-122"/>
                <a:ea typeface="微软雅黑" panose="020B0503020204020204" pitchFamily="34" charset="-122"/>
              </a:rPr>
              <a:t>2</a:t>
            </a:r>
            <a:endParaRPr lang="en-US" altLang="zh-CN" sz="2400" dirty="0">
              <a:latin typeface="微软雅黑" panose="020B0503020204020204" pitchFamily="34" charset="-122"/>
              <a:ea typeface="微软雅黑" panose="020B0503020204020204" pitchFamily="34" charset="-122"/>
            </a:endParaRPr>
          </a:p>
        </p:txBody>
      </p:sp>
      <p:sp>
        <p:nvSpPr>
          <p:cNvPr id="107" name="矩形 106"/>
          <p:cNvSpPr/>
          <p:nvPr/>
        </p:nvSpPr>
        <p:spPr>
          <a:xfrm>
            <a:off x="3165815" y="4898727"/>
            <a:ext cx="361315" cy="460375"/>
          </a:xfrm>
          <a:prstGeom prst="rect">
            <a:avLst/>
          </a:prstGeom>
        </p:spPr>
        <p:txBody>
          <a:bodyPr wrap="none">
            <a:spAutoFit/>
          </a:bodyPr>
          <a:lstStyle/>
          <a:p>
            <a:pPr>
              <a:defRPr/>
            </a:pPr>
            <a:r>
              <a:rPr lang="en-US" altLang="zh-CN" sz="2400" dirty="0">
                <a:latin typeface="微软雅黑" panose="020B0503020204020204" pitchFamily="34" charset="-122"/>
                <a:ea typeface="微软雅黑" panose="020B0503020204020204" pitchFamily="34" charset="-122"/>
              </a:rPr>
              <a:t>0</a:t>
            </a:r>
            <a:endParaRPr lang="en-US" altLang="zh-CN" sz="2400" dirty="0">
              <a:latin typeface="微软雅黑" panose="020B0503020204020204" pitchFamily="34" charset="-122"/>
              <a:ea typeface="微软雅黑" panose="020B0503020204020204" pitchFamily="34" charset="-122"/>
            </a:endParaRPr>
          </a:p>
        </p:txBody>
      </p:sp>
      <p:sp>
        <p:nvSpPr>
          <p:cNvPr id="108" name="矩形 107"/>
          <p:cNvSpPr/>
          <p:nvPr/>
        </p:nvSpPr>
        <p:spPr>
          <a:xfrm>
            <a:off x="3745252" y="4298652"/>
            <a:ext cx="361315" cy="460375"/>
          </a:xfrm>
          <a:prstGeom prst="rect">
            <a:avLst/>
          </a:prstGeom>
        </p:spPr>
        <p:txBody>
          <a:bodyPr wrap="none">
            <a:spAutoFit/>
          </a:bodyPr>
          <a:lstStyle/>
          <a:p>
            <a:pPr>
              <a:defRPr/>
            </a:pPr>
            <a:r>
              <a:rPr lang="en-US" altLang="zh-CN" sz="2400" dirty="0">
                <a:latin typeface="微软雅黑" panose="020B0503020204020204" pitchFamily="34" charset="-122"/>
                <a:ea typeface="微软雅黑" panose="020B0503020204020204" pitchFamily="34" charset="-122"/>
              </a:rPr>
              <a:t>3</a:t>
            </a:r>
            <a:endParaRPr lang="en-US" altLang="zh-CN" sz="2400" dirty="0">
              <a:latin typeface="微软雅黑" panose="020B0503020204020204" pitchFamily="34" charset="-122"/>
              <a:ea typeface="微软雅黑" panose="020B0503020204020204" pitchFamily="34" charset="-122"/>
            </a:endParaRPr>
          </a:p>
        </p:txBody>
      </p:sp>
      <p:sp>
        <p:nvSpPr>
          <p:cNvPr id="109" name="矩形 108"/>
          <p:cNvSpPr/>
          <p:nvPr/>
        </p:nvSpPr>
        <p:spPr>
          <a:xfrm>
            <a:off x="4496140" y="4898727"/>
            <a:ext cx="361315" cy="460375"/>
          </a:xfrm>
          <a:prstGeom prst="rect">
            <a:avLst/>
          </a:prstGeom>
        </p:spPr>
        <p:txBody>
          <a:bodyPr wrap="none">
            <a:spAutoFit/>
          </a:bodyPr>
          <a:lstStyle/>
          <a:p>
            <a:pPr>
              <a:defRPr/>
            </a:pPr>
            <a:r>
              <a:rPr lang="en-US" altLang="zh-CN" sz="2400" dirty="0">
                <a:latin typeface="微软雅黑" panose="020B0503020204020204" pitchFamily="34" charset="-122"/>
                <a:ea typeface="微软雅黑" panose="020B0503020204020204" pitchFamily="34" charset="-122"/>
              </a:rPr>
              <a:t>0</a:t>
            </a:r>
            <a:endParaRPr lang="en-US" altLang="zh-CN" sz="2400" dirty="0">
              <a:latin typeface="微软雅黑" panose="020B0503020204020204" pitchFamily="34" charset="-122"/>
              <a:ea typeface="微软雅黑" panose="020B0503020204020204" pitchFamily="34" charset="-122"/>
            </a:endParaRPr>
          </a:p>
        </p:txBody>
      </p:sp>
      <p:sp>
        <p:nvSpPr>
          <p:cNvPr id="110" name="矩形 109"/>
          <p:cNvSpPr>
            <a:spLocks noChangeArrowheads="1"/>
          </p:cNvSpPr>
          <p:nvPr/>
        </p:nvSpPr>
        <p:spPr bwMode="auto">
          <a:xfrm>
            <a:off x="1930740" y="4628852"/>
            <a:ext cx="36131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r>
              <a:rPr lang="en-US" altLang="zh-CN" sz="2400" b="0">
                <a:solidFill>
                  <a:srgbClr val="FF0000"/>
                </a:solidFill>
                <a:latin typeface="微软雅黑" panose="020B0503020204020204" pitchFamily="34" charset="-122"/>
                <a:ea typeface="微软雅黑" panose="020B0503020204020204" pitchFamily="34" charset="-122"/>
              </a:rPr>
              <a:t>4</a:t>
            </a:r>
            <a:endParaRPr lang="en-US" altLang="zh-CN" sz="2400" b="0">
              <a:solidFill>
                <a:srgbClr val="FF0000"/>
              </a:solidFill>
              <a:latin typeface="微软雅黑" panose="020B0503020204020204" pitchFamily="34" charset="-122"/>
              <a:ea typeface="微软雅黑" panose="020B0503020204020204" pitchFamily="34" charset="-122"/>
            </a:endParaRPr>
          </a:p>
        </p:txBody>
      </p:sp>
      <p:sp>
        <p:nvSpPr>
          <p:cNvPr id="111" name="矩形 110"/>
          <p:cNvSpPr>
            <a:spLocks noChangeArrowheads="1"/>
          </p:cNvSpPr>
          <p:nvPr/>
        </p:nvSpPr>
        <p:spPr bwMode="auto">
          <a:xfrm>
            <a:off x="1930740" y="3366790"/>
            <a:ext cx="36131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r>
              <a:rPr lang="en-US" altLang="zh-CN" sz="2400" b="0">
                <a:solidFill>
                  <a:srgbClr val="FF0000"/>
                </a:solidFill>
                <a:latin typeface="微软雅黑" panose="020B0503020204020204" pitchFamily="34" charset="-122"/>
                <a:ea typeface="微软雅黑" panose="020B0503020204020204" pitchFamily="34" charset="-122"/>
              </a:rPr>
              <a:t>3</a:t>
            </a:r>
            <a:endParaRPr lang="en-US" altLang="zh-CN" sz="2400" b="0">
              <a:solidFill>
                <a:srgbClr val="FF0000"/>
              </a:solidFill>
              <a:latin typeface="微软雅黑" panose="020B0503020204020204" pitchFamily="34" charset="-122"/>
              <a:ea typeface="微软雅黑" panose="020B0503020204020204" pitchFamily="34" charset="-122"/>
            </a:endParaRPr>
          </a:p>
        </p:txBody>
      </p:sp>
      <p:cxnSp>
        <p:nvCxnSpPr>
          <p:cNvPr id="112" name="直接连接符 16"/>
          <p:cNvCxnSpPr>
            <a:cxnSpLocks noChangeShapeType="1"/>
          </p:cNvCxnSpPr>
          <p:nvPr/>
        </p:nvCxnSpPr>
        <p:spPr bwMode="auto">
          <a:xfrm flipH="1">
            <a:off x="6178890" y="3433822"/>
            <a:ext cx="1146175" cy="890588"/>
          </a:xfrm>
          <a:prstGeom prst="line">
            <a:avLst/>
          </a:prstGeom>
          <a:noFill/>
          <a:ln w="12700" algn="ctr">
            <a:solidFill>
              <a:schemeClr val="tx1"/>
            </a:solidFill>
            <a:round/>
          </a:ln>
          <a:extLst>
            <a:ext uri="{909E8E84-426E-40DD-AFC4-6F175D3DCCD1}">
              <a14:hiddenFill xmlns:a14="http://schemas.microsoft.com/office/drawing/2010/main">
                <a:noFill/>
              </a14:hiddenFill>
            </a:ext>
          </a:extLst>
        </p:spPr>
      </p:cxnSp>
      <p:cxnSp>
        <p:nvCxnSpPr>
          <p:cNvPr id="113" name="直接连接符 16"/>
          <p:cNvCxnSpPr>
            <a:cxnSpLocks noChangeShapeType="1"/>
          </p:cNvCxnSpPr>
          <p:nvPr/>
        </p:nvCxnSpPr>
        <p:spPr bwMode="auto">
          <a:xfrm flipH="1">
            <a:off x="7339352" y="3429060"/>
            <a:ext cx="1143000" cy="885825"/>
          </a:xfrm>
          <a:prstGeom prst="line">
            <a:avLst/>
          </a:prstGeom>
          <a:noFill/>
          <a:ln w="12700" algn="ctr">
            <a:solidFill>
              <a:schemeClr val="tx1"/>
            </a:solidFill>
            <a:round/>
          </a:ln>
          <a:extLst>
            <a:ext uri="{909E8E84-426E-40DD-AFC4-6F175D3DCCD1}">
              <a14:hiddenFill xmlns:a14="http://schemas.microsoft.com/office/drawing/2010/main">
                <a:noFill/>
              </a14:hiddenFill>
            </a:ext>
          </a:extLst>
        </p:spPr>
      </p:cxnSp>
      <p:cxnSp>
        <p:nvCxnSpPr>
          <p:cNvPr id="114" name="直接连接符 16"/>
          <p:cNvCxnSpPr>
            <a:cxnSpLocks noChangeShapeType="1"/>
          </p:cNvCxnSpPr>
          <p:nvPr/>
        </p:nvCxnSpPr>
        <p:spPr bwMode="auto">
          <a:xfrm flipH="1">
            <a:off x="8482352" y="3424297"/>
            <a:ext cx="1152525" cy="890588"/>
          </a:xfrm>
          <a:prstGeom prst="line">
            <a:avLst/>
          </a:prstGeom>
          <a:noFill/>
          <a:ln w="12700" algn="ctr">
            <a:solidFill>
              <a:schemeClr val="tx1"/>
            </a:solidFill>
            <a:round/>
          </a:ln>
          <a:extLst>
            <a:ext uri="{909E8E84-426E-40DD-AFC4-6F175D3DCCD1}">
              <a14:hiddenFill xmlns:a14="http://schemas.microsoft.com/office/drawing/2010/main">
                <a:noFill/>
              </a14:hiddenFill>
            </a:ext>
          </a:extLst>
        </p:spPr>
      </p:cxnSp>
      <p:cxnSp>
        <p:nvCxnSpPr>
          <p:cNvPr id="115" name="直接连接符 16"/>
          <p:cNvCxnSpPr>
            <a:cxnSpLocks noChangeShapeType="1"/>
          </p:cNvCxnSpPr>
          <p:nvPr/>
        </p:nvCxnSpPr>
        <p:spPr bwMode="auto">
          <a:xfrm flipH="1">
            <a:off x="6178890" y="4319647"/>
            <a:ext cx="1160462" cy="904875"/>
          </a:xfrm>
          <a:prstGeom prst="line">
            <a:avLst/>
          </a:prstGeom>
          <a:noFill/>
          <a:ln w="12700" algn="ctr">
            <a:solidFill>
              <a:schemeClr val="tx1"/>
            </a:solidFill>
            <a:round/>
          </a:ln>
          <a:extLst>
            <a:ext uri="{909E8E84-426E-40DD-AFC4-6F175D3DCCD1}">
              <a14:hiddenFill xmlns:a14="http://schemas.microsoft.com/office/drawing/2010/main">
                <a:noFill/>
              </a14:hiddenFill>
            </a:ext>
          </a:extLst>
        </p:spPr>
      </p:cxnSp>
      <p:cxnSp>
        <p:nvCxnSpPr>
          <p:cNvPr id="116" name="直接连接符 16"/>
          <p:cNvCxnSpPr>
            <a:cxnSpLocks noChangeShapeType="1"/>
          </p:cNvCxnSpPr>
          <p:nvPr/>
        </p:nvCxnSpPr>
        <p:spPr bwMode="auto">
          <a:xfrm flipH="1">
            <a:off x="7329827" y="4324410"/>
            <a:ext cx="1152525" cy="900112"/>
          </a:xfrm>
          <a:prstGeom prst="line">
            <a:avLst/>
          </a:prstGeom>
          <a:noFill/>
          <a:ln w="12700" algn="ctr">
            <a:solidFill>
              <a:schemeClr val="tx1"/>
            </a:solidFill>
            <a:round/>
          </a:ln>
          <a:extLst>
            <a:ext uri="{909E8E84-426E-40DD-AFC4-6F175D3DCCD1}">
              <a14:hiddenFill xmlns:a14="http://schemas.microsoft.com/office/drawing/2010/main">
                <a:noFill/>
              </a14:hiddenFill>
            </a:ext>
          </a:extLst>
        </p:spPr>
      </p:cxnSp>
      <p:sp>
        <p:nvSpPr>
          <p:cNvPr id="117" name="矩形 116"/>
          <p:cNvSpPr/>
          <p:nvPr/>
        </p:nvSpPr>
        <p:spPr>
          <a:xfrm>
            <a:off x="6617040" y="2919472"/>
            <a:ext cx="361315" cy="460375"/>
          </a:xfrm>
          <a:prstGeom prst="rect">
            <a:avLst/>
          </a:prstGeom>
        </p:spPr>
        <p:txBody>
          <a:bodyPr wrap="none">
            <a:spAutoFit/>
          </a:bodyPr>
          <a:lstStyle/>
          <a:p>
            <a:pPr>
              <a:defRPr/>
            </a:pPr>
            <a:r>
              <a:rPr lang="en-US" altLang="zh-CN" sz="2400" dirty="0">
                <a:solidFill>
                  <a:srgbClr val="0000FF"/>
                </a:solidFill>
                <a:latin typeface="微软雅黑" panose="020B0503020204020204" pitchFamily="34" charset="-122"/>
                <a:ea typeface="微软雅黑" panose="020B0503020204020204" pitchFamily="34" charset="-122"/>
              </a:rPr>
              <a:t>3</a:t>
            </a:r>
            <a:endParaRPr lang="en-US" altLang="zh-CN" sz="2400" dirty="0">
              <a:solidFill>
                <a:srgbClr val="0000FF"/>
              </a:solidFill>
              <a:latin typeface="微软雅黑" panose="020B0503020204020204" pitchFamily="34" charset="-122"/>
              <a:ea typeface="微软雅黑" panose="020B0503020204020204" pitchFamily="34" charset="-122"/>
            </a:endParaRPr>
          </a:p>
        </p:txBody>
      </p:sp>
      <p:cxnSp>
        <p:nvCxnSpPr>
          <p:cNvPr id="118" name="直接连接符 16"/>
          <p:cNvCxnSpPr>
            <a:cxnSpLocks noChangeShapeType="1"/>
          </p:cNvCxnSpPr>
          <p:nvPr/>
        </p:nvCxnSpPr>
        <p:spPr bwMode="auto">
          <a:xfrm flipH="1">
            <a:off x="8482352" y="4324410"/>
            <a:ext cx="1157288" cy="900112"/>
          </a:xfrm>
          <a:prstGeom prst="line">
            <a:avLst/>
          </a:prstGeom>
          <a:noFill/>
          <a:ln w="12700" algn="ctr">
            <a:solidFill>
              <a:schemeClr val="tx1"/>
            </a:solidFill>
            <a:round/>
          </a:ln>
          <a:extLst>
            <a:ext uri="{909E8E84-426E-40DD-AFC4-6F175D3DCCD1}">
              <a14:hiddenFill xmlns:a14="http://schemas.microsoft.com/office/drawing/2010/main">
                <a:noFill/>
              </a14:hiddenFill>
            </a:ext>
          </a:extLst>
        </p:spPr>
      </p:cxnSp>
      <p:sp>
        <p:nvSpPr>
          <p:cNvPr id="119" name="矩形 118"/>
          <p:cNvSpPr/>
          <p:nvPr/>
        </p:nvSpPr>
        <p:spPr>
          <a:xfrm>
            <a:off x="7733052" y="2919472"/>
            <a:ext cx="361315" cy="460375"/>
          </a:xfrm>
          <a:prstGeom prst="rect">
            <a:avLst/>
          </a:prstGeom>
        </p:spPr>
        <p:txBody>
          <a:bodyPr wrap="none">
            <a:spAutoFit/>
          </a:bodyPr>
          <a:lstStyle/>
          <a:p>
            <a:pPr>
              <a:defRPr/>
            </a:pPr>
            <a:r>
              <a:rPr lang="en-US" altLang="zh-CN" sz="2400" dirty="0">
                <a:solidFill>
                  <a:srgbClr val="0000FF"/>
                </a:solidFill>
                <a:latin typeface="微软雅黑" panose="020B0503020204020204" pitchFamily="34" charset="-122"/>
                <a:ea typeface="微软雅黑" panose="020B0503020204020204" pitchFamily="34" charset="-122"/>
              </a:rPr>
              <a:t>5</a:t>
            </a:r>
            <a:endParaRPr lang="en-US" altLang="zh-CN" sz="2400" dirty="0">
              <a:solidFill>
                <a:srgbClr val="0000FF"/>
              </a:solidFill>
              <a:latin typeface="微软雅黑" panose="020B0503020204020204" pitchFamily="34" charset="-122"/>
              <a:ea typeface="微软雅黑" panose="020B0503020204020204" pitchFamily="34" charset="-122"/>
            </a:endParaRPr>
          </a:p>
        </p:txBody>
      </p:sp>
      <p:sp>
        <p:nvSpPr>
          <p:cNvPr id="120" name="矩形 119"/>
          <p:cNvSpPr/>
          <p:nvPr/>
        </p:nvSpPr>
        <p:spPr>
          <a:xfrm>
            <a:off x="8849065" y="2919472"/>
            <a:ext cx="361315" cy="460375"/>
          </a:xfrm>
          <a:prstGeom prst="rect">
            <a:avLst/>
          </a:prstGeom>
        </p:spPr>
        <p:txBody>
          <a:bodyPr wrap="none">
            <a:spAutoFit/>
          </a:bodyPr>
          <a:lstStyle/>
          <a:p>
            <a:pPr>
              <a:defRPr/>
            </a:pPr>
            <a:r>
              <a:rPr lang="en-US" altLang="zh-CN" sz="2400" dirty="0">
                <a:solidFill>
                  <a:srgbClr val="0000FF"/>
                </a:solidFill>
                <a:latin typeface="微软雅黑" panose="020B0503020204020204" pitchFamily="34" charset="-122"/>
                <a:ea typeface="微软雅黑" panose="020B0503020204020204" pitchFamily="34" charset="-122"/>
              </a:rPr>
              <a:t>7</a:t>
            </a:r>
            <a:endParaRPr lang="en-US" altLang="zh-CN" sz="2400" dirty="0">
              <a:solidFill>
                <a:srgbClr val="0000FF"/>
              </a:solidFill>
              <a:latin typeface="微软雅黑" panose="020B0503020204020204" pitchFamily="34" charset="-122"/>
              <a:ea typeface="微软雅黑" panose="020B0503020204020204" pitchFamily="34" charset="-122"/>
            </a:endParaRPr>
          </a:p>
        </p:txBody>
      </p:sp>
      <p:sp>
        <p:nvSpPr>
          <p:cNvPr id="121" name="矩形 120"/>
          <p:cNvSpPr/>
          <p:nvPr/>
        </p:nvSpPr>
        <p:spPr>
          <a:xfrm>
            <a:off x="9658690" y="3568760"/>
            <a:ext cx="361315" cy="460375"/>
          </a:xfrm>
          <a:prstGeom prst="rect">
            <a:avLst/>
          </a:prstGeom>
        </p:spPr>
        <p:txBody>
          <a:bodyPr wrap="none">
            <a:spAutoFit/>
          </a:bodyPr>
          <a:lstStyle/>
          <a:p>
            <a:pPr>
              <a:defRPr/>
            </a:pPr>
            <a:r>
              <a:rPr lang="en-US" altLang="zh-CN" sz="2400" dirty="0">
                <a:solidFill>
                  <a:srgbClr val="0000FF"/>
                </a:solidFill>
                <a:latin typeface="微软雅黑" panose="020B0503020204020204" pitchFamily="34" charset="-122"/>
                <a:ea typeface="微软雅黑" panose="020B0503020204020204" pitchFamily="34" charset="-122"/>
              </a:rPr>
              <a:t>4</a:t>
            </a:r>
            <a:endParaRPr lang="en-US" altLang="zh-CN" sz="2400" dirty="0">
              <a:solidFill>
                <a:srgbClr val="0000FF"/>
              </a:solidFill>
              <a:latin typeface="微软雅黑" panose="020B0503020204020204" pitchFamily="34" charset="-122"/>
              <a:ea typeface="微软雅黑" panose="020B0503020204020204" pitchFamily="34" charset="-122"/>
            </a:endParaRPr>
          </a:p>
        </p:txBody>
      </p:sp>
      <p:sp>
        <p:nvSpPr>
          <p:cNvPr id="122" name="矩形 121"/>
          <p:cNvSpPr/>
          <p:nvPr/>
        </p:nvSpPr>
        <p:spPr>
          <a:xfrm>
            <a:off x="9658690" y="4432360"/>
            <a:ext cx="361315" cy="460375"/>
          </a:xfrm>
          <a:prstGeom prst="rect">
            <a:avLst/>
          </a:prstGeom>
        </p:spPr>
        <p:txBody>
          <a:bodyPr wrap="none">
            <a:spAutoFit/>
          </a:bodyPr>
          <a:lstStyle/>
          <a:p>
            <a:pPr>
              <a:defRPr/>
            </a:pPr>
            <a:r>
              <a:rPr lang="en-US" altLang="zh-CN" sz="2400" dirty="0">
                <a:solidFill>
                  <a:srgbClr val="0000FF"/>
                </a:solidFill>
                <a:latin typeface="微软雅黑" panose="020B0503020204020204" pitchFamily="34" charset="-122"/>
                <a:ea typeface="微软雅黑" panose="020B0503020204020204" pitchFamily="34" charset="-122"/>
              </a:rPr>
              <a:t>6</a:t>
            </a:r>
            <a:endParaRPr lang="en-US" altLang="zh-CN" sz="2400" dirty="0">
              <a:solidFill>
                <a:srgbClr val="0000FF"/>
              </a:solidFill>
              <a:latin typeface="微软雅黑" panose="020B0503020204020204" pitchFamily="34" charset="-122"/>
              <a:ea typeface="微软雅黑" panose="020B0503020204020204" pitchFamily="34" charset="-122"/>
            </a:endParaRPr>
          </a:p>
        </p:txBody>
      </p:sp>
      <p:sp>
        <p:nvSpPr>
          <p:cNvPr id="123" name="矩形 122"/>
          <p:cNvSpPr/>
          <p:nvPr/>
        </p:nvSpPr>
        <p:spPr>
          <a:xfrm>
            <a:off x="6212227" y="3390960"/>
            <a:ext cx="361315" cy="460375"/>
          </a:xfrm>
          <a:prstGeom prst="rect">
            <a:avLst/>
          </a:prstGeom>
        </p:spPr>
        <p:txBody>
          <a:bodyPr wrap="none">
            <a:spAutoFit/>
          </a:bodyPr>
          <a:lstStyle/>
          <a:p>
            <a:pPr>
              <a:defRPr/>
            </a:pPr>
            <a:r>
              <a:rPr lang="en-US" altLang="zh-CN" sz="2400" dirty="0">
                <a:latin typeface="微软雅黑" panose="020B0503020204020204" pitchFamily="34" charset="-122"/>
                <a:ea typeface="微软雅黑" panose="020B0503020204020204" pitchFamily="34" charset="-122"/>
              </a:rPr>
              <a:t>1</a:t>
            </a:r>
            <a:endParaRPr lang="en-US" altLang="zh-CN" sz="2400" dirty="0">
              <a:latin typeface="微软雅黑" panose="020B0503020204020204" pitchFamily="34" charset="-122"/>
              <a:ea typeface="微软雅黑" panose="020B0503020204020204" pitchFamily="34" charset="-122"/>
            </a:endParaRPr>
          </a:p>
        </p:txBody>
      </p:sp>
      <p:sp>
        <p:nvSpPr>
          <p:cNvPr id="124" name="矩形 123"/>
          <p:cNvSpPr/>
          <p:nvPr/>
        </p:nvSpPr>
        <p:spPr>
          <a:xfrm>
            <a:off x="6825002" y="3798947"/>
            <a:ext cx="361315" cy="460375"/>
          </a:xfrm>
          <a:prstGeom prst="rect">
            <a:avLst/>
          </a:prstGeom>
        </p:spPr>
        <p:txBody>
          <a:bodyPr wrap="none">
            <a:spAutoFit/>
          </a:bodyPr>
          <a:lstStyle/>
          <a:p>
            <a:pPr>
              <a:defRPr/>
            </a:pPr>
            <a:r>
              <a:rPr lang="en-US" altLang="zh-CN" sz="2400" dirty="0">
                <a:latin typeface="微软雅黑" panose="020B0503020204020204" pitchFamily="34" charset="-122"/>
                <a:ea typeface="微软雅黑" panose="020B0503020204020204" pitchFamily="34" charset="-122"/>
              </a:rPr>
              <a:t>2</a:t>
            </a:r>
            <a:endParaRPr lang="en-US" altLang="zh-CN" sz="2400" dirty="0">
              <a:latin typeface="微软雅黑" panose="020B0503020204020204" pitchFamily="34" charset="-122"/>
              <a:ea typeface="微软雅黑" panose="020B0503020204020204" pitchFamily="34" charset="-122"/>
            </a:endParaRPr>
          </a:p>
        </p:txBody>
      </p:sp>
      <p:sp>
        <p:nvSpPr>
          <p:cNvPr id="125" name="矩形 124"/>
          <p:cNvSpPr/>
          <p:nvPr/>
        </p:nvSpPr>
        <p:spPr>
          <a:xfrm>
            <a:off x="7398090" y="3390960"/>
            <a:ext cx="361315" cy="460375"/>
          </a:xfrm>
          <a:prstGeom prst="rect">
            <a:avLst/>
          </a:prstGeom>
        </p:spPr>
        <p:txBody>
          <a:bodyPr wrap="none">
            <a:spAutoFit/>
          </a:bodyPr>
          <a:lstStyle/>
          <a:p>
            <a:pPr>
              <a:defRPr/>
            </a:pPr>
            <a:r>
              <a:rPr lang="en-US" altLang="zh-CN" sz="2400" dirty="0">
                <a:latin typeface="微软雅黑" panose="020B0503020204020204" pitchFamily="34" charset="-122"/>
                <a:ea typeface="微软雅黑" panose="020B0503020204020204" pitchFamily="34" charset="-122"/>
              </a:rPr>
              <a:t>2</a:t>
            </a:r>
            <a:endParaRPr lang="en-US" altLang="zh-CN" sz="2400" dirty="0">
              <a:latin typeface="微软雅黑" panose="020B0503020204020204" pitchFamily="34" charset="-122"/>
              <a:ea typeface="微软雅黑" panose="020B0503020204020204" pitchFamily="34" charset="-122"/>
            </a:endParaRPr>
          </a:p>
        </p:txBody>
      </p:sp>
      <p:sp>
        <p:nvSpPr>
          <p:cNvPr id="126" name="矩形 125"/>
          <p:cNvSpPr/>
          <p:nvPr/>
        </p:nvSpPr>
        <p:spPr>
          <a:xfrm>
            <a:off x="8039440" y="3798947"/>
            <a:ext cx="361315" cy="460375"/>
          </a:xfrm>
          <a:prstGeom prst="rect">
            <a:avLst/>
          </a:prstGeom>
        </p:spPr>
        <p:txBody>
          <a:bodyPr wrap="none">
            <a:spAutoFit/>
          </a:bodyPr>
          <a:lstStyle/>
          <a:p>
            <a:pPr>
              <a:defRPr/>
            </a:pPr>
            <a:r>
              <a:rPr lang="en-US" altLang="zh-CN" sz="2400" dirty="0">
                <a:latin typeface="微软雅黑" panose="020B0503020204020204" pitchFamily="34" charset="-122"/>
                <a:ea typeface="微软雅黑" panose="020B0503020204020204" pitchFamily="34" charset="-122"/>
              </a:rPr>
              <a:t>0</a:t>
            </a:r>
            <a:endParaRPr lang="en-US" altLang="zh-CN" sz="2400" dirty="0">
              <a:latin typeface="微软雅黑" panose="020B0503020204020204" pitchFamily="34" charset="-122"/>
              <a:ea typeface="微软雅黑" panose="020B0503020204020204" pitchFamily="34" charset="-122"/>
            </a:endParaRPr>
          </a:p>
        </p:txBody>
      </p:sp>
      <p:sp>
        <p:nvSpPr>
          <p:cNvPr id="127" name="矩形 126"/>
          <p:cNvSpPr/>
          <p:nvPr/>
        </p:nvSpPr>
        <p:spPr>
          <a:xfrm>
            <a:off x="8541090" y="3424297"/>
            <a:ext cx="361315" cy="460375"/>
          </a:xfrm>
          <a:prstGeom prst="rect">
            <a:avLst/>
          </a:prstGeom>
        </p:spPr>
        <p:txBody>
          <a:bodyPr wrap="none">
            <a:spAutoFit/>
          </a:bodyPr>
          <a:lstStyle/>
          <a:p>
            <a:pPr>
              <a:defRPr/>
            </a:pPr>
            <a:r>
              <a:rPr lang="en-US" altLang="zh-CN" sz="2400" dirty="0">
                <a:latin typeface="微软雅黑" panose="020B0503020204020204" pitchFamily="34" charset="-122"/>
                <a:ea typeface="微软雅黑" panose="020B0503020204020204" pitchFamily="34" charset="-122"/>
              </a:rPr>
              <a:t>2</a:t>
            </a:r>
            <a:endParaRPr lang="en-US" altLang="zh-CN" sz="2400" dirty="0">
              <a:latin typeface="微软雅黑" panose="020B0503020204020204" pitchFamily="34" charset="-122"/>
              <a:ea typeface="微软雅黑" panose="020B0503020204020204" pitchFamily="34" charset="-122"/>
            </a:endParaRPr>
          </a:p>
        </p:txBody>
      </p:sp>
      <p:sp>
        <p:nvSpPr>
          <p:cNvPr id="128" name="矩形 127"/>
          <p:cNvSpPr/>
          <p:nvPr/>
        </p:nvSpPr>
        <p:spPr>
          <a:xfrm>
            <a:off x="9201490" y="3798947"/>
            <a:ext cx="361315" cy="460375"/>
          </a:xfrm>
          <a:prstGeom prst="rect">
            <a:avLst/>
          </a:prstGeom>
        </p:spPr>
        <p:txBody>
          <a:bodyPr wrap="none">
            <a:spAutoFit/>
          </a:bodyPr>
          <a:lstStyle/>
          <a:p>
            <a:pPr>
              <a:defRPr/>
            </a:pPr>
            <a:r>
              <a:rPr lang="en-US" altLang="zh-CN" sz="2400" dirty="0">
                <a:latin typeface="微软雅黑" panose="020B0503020204020204" pitchFamily="34" charset="-122"/>
                <a:ea typeface="微软雅黑" panose="020B0503020204020204" pitchFamily="34" charset="-122"/>
              </a:rPr>
              <a:t>8</a:t>
            </a:r>
            <a:endParaRPr lang="en-US" altLang="zh-CN" sz="2400" dirty="0">
              <a:latin typeface="微软雅黑" panose="020B0503020204020204" pitchFamily="34" charset="-122"/>
              <a:ea typeface="微软雅黑" panose="020B0503020204020204" pitchFamily="34" charset="-122"/>
            </a:endParaRPr>
          </a:p>
        </p:txBody>
      </p:sp>
      <p:sp>
        <p:nvSpPr>
          <p:cNvPr id="129" name="矩形 128"/>
          <p:cNvSpPr/>
          <p:nvPr/>
        </p:nvSpPr>
        <p:spPr>
          <a:xfrm>
            <a:off x="6212227" y="4287897"/>
            <a:ext cx="361315" cy="460375"/>
          </a:xfrm>
          <a:prstGeom prst="rect">
            <a:avLst/>
          </a:prstGeom>
        </p:spPr>
        <p:txBody>
          <a:bodyPr wrap="none">
            <a:spAutoFit/>
          </a:bodyPr>
          <a:lstStyle/>
          <a:p>
            <a:pPr>
              <a:defRPr/>
            </a:pPr>
            <a:r>
              <a:rPr lang="en-US" altLang="zh-CN" sz="2400" dirty="0">
                <a:latin typeface="微软雅黑" panose="020B0503020204020204" pitchFamily="34" charset="-122"/>
                <a:ea typeface="微软雅黑" panose="020B0503020204020204" pitchFamily="34" charset="-122"/>
              </a:rPr>
              <a:t>1</a:t>
            </a:r>
            <a:endParaRPr lang="en-US" altLang="zh-CN" sz="2400" dirty="0">
              <a:latin typeface="微软雅黑" panose="020B0503020204020204" pitchFamily="34" charset="-122"/>
              <a:ea typeface="微软雅黑" panose="020B0503020204020204" pitchFamily="34" charset="-122"/>
            </a:endParaRPr>
          </a:p>
        </p:txBody>
      </p:sp>
      <p:sp>
        <p:nvSpPr>
          <p:cNvPr id="130" name="矩形 129"/>
          <p:cNvSpPr/>
          <p:nvPr/>
        </p:nvSpPr>
        <p:spPr>
          <a:xfrm>
            <a:off x="6823415" y="4662547"/>
            <a:ext cx="361315" cy="460375"/>
          </a:xfrm>
          <a:prstGeom prst="rect">
            <a:avLst/>
          </a:prstGeom>
        </p:spPr>
        <p:txBody>
          <a:bodyPr wrap="none">
            <a:spAutoFit/>
          </a:bodyPr>
          <a:lstStyle/>
          <a:p>
            <a:pPr>
              <a:defRPr/>
            </a:pPr>
            <a:r>
              <a:rPr lang="en-US" altLang="zh-CN" sz="2400" dirty="0">
                <a:latin typeface="微软雅黑" panose="020B0503020204020204" pitchFamily="34" charset="-122"/>
                <a:ea typeface="微软雅黑" panose="020B0503020204020204" pitchFamily="34" charset="-122"/>
              </a:rPr>
              <a:t>8</a:t>
            </a:r>
            <a:endParaRPr lang="en-US" altLang="zh-CN" sz="2400" dirty="0">
              <a:latin typeface="微软雅黑" panose="020B0503020204020204" pitchFamily="34" charset="-122"/>
              <a:ea typeface="微软雅黑" panose="020B0503020204020204" pitchFamily="34" charset="-122"/>
            </a:endParaRPr>
          </a:p>
        </p:txBody>
      </p:sp>
      <p:sp>
        <p:nvSpPr>
          <p:cNvPr id="131" name="矩形 130"/>
          <p:cNvSpPr/>
          <p:nvPr/>
        </p:nvSpPr>
        <p:spPr>
          <a:xfrm>
            <a:off x="7398090" y="4287897"/>
            <a:ext cx="361315" cy="460375"/>
          </a:xfrm>
          <a:prstGeom prst="rect">
            <a:avLst/>
          </a:prstGeom>
        </p:spPr>
        <p:txBody>
          <a:bodyPr wrap="none">
            <a:spAutoFit/>
          </a:bodyPr>
          <a:lstStyle/>
          <a:p>
            <a:pPr>
              <a:defRPr/>
            </a:pPr>
            <a:r>
              <a:rPr lang="en-US" altLang="zh-CN" sz="2400" dirty="0">
                <a:latin typeface="微软雅黑" panose="020B0503020204020204" pitchFamily="34" charset="-122"/>
                <a:ea typeface="微软雅黑" panose="020B0503020204020204" pitchFamily="34" charset="-122"/>
              </a:rPr>
              <a:t>3</a:t>
            </a:r>
            <a:endParaRPr lang="en-US" altLang="zh-CN" sz="2400" dirty="0">
              <a:latin typeface="微软雅黑" panose="020B0503020204020204" pitchFamily="34" charset="-122"/>
              <a:ea typeface="微软雅黑" panose="020B0503020204020204" pitchFamily="34" charset="-122"/>
            </a:endParaRPr>
          </a:p>
        </p:txBody>
      </p:sp>
      <p:sp>
        <p:nvSpPr>
          <p:cNvPr id="132" name="矩形 131"/>
          <p:cNvSpPr/>
          <p:nvPr/>
        </p:nvSpPr>
        <p:spPr>
          <a:xfrm>
            <a:off x="8039440" y="4662547"/>
            <a:ext cx="361315" cy="460375"/>
          </a:xfrm>
          <a:prstGeom prst="rect">
            <a:avLst/>
          </a:prstGeom>
        </p:spPr>
        <p:txBody>
          <a:bodyPr wrap="none">
            <a:spAutoFit/>
          </a:bodyPr>
          <a:lstStyle/>
          <a:p>
            <a:pPr>
              <a:defRPr/>
            </a:pPr>
            <a:r>
              <a:rPr lang="en-US" altLang="zh-CN" sz="2400" dirty="0">
                <a:latin typeface="微软雅黑" panose="020B0503020204020204" pitchFamily="34" charset="-122"/>
                <a:ea typeface="微软雅黑" panose="020B0503020204020204" pitchFamily="34" charset="-122"/>
              </a:rPr>
              <a:t>0</a:t>
            </a:r>
            <a:endParaRPr lang="en-US" altLang="zh-CN" sz="2400" dirty="0">
              <a:latin typeface="微软雅黑" panose="020B0503020204020204" pitchFamily="34" charset="-122"/>
              <a:ea typeface="微软雅黑" panose="020B0503020204020204" pitchFamily="34" charset="-122"/>
            </a:endParaRPr>
          </a:p>
        </p:txBody>
      </p:sp>
      <p:sp>
        <p:nvSpPr>
          <p:cNvPr id="133" name="矩形 132"/>
          <p:cNvSpPr/>
          <p:nvPr/>
        </p:nvSpPr>
        <p:spPr>
          <a:xfrm>
            <a:off x="8541090" y="4287897"/>
            <a:ext cx="361315" cy="460375"/>
          </a:xfrm>
          <a:prstGeom prst="rect">
            <a:avLst/>
          </a:prstGeom>
        </p:spPr>
        <p:txBody>
          <a:bodyPr wrap="none">
            <a:spAutoFit/>
          </a:bodyPr>
          <a:lstStyle/>
          <a:p>
            <a:pPr>
              <a:defRPr/>
            </a:pPr>
            <a:r>
              <a:rPr lang="en-US" altLang="zh-CN" sz="2400" dirty="0">
                <a:latin typeface="微软雅黑" panose="020B0503020204020204" pitchFamily="34" charset="-122"/>
                <a:ea typeface="微软雅黑" panose="020B0503020204020204" pitchFamily="34" charset="-122"/>
              </a:rPr>
              <a:t>4</a:t>
            </a:r>
            <a:endParaRPr lang="en-US" altLang="zh-CN" sz="2400" dirty="0">
              <a:latin typeface="微软雅黑" panose="020B0503020204020204" pitchFamily="34" charset="-122"/>
              <a:ea typeface="微软雅黑" panose="020B0503020204020204" pitchFamily="34" charset="-122"/>
            </a:endParaRPr>
          </a:p>
        </p:txBody>
      </p:sp>
      <p:sp>
        <p:nvSpPr>
          <p:cNvPr id="134" name="矩形 133"/>
          <p:cNvSpPr/>
          <p:nvPr/>
        </p:nvSpPr>
        <p:spPr>
          <a:xfrm>
            <a:off x="9201490" y="4662547"/>
            <a:ext cx="361315" cy="460375"/>
          </a:xfrm>
          <a:prstGeom prst="rect">
            <a:avLst/>
          </a:prstGeom>
        </p:spPr>
        <p:txBody>
          <a:bodyPr wrap="none">
            <a:spAutoFit/>
          </a:bodyPr>
          <a:lstStyle/>
          <a:p>
            <a:pPr>
              <a:defRPr/>
            </a:pPr>
            <a:r>
              <a:rPr lang="en-US" altLang="zh-CN" sz="2400" dirty="0">
                <a:latin typeface="微软雅黑" panose="020B0503020204020204" pitchFamily="34" charset="-122"/>
                <a:ea typeface="微软雅黑" panose="020B0503020204020204" pitchFamily="34" charset="-122"/>
              </a:rPr>
              <a:t>2</a:t>
            </a:r>
            <a:endParaRPr lang="en-US" altLang="zh-CN" sz="2400" dirty="0">
              <a:latin typeface="微软雅黑" panose="020B0503020204020204" pitchFamily="34" charset="-122"/>
              <a:ea typeface="微软雅黑" panose="020B0503020204020204" pitchFamily="34" charset="-122"/>
            </a:endParaRPr>
          </a:p>
        </p:txBody>
      </p:sp>
      <p:sp>
        <p:nvSpPr>
          <p:cNvPr id="135" name="矩形 134"/>
          <p:cNvSpPr/>
          <p:nvPr/>
        </p:nvSpPr>
        <p:spPr>
          <a:xfrm>
            <a:off x="8849065" y="5167372"/>
            <a:ext cx="361315" cy="460375"/>
          </a:xfrm>
          <a:prstGeom prst="rect">
            <a:avLst/>
          </a:prstGeom>
        </p:spPr>
        <p:txBody>
          <a:bodyPr wrap="none">
            <a:spAutoFit/>
          </a:bodyPr>
          <a:lstStyle/>
          <a:p>
            <a:pPr>
              <a:defRPr/>
            </a:pPr>
            <a:r>
              <a:rPr lang="en-US" altLang="zh-CN" sz="2400" dirty="0">
                <a:solidFill>
                  <a:srgbClr val="FF0000"/>
                </a:solidFill>
                <a:latin typeface="微软雅黑" panose="020B0503020204020204" pitchFamily="34" charset="-122"/>
                <a:ea typeface="微软雅黑" panose="020B0503020204020204" pitchFamily="34" charset="-122"/>
              </a:rPr>
              <a:t>2</a:t>
            </a:r>
            <a:endParaRPr lang="en-US" altLang="zh-CN" sz="2400" dirty="0">
              <a:solidFill>
                <a:srgbClr val="FF0000"/>
              </a:solidFill>
              <a:latin typeface="微软雅黑" panose="020B0503020204020204" pitchFamily="34" charset="-122"/>
              <a:ea typeface="微软雅黑" panose="020B0503020204020204" pitchFamily="34" charset="-122"/>
            </a:endParaRPr>
          </a:p>
        </p:txBody>
      </p:sp>
      <p:sp>
        <p:nvSpPr>
          <p:cNvPr id="136" name="矩形 135"/>
          <p:cNvSpPr>
            <a:spLocks noChangeArrowheads="1"/>
          </p:cNvSpPr>
          <p:nvPr/>
        </p:nvSpPr>
        <p:spPr bwMode="auto">
          <a:xfrm>
            <a:off x="7733052" y="5153085"/>
            <a:ext cx="36131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r>
              <a:rPr lang="en-US" altLang="zh-CN" sz="2400" b="0">
                <a:solidFill>
                  <a:srgbClr val="FF0000"/>
                </a:solidFill>
                <a:latin typeface="微软雅黑" panose="020B0503020204020204" pitchFamily="34" charset="-122"/>
                <a:ea typeface="微软雅黑" panose="020B0503020204020204" pitchFamily="34" charset="-122"/>
              </a:rPr>
              <a:t>2</a:t>
            </a:r>
            <a:endParaRPr lang="en-US" altLang="zh-CN" sz="2400" b="0">
              <a:solidFill>
                <a:srgbClr val="FF0000"/>
              </a:solidFill>
              <a:latin typeface="微软雅黑" panose="020B0503020204020204" pitchFamily="34" charset="-122"/>
              <a:ea typeface="微软雅黑" panose="020B0503020204020204" pitchFamily="34" charset="-122"/>
            </a:endParaRPr>
          </a:p>
        </p:txBody>
      </p:sp>
      <p:sp>
        <p:nvSpPr>
          <p:cNvPr id="137" name="矩形 136"/>
          <p:cNvSpPr>
            <a:spLocks noChangeArrowheads="1"/>
          </p:cNvSpPr>
          <p:nvPr/>
        </p:nvSpPr>
        <p:spPr bwMode="auto">
          <a:xfrm>
            <a:off x="6617040" y="5153085"/>
            <a:ext cx="36131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r>
              <a:rPr lang="en-US" altLang="zh-CN" sz="2400" b="0">
                <a:solidFill>
                  <a:srgbClr val="FF0000"/>
                </a:solidFill>
                <a:latin typeface="微软雅黑" panose="020B0503020204020204" pitchFamily="34" charset="-122"/>
                <a:ea typeface="微软雅黑" panose="020B0503020204020204" pitchFamily="34" charset="-122"/>
              </a:rPr>
              <a:t>4</a:t>
            </a:r>
            <a:endParaRPr lang="en-US" altLang="zh-CN" sz="2400" b="0">
              <a:solidFill>
                <a:srgbClr val="FF0000"/>
              </a:solidFill>
              <a:latin typeface="微软雅黑" panose="020B0503020204020204" pitchFamily="34" charset="-122"/>
              <a:ea typeface="微软雅黑" panose="020B0503020204020204" pitchFamily="34" charset="-122"/>
            </a:endParaRPr>
          </a:p>
        </p:txBody>
      </p:sp>
      <p:sp>
        <p:nvSpPr>
          <p:cNvPr id="138" name="矩形 137"/>
          <p:cNvSpPr>
            <a:spLocks noChangeArrowheads="1"/>
          </p:cNvSpPr>
          <p:nvPr/>
        </p:nvSpPr>
        <p:spPr bwMode="auto">
          <a:xfrm>
            <a:off x="5778840" y="4432360"/>
            <a:ext cx="36131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r>
              <a:rPr lang="en-US" altLang="zh-CN" sz="2400" b="0">
                <a:solidFill>
                  <a:srgbClr val="FF0000"/>
                </a:solidFill>
                <a:latin typeface="微软雅黑" panose="020B0503020204020204" pitchFamily="34" charset="-122"/>
                <a:ea typeface="微软雅黑" panose="020B0503020204020204" pitchFamily="34" charset="-122"/>
              </a:rPr>
              <a:t>6</a:t>
            </a:r>
            <a:endParaRPr lang="en-US" altLang="zh-CN" sz="2400" b="0">
              <a:solidFill>
                <a:srgbClr val="FF0000"/>
              </a:solidFill>
              <a:latin typeface="微软雅黑" panose="020B0503020204020204" pitchFamily="34" charset="-122"/>
              <a:ea typeface="微软雅黑" panose="020B0503020204020204" pitchFamily="34" charset="-122"/>
            </a:endParaRPr>
          </a:p>
        </p:txBody>
      </p:sp>
      <p:sp>
        <p:nvSpPr>
          <p:cNvPr id="139" name="矩形 138"/>
          <p:cNvSpPr>
            <a:spLocks noChangeArrowheads="1"/>
          </p:cNvSpPr>
          <p:nvPr/>
        </p:nvSpPr>
        <p:spPr bwMode="auto">
          <a:xfrm>
            <a:off x="5778840" y="3568760"/>
            <a:ext cx="36131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r>
              <a:rPr lang="en-US" altLang="zh-CN" sz="2400" b="0">
                <a:solidFill>
                  <a:srgbClr val="FF0000"/>
                </a:solidFill>
                <a:latin typeface="微软雅黑" panose="020B0503020204020204" pitchFamily="34" charset="-122"/>
                <a:ea typeface="微软雅黑" panose="020B0503020204020204" pitchFamily="34" charset="-122"/>
              </a:rPr>
              <a:t>1</a:t>
            </a:r>
            <a:endParaRPr lang="en-US" altLang="zh-CN" sz="2400" b="0">
              <a:solidFill>
                <a:srgbClr val="FF0000"/>
              </a:solidFill>
              <a:latin typeface="微软雅黑" panose="020B0503020204020204" pitchFamily="34" charset="-122"/>
              <a:ea typeface="微软雅黑" panose="020B0503020204020204" pitchFamily="34" charset="-122"/>
            </a:endParaRPr>
          </a:p>
        </p:txBody>
      </p:sp>
      <p:sp>
        <p:nvSpPr>
          <p:cNvPr id="140" name="矩形 139"/>
          <p:cNvSpPr>
            <a:spLocks noChangeArrowheads="1"/>
          </p:cNvSpPr>
          <p:nvPr/>
        </p:nvSpPr>
        <p:spPr bwMode="auto">
          <a:xfrm>
            <a:off x="2296546" y="5749546"/>
            <a:ext cx="305276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r>
              <a:rPr lang="en-US" altLang="zh-CN" sz="2400" b="0" dirty="0">
                <a:latin typeface="微软雅黑" panose="020B0503020204020204" pitchFamily="34" charset="-122"/>
                <a:ea typeface="微软雅黑" panose="020B0503020204020204" pitchFamily="34" charset="-122"/>
                <a:cs typeface="微软雅黑" panose="020B0503020204020204" pitchFamily="34" charset="-122"/>
              </a:rPr>
              <a:t>46×75</a:t>
            </a:r>
            <a:r>
              <a:rPr lang="zh-CN" altLang="zh-CN" sz="2400" b="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b="0" dirty="0">
                <a:latin typeface="微软雅黑" panose="020B0503020204020204" pitchFamily="34" charset="-122"/>
                <a:ea typeface="微软雅黑" panose="020B0503020204020204" pitchFamily="34" charset="-122"/>
                <a:cs typeface="微软雅黑" panose="020B0503020204020204" pitchFamily="34" charset="-122"/>
              </a:rPr>
              <a:t>3450</a:t>
            </a:r>
            <a:endParaRPr lang="zh-CN" altLang="en-US" sz="2400" b="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1" name="矩形 140"/>
          <p:cNvSpPr>
            <a:spLocks noChangeArrowheads="1"/>
          </p:cNvSpPr>
          <p:nvPr/>
        </p:nvSpPr>
        <p:spPr bwMode="auto">
          <a:xfrm>
            <a:off x="6543427" y="5671428"/>
            <a:ext cx="362743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r>
              <a:rPr lang="en-US" altLang="zh-CN" sz="2400" b="0" dirty="0">
                <a:latin typeface="微软雅黑" panose="020B0503020204020204" pitchFamily="34" charset="-122"/>
                <a:ea typeface="微软雅黑" panose="020B0503020204020204" pitchFamily="34" charset="-122"/>
                <a:cs typeface="微软雅黑" panose="020B0503020204020204" pitchFamily="34" charset="-122"/>
              </a:rPr>
              <a:t>357×46</a:t>
            </a:r>
            <a:r>
              <a:rPr lang="zh-CN" altLang="zh-CN" sz="2400" b="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b="0" dirty="0">
                <a:latin typeface="微软雅黑" panose="020B0503020204020204" pitchFamily="34" charset="-122"/>
                <a:ea typeface="微软雅黑" panose="020B0503020204020204" pitchFamily="34" charset="-122"/>
                <a:cs typeface="微软雅黑" panose="020B0503020204020204" pitchFamily="34" charset="-122"/>
              </a:rPr>
              <a:t>16422</a:t>
            </a:r>
            <a:endParaRPr lang="zh-CN" altLang="en-US" sz="2400" b="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2" name="矩形 141"/>
          <p:cNvSpPr>
            <a:spLocks noChangeArrowheads="1"/>
          </p:cNvSpPr>
          <p:nvPr/>
        </p:nvSpPr>
        <p:spPr bwMode="auto">
          <a:xfrm>
            <a:off x="4277519" y="5383396"/>
            <a:ext cx="36131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r>
              <a:rPr lang="en-US" altLang="zh-CN" sz="2400" b="0" dirty="0">
                <a:solidFill>
                  <a:srgbClr val="FF0000"/>
                </a:solidFill>
                <a:latin typeface="微软雅黑" panose="020B0503020204020204" pitchFamily="34" charset="-122"/>
                <a:ea typeface="微软雅黑" panose="020B0503020204020204" pitchFamily="34" charset="-122"/>
              </a:rPr>
              <a:t>0</a:t>
            </a:r>
            <a:endParaRPr lang="en-US" altLang="zh-CN" sz="2400" b="0" dirty="0">
              <a:solidFill>
                <a:srgbClr val="FF0000"/>
              </a:solidFill>
              <a:latin typeface="微软雅黑" panose="020B0503020204020204" pitchFamily="34" charset="-122"/>
              <a:ea typeface="微软雅黑" panose="020B0503020204020204" pitchFamily="34" charset="-122"/>
            </a:endParaRPr>
          </a:p>
        </p:txBody>
      </p:sp>
      <p:sp>
        <p:nvSpPr>
          <p:cNvPr id="143" name="矩形 142"/>
          <p:cNvSpPr>
            <a:spLocks noChangeArrowheads="1"/>
          </p:cNvSpPr>
          <p:nvPr/>
        </p:nvSpPr>
        <p:spPr bwMode="auto">
          <a:xfrm>
            <a:off x="2982119" y="5383396"/>
            <a:ext cx="36131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r>
              <a:rPr lang="en-US" altLang="zh-CN" sz="2400" b="0" dirty="0">
                <a:solidFill>
                  <a:srgbClr val="FF0000"/>
                </a:solidFill>
                <a:latin typeface="微软雅黑" panose="020B0503020204020204" pitchFamily="34" charset="-122"/>
                <a:ea typeface="微软雅黑" panose="020B0503020204020204" pitchFamily="34" charset="-122"/>
              </a:rPr>
              <a:t>5</a:t>
            </a:r>
            <a:endParaRPr lang="en-US" altLang="zh-CN" sz="2400" b="0" dirty="0">
              <a:solidFill>
                <a:srgbClr val="FF0000"/>
              </a:solidFill>
              <a:latin typeface="微软雅黑" panose="020B0503020204020204" pitchFamily="34" charset="-122"/>
              <a:ea typeface="微软雅黑" panose="020B0503020204020204" pitchFamily="34" charset="-122"/>
            </a:endParaRPr>
          </a:p>
        </p:txBody>
      </p:sp>
      <p:grpSp>
        <p:nvGrpSpPr>
          <p:cNvPr id="21" name="组合 20"/>
          <p:cNvGrpSpPr/>
          <p:nvPr/>
        </p:nvGrpSpPr>
        <p:grpSpPr>
          <a:xfrm>
            <a:off x="189865" y="811530"/>
            <a:ext cx="6189345" cy="2211070"/>
            <a:chOff x="299" y="1278"/>
            <a:chExt cx="9747" cy="3482"/>
          </a:xfrm>
        </p:grpSpPr>
        <p:grpSp>
          <p:nvGrpSpPr>
            <p:cNvPr id="5" name="组合 4"/>
            <p:cNvGrpSpPr/>
            <p:nvPr/>
          </p:nvGrpSpPr>
          <p:grpSpPr>
            <a:xfrm>
              <a:off x="3217" y="1278"/>
              <a:ext cx="6780" cy="2255"/>
              <a:chOff x="3610" y="1512"/>
              <a:chExt cx="6216" cy="2022"/>
            </a:xfrm>
          </p:grpSpPr>
          <p:sp>
            <p:nvSpPr>
              <p:cNvPr id="29" name="圆角矩形标注 28"/>
              <p:cNvSpPr/>
              <p:nvPr/>
            </p:nvSpPr>
            <p:spPr>
              <a:xfrm>
                <a:off x="3610" y="1512"/>
                <a:ext cx="6174" cy="2023"/>
              </a:xfrm>
              <a:prstGeom prst="wedgeRoundRectCallout">
                <a:avLst>
                  <a:gd name="adj1" fmla="val -58309"/>
                  <a:gd name="adj2" fmla="val 31828"/>
                  <a:gd name="adj3" fmla="val 16667"/>
                </a:avLst>
              </a:prstGeom>
              <a:solidFill>
                <a:srgbClr val="FFFF00">
                  <a:alpha val="8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4" name="组合 13"/>
              <p:cNvGrpSpPr/>
              <p:nvPr/>
            </p:nvGrpSpPr>
            <p:grpSpPr>
              <a:xfrm>
                <a:off x="3646" y="1512"/>
                <a:ext cx="6180" cy="2022"/>
                <a:chOff x="3459" y="7322"/>
                <a:chExt cx="6180" cy="3005"/>
              </a:xfrm>
            </p:grpSpPr>
            <p:sp>
              <p:nvSpPr>
                <p:cNvPr id="18" name="流程图: 可选过程 17"/>
                <p:cNvSpPr/>
                <p:nvPr/>
              </p:nvSpPr>
              <p:spPr>
                <a:xfrm>
                  <a:off x="3526" y="7396"/>
                  <a:ext cx="6009" cy="2835"/>
                </a:xfrm>
                <a:prstGeom prst="flowChartAlternateProcess">
                  <a:avLst/>
                </a:prstGeom>
                <a:noFill/>
                <a:ln w="28575" cmpd="sng">
                  <a:solidFill>
                    <a:schemeClr val="accent4">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6" name="组合 15"/>
                <p:cNvGrpSpPr/>
                <p:nvPr/>
              </p:nvGrpSpPr>
              <p:grpSpPr>
                <a:xfrm>
                  <a:off x="3459" y="7322"/>
                  <a:ext cx="6180" cy="3005"/>
                  <a:chOff x="-157" y="3633"/>
                  <a:chExt cx="6180" cy="3005"/>
                </a:xfrm>
              </p:grpSpPr>
              <p:sp>
                <p:nvSpPr>
                  <p:cNvPr id="19" name="流程图: 可选过程 18"/>
                  <p:cNvSpPr/>
                  <p:nvPr/>
                </p:nvSpPr>
                <p:spPr>
                  <a:xfrm>
                    <a:off x="16" y="3782"/>
                    <a:ext cx="5851" cy="2685"/>
                  </a:xfrm>
                  <a:prstGeom prst="flowChartAlternateProcess">
                    <a:avLst/>
                  </a:prstGeom>
                  <a:noFill/>
                  <a:ln w="28575"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流程图: 可选过程 19"/>
                  <p:cNvSpPr/>
                  <p:nvPr/>
                </p:nvSpPr>
                <p:spPr>
                  <a:xfrm>
                    <a:off x="-157" y="3633"/>
                    <a:ext cx="6180" cy="3005"/>
                  </a:xfrm>
                  <a:prstGeom prst="flowChartAlternateProcess">
                    <a:avLst/>
                  </a:prstGeom>
                  <a:noFill/>
                  <a:ln w="38100" cmpd="sng">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grpSp>
        <p:sp>
          <p:nvSpPr>
            <p:cNvPr id="3" name="文本框 2"/>
            <p:cNvSpPr txBox="1"/>
            <p:nvPr/>
          </p:nvSpPr>
          <p:spPr>
            <a:xfrm>
              <a:off x="3518" y="1410"/>
              <a:ext cx="6528" cy="1888"/>
            </a:xfrm>
            <a:prstGeom prst="rect">
              <a:avLst/>
            </a:prstGeom>
            <a:noFill/>
          </p:spPr>
          <p:txBody>
            <a:bodyPr wrap="none" rtlCol="0">
              <a:spAutoFit/>
            </a:bodyPr>
            <a:p>
              <a:pPr algn="l" eaLnBrk="1" hangingPunct="1">
                <a:lnSpc>
                  <a:spcPct val="150000"/>
                </a:lnSpc>
              </a:pPr>
              <a:r>
                <a:rPr lang="en-US" altLang="zh-CN" sz="2400">
                  <a:solidFill>
                    <a:srgbClr val="1C1C1C"/>
                  </a:solidFill>
                  <a:latin typeface="微软雅黑" panose="020B0503020204020204" pitchFamily="34" charset="-122"/>
                  <a:ea typeface="微软雅黑" panose="020B0503020204020204" pitchFamily="34" charset="-122"/>
                  <a:cs typeface="微软雅黑" panose="020B0503020204020204" pitchFamily="34" charset="-122"/>
                  <a:sym typeface="+mn-ea"/>
                </a:rPr>
                <a:t>15</a:t>
              </a:r>
              <a:r>
                <a:rPr lang="zh-CN" altLang="en-US" sz="2400">
                  <a:solidFill>
                    <a:srgbClr val="1C1C1C"/>
                  </a:solidFill>
                  <a:latin typeface="微软雅黑" panose="020B0503020204020204" pitchFamily="34" charset="-122"/>
                  <a:ea typeface="微软雅黑" panose="020B0503020204020204" pitchFamily="34" charset="-122"/>
                  <a:cs typeface="微软雅黑" panose="020B0503020204020204" pitchFamily="34" charset="-122"/>
                  <a:sym typeface="+mn-ea"/>
                </a:rPr>
                <a:t>世纪意大利的一本算术书</a:t>
              </a:r>
              <a:endParaRPr lang="zh-CN" altLang="en-US" sz="2400">
                <a:solidFill>
                  <a:srgbClr val="1C1C1C"/>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l" eaLnBrk="1" hangingPunct="1">
                <a:lnSpc>
                  <a:spcPct val="150000"/>
                </a:lnSpc>
              </a:pPr>
              <a:r>
                <a:rPr lang="zh-CN" altLang="en-US" sz="2400">
                  <a:solidFill>
                    <a:srgbClr val="1C1C1C"/>
                  </a:solidFill>
                  <a:latin typeface="微软雅黑" panose="020B0503020204020204" pitchFamily="34" charset="-122"/>
                  <a:ea typeface="微软雅黑" panose="020B0503020204020204" pitchFamily="34" charset="-122"/>
                  <a:cs typeface="微软雅黑" panose="020B0503020204020204" pitchFamily="34" charset="-122"/>
                  <a:sym typeface="+mn-ea"/>
                </a:rPr>
                <a:t>中介绍了一种“格子乘法”。</a:t>
              </a:r>
              <a:endParaRPr lang="zh-CN" altLang="en-US" sz="2400" b="0">
                <a:solidFill>
                  <a:srgbClr val="1C1C1C"/>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3" name="图片 12" descr="图片9"/>
            <p:cNvPicPr>
              <a:picLocks noChangeAspect="1"/>
            </p:cNvPicPr>
            <p:nvPr/>
          </p:nvPicPr>
          <p:blipFill>
            <a:blip r:embed="rId2"/>
            <a:stretch>
              <a:fillRect/>
            </a:stretch>
          </p:blipFill>
          <p:spPr>
            <a:xfrm>
              <a:off x="299" y="1976"/>
              <a:ext cx="2205" cy="2784"/>
            </a:xfrm>
            <a:prstGeom prst="rect">
              <a:avLst/>
            </a:prstGeom>
          </p:spPr>
        </p:pic>
      </p:grpSp>
      <p:grpSp>
        <p:nvGrpSpPr>
          <p:cNvPr id="17" name="组合 16"/>
          <p:cNvGrpSpPr/>
          <p:nvPr/>
        </p:nvGrpSpPr>
        <p:grpSpPr>
          <a:xfrm>
            <a:off x="6503035" y="847090"/>
            <a:ext cx="5247005" cy="2134870"/>
            <a:chOff x="10241" y="1334"/>
            <a:chExt cx="8263" cy="3362"/>
          </a:xfrm>
        </p:grpSpPr>
        <p:grpSp>
          <p:nvGrpSpPr>
            <p:cNvPr id="6" name="组合 5"/>
            <p:cNvGrpSpPr/>
            <p:nvPr/>
          </p:nvGrpSpPr>
          <p:grpSpPr>
            <a:xfrm>
              <a:off x="10241" y="1334"/>
              <a:ext cx="5952" cy="2255"/>
              <a:chOff x="3610" y="1512"/>
              <a:chExt cx="6216" cy="2022"/>
            </a:xfrm>
          </p:grpSpPr>
          <p:sp>
            <p:nvSpPr>
              <p:cNvPr id="7" name="圆角矩形标注 6"/>
              <p:cNvSpPr/>
              <p:nvPr/>
            </p:nvSpPr>
            <p:spPr>
              <a:xfrm>
                <a:off x="3610" y="1512"/>
                <a:ext cx="6174" cy="2023"/>
              </a:xfrm>
              <a:prstGeom prst="wedgeRoundRectCallout">
                <a:avLst>
                  <a:gd name="adj1" fmla="val 61201"/>
                  <a:gd name="adj2" fmla="val 29605"/>
                  <a:gd name="adj3" fmla="val 16667"/>
                </a:avLst>
              </a:prstGeom>
              <a:solidFill>
                <a:srgbClr val="56F432">
                  <a:alpha val="8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8" name="组合 7"/>
              <p:cNvGrpSpPr/>
              <p:nvPr/>
            </p:nvGrpSpPr>
            <p:grpSpPr>
              <a:xfrm>
                <a:off x="3646" y="1512"/>
                <a:ext cx="6180" cy="2022"/>
                <a:chOff x="3459" y="7322"/>
                <a:chExt cx="6180" cy="3005"/>
              </a:xfrm>
            </p:grpSpPr>
            <p:sp>
              <p:nvSpPr>
                <p:cNvPr id="9" name="流程图: 可选过程 8"/>
                <p:cNvSpPr/>
                <p:nvPr/>
              </p:nvSpPr>
              <p:spPr>
                <a:xfrm>
                  <a:off x="3526" y="7396"/>
                  <a:ext cx="6009" cy="2835"/>
                </a:xfrm>
                <a:prstGeom prst="flowChartAlternateProcess">
                  <a:avLst/>
                </a:prstGeom>
                <a:noFill/>
                <a:ln w="28575" cmpd="sng">
                  <a:solidFill>
                    <a:schemeClr val="accent4">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0" name="组合 9"/>
                <p:cNvGrpSpPr/>
                <p:nvPr/>
              </p:nvGrpSpPr>
              <p:grpSpPr>
                <a:xfrm>
                  <a:off x="3459" y="7322"/>
                  <a:ext cx="6180" cy="3005"/>
                  <a:chOff x="-157" y="3633"/>
                  <a:chExt cx="6180" cy="3005"/>
                </a:xfrm>
              </p:grpSpPr>
              <p:sp>
                <p:nvSpPr>
                  <p:cNvPr id="11" name="流程图: 可选过程 10"/>
                  <p:cNvSpPr/>
                  <p:nvPr/>
                </p:nvSpPr>
                <p:spPr>
                  <a:xfrm>
                    <a:off x="16" y="3782"/>
                    <a:ext cx="5851" cy="2685"/>
                  </a:xfrm>
                  <a:prstGeom prst="flowChartAlternateProcess">
                    <a:avLst/>
                  </a:prstGeom>
                  <a:noFill/>
                  <a:ln w="28575"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流程图: 可选过程 11"/>
                  <p:cNvSpPr/>
                  <p:nvPr/>
                </p:nvSpPr>
                <p:spPr>
                  <a:xfrm>
                    <a:off x="-157" y="3633"/>
                    <a:ext cx="6180" cy="3005"/>
                  </a:xfrm>
                  <a:prstGeom prst="flowChartAlternateProcess">
                    <a:avLst/>
                  </a:prstGeom>
                  <a:noFill/>
                  <a:ln w="38100" cmpd="sng">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grpSp>
        <p:sp>
          <p:nvSpPr>
            <p:cNvPr id="4" name="文本框 3"/>
            <p:cNvSpPr txBox="1"/>
            <p:nvPr/>
          </p:nvSpPr>
          <p:spPr>
            <a:xfrm>
              <a:off x="10577" y="1383"/>
              <a:ext cx="5409" cy="1888"/>
            </a:xfrm>
            <a:prstGeom prst="rect">
              <a:avLst/>
            </a:prstGeom>
            <a:noFill/>
          </p:spPr>
          <p:txBody>
            <a:bodyPr wrap="none" rtlCol="0">
              <a:spAutoFit/>
            </a:bodyPr>
            <a:p>
              <a:pPr algn="l" eaLnBrk="1" hangingPunct="1">
                <a:lnSpc>
                  <a:spcPct val="150000"/>
                </a:lnSpc>
              </a:pP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你能仿照刚才的例子算</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l" eaLnBrk="1" hangingPunct="1">
                <a:lnSpc>
                  <a:spcPct val="150000"/>
                </a:lnSpc>
              </a:pP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出“</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357</a:t>
              </a:r>
              <a:r>
                <a:rPr lang="zh-CN" altLang="zh-CN" sz="240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46</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”的积吗？</a:t>
              </a:r>
              <a:endParaRPr lang="en-US" altLang="zh-CN" sz="2400" b="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5" name="图片 14" descr="图片10"/>
            <p:cNvPicPr>
              <a:picLocks noChangeAspect="1"/>
            </p:cNvPicPr>
            <p:nvPr/>
          </p:nvPicPr>
          <p:blipFill>
            <a:blip r:embed="rId3"/>
            <a:stretch>
              <a:fillRect/>
            </a:stretch>
          </p:blipFill>
          <p:spPr>
            <a:xfrm>
              <a:off x="16726" y="2124"/>
              <a:ext cx="1779" cy="2573"/>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92"/>
                                        </p:tgtEl>
                                        <p:attrNameLst>
                                          <p:attrName>style.visibility</p:attrName>
                                        </p:attrNameLst>
                                      </p:cBhvr>
                                      <p:to>
                                        <p:strVal val="visible"/>
                                      </p:to>
                                    </p:set>
                                    <p:animEffect transition="in" filter="fade">
                                      <p:cBhvr>
                                        <p:cTn id="13" dur="500"/>
                                        <p:tgtEl>
                                          <p:spTgt spid="92"/>
                                        </p:tgtEl>
                                      </p:cBhvr>
                                    </p:animEffect>
                                  </p:childTnLst>
                                </p:cTn>
                              </p:par>
                              <p:par>
                                <p:cTn id="14" presetID="10" presetClass="entr" presetSubtype="0" fill="hold" nodeType="withEffect">
                                  <p:stCondLst>
                                    <p:cond delay="0"/>
                                  </p:stCondLst>
                                  <p:childTnLst>
                                    <p:set>
                                      <p:cBhvr>
                                        <p:cTn id="15" dur="1" fill="hold">
                                          <p:stCondLst>
                                            <p:cond delay="0"/>
                                          </p:stCondLst>
                                        </p:cTn>
                                        <p:tgtEl>
                                          <p:spTgt spid="94"/>
                                        </p:tgtEl>
                                        <p:attrNameLst>
                                          <p:attrName>style.visibility</p:attrName>
                                        </p:attrNameLst>
                                      </p:cBhvr>
                                      <p:to>
                                        <p:strVal val="visible"/>
                                      </p:to>
                                    </p:set>
                                    <p:animEffect transition="in" filter="fade">
                                      <p:cBhvr>
                                        <p:cTn id="16" dur="500"/>
                                        <p:tgtEl>
                                          <p:spTgt spid="94"/>
                                        </p:tgtEl>
                                      </p:cBhvr>
                                    </p:animEffect>
                                  </p:childTnLst>
                                </p:cTn>
                              </p:par>
                              <p:par>
                                <p:cTn id="17" presetID="10" presetClass="entr" presetSubtype="0" fill="hold" nodeType="withEffect">
                                  <p:stCondLst>
                                    <p:cond delay="0"/>
                                  </p:stCondLst>
                                  <p:childTnLst>
                                    <p:set>
                                      <p:cBhvr>
                                        <p:cTn id="18" dur="1" fill="hold">
                                          <p:stCondLst>
                                            <p:cond delay="0"/>
                                          </p:stCondLst>
                                        </p:cTn>
                                        <p:tgtEl>
                                          <p:spTgt spid="93"/>
                                        </p:tgtEl>
                                        <p:attrNameLst>
                                          <p:attrName>style.visibility</p:attrName>
                                        </p:attrNameLst>
                                      </p:cBhvr>
                                      <p:to>
                                        <p:strVal val="visible"/>
                                      </p:to>
                                    </p:set>
                                    <p:animEffect transition="in" filter="fade">
                                      <p:cBhvr>
                                        <p:cTn id="19" dur="500"/>
                                        <p:tgtEl>
                                          <p:spTgt spid="93"/>
                                        </p:tgtEl>
                                      </p:cBhvr>
                                    </p:animEffect>
                                  </p:childTnLst>
                                </p:cTn>
                              </p:par>
                              <p:par>
                                <p:cTn id="20" presetID="10" presetClass="entr" presetSubtype="0" fill="hold" nodeType="withEffect">
                                  <p:stCondLst>
                                    <p:cond delay="0"/>
                                  </p:stCondLst>
                                  <p:childTnLst>
                                    <p:set>
                                      <p:cBhvr>
                                        <p:cTn id="21" dur="1" fill="hold">
                                          <p:stCondLst>
                                            <p:cond delay="0"/>
                                          </p:stCondLst>
                                        </p:cTn>
                                        <p:tgtEl>
                                          <p:spTgt spid="96"/>
                                        </p:tgtEl>
                                        <p:attrNameLst>
                                          <p:attrName>style.visibility</p:attrName>
                                        </p:attrNameLst>
                                      </p:cBhvr>
                                      <p:to>
                                        <p:strVal val="visible"/>
                                      </p:to>
                                    </p:set>
                                    <p:animEffect transition="in" filter="fade">
                                      <p:cBhvr>
                                        <p:cTn id="22" dur="500"/>
                                        <p:tgtEl>
                                          <p:spTgt spid="96"/>
                                        </p:tgtEl>
                                      </p:cBhvr>
                                    </p:animEffect>
                                  </p:childTnLst>
                                </p:cTn>
                              </p:par>
                              <p:par>
                                <p:cTn id="23" presetID="10" presetClass="entr" presetSubtype="0" fill="hold" nodeType="withEffect">
                                  <p:stCondLst>
                                    <p:cond delay="0"/>
                                  </p:stCondLst>
                                  <p:childTnLst>
                                    <p:set>
                                      <p:cBhvr>
                                        <p:cTn id="24" dur="1" fill="hold">
                                          <p:stCondLst>
                                            <p:cond delay="0"/>
                                          </p:stCondLst>
                                        </p:cTn>
                                        <p:tgtEl>
                                          <p:spTgt spid="95"/>
                                        </p:tgtEl>
                                        <p:attrNameLst>
                                          <p:attrName>style.visibility</p:attrName>
                                        </p:attrNameLst>
                                      </p:cBhvr>
                                      <p:to>
                                        <p:strVal val="visible"/>
                                      </p:to>
                                    </p:set>
                                    <p:animEffect transition="in" filter="fade">
                                      <p:cBhvr>
                                        <p:cTn id="25" dur="500"/>
                                        <p:tgtEl>
                                          <p:spTgt spid="95"/>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97"/>
                                        </p:tgtEl>
                                        <p:attrNameLst>
                                          <p:attrName>style.visibility</p:attrName>
                                        </p:attrNameLst>
                                      </p:cBhvr>
                                      <p:to>
                                        <p:strVal val="visible"/>
                                      </p:to>
                                    </p:set>
                                    <p:animEffect transition="in" filter="fade">
                                      <p:cBhvr>
                                        <p:cTn id="30" dur="500"/>
                                        <p:tgtEl>
                                          <p:spTgt spid="97"/>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98"/>
                                        </p:tgtEl>
                                        <p:attrNameLst>
                                          <p:attrName>style.visibility</p:attrName>
                                        </p:attrNameLst>
                                      </p:cBhvr>
                                      <p:to>
                                        <p:strVal val="visible"/>
                                      </p:to>
                                    </p:set>
                                    <p:animEffect transition="in" filter="fade">
                                      <p:cBhvr>
                                        <p:cTn id="35" dur="500"/>
                                        <p:tgtEl>
                                          <p:spTgt spid="98"/>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99"/>
                                        </p:tgtEl>
                                        <p:attrNameLst>
                                          <p:attrName>style.visibility</p:attrName>
                                        </p:attrNameLst>
                                      </p:cBhvr>
                                      <p:to>
                                        <p:strVal val="visible"/>
                                      </p:to>
                                    </p:set>
                                    <p:animEffect transition="in" filter="fade">
                                      <p:cBhvr>
                                        <p:cTn id="40" dur="500"/>
                                        <p:tgtEl>
                                          <p:spTgt spid="99"/>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101"/>
                                        </p:tgtEl>
                                        <p:attrNameLst>
                                          <p:attrName>style.visibility</p:attrName>
                                        </p:attrNameLst>
                                      </p:cBhvr>
                                      <p:to>
                                        <p:strVal val="visible"/>
                                      </p:to>
                                    </p:set>
                                    <p:animEffect transition="in" filter="fade">
                                      <p:cBhvr>
                                        <p:cTn id="45" dur="500"/>
                                        <p:tgtEl>
                                          <p:spTgt spid="101"/>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102"/>
                                        </p:tgtEl>
                                        <p:attrNameLst>
                                          <p:attrName>style.visibility</p:attrName>
                                        </p:attrNameLst>
                                      </p:cBhvr>
                                      <p:to>
                                        <p:strVal val="visible"/>
                                      </p:to>
                                    </p:set>
                                    <p:animEffect transition="in" filter="fade">
                                      <p:cBhvr>
                                        <p:cTn id="50" dur="500"/>
                                        <p:tgtEl>
                                          <p:spTgt spid="102"/>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103"/>
                                        </p:tgtEl>
                                        <p:attrNameLst>
                                          <p:attrName>style.visibility</p:attrName>
                                        </p:attrNameLst>
                                      </p:cBhvr>
                                      <p:to>
                                        <p:strVal val="visible"/>
                                      </p:to>
                                    </p:set>
                                    <p:animEffect transition="in" filter="fade">
                                      <p:cBhvr>
                                        <p:cTn id="53" dur="500"/>
                                        <p:tgtEl>
                                          <p:spTgt spid="103"/>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grpId="0" nodeType="clickEffect">
                                  <p:stCondLst>
                                    <p:cond delay="0"/>
                                  </p:stCondLst>
                                  <p:childTnLst>
                                    <p:set>
                                      <p:cBhvr>
                                        <p:cTn id="57" dur="1" fill="hold">
                                          <p:stCondLst>
                                            <p:cond delay="0"/>
                                          </p:stCondLst>
                                        </p:cTn>
                                        <p:tgtEl>
                                          <p:spTgt spid="104"/>
                                        </p:tgtEl>
                                        <p:attrNameLst>
                                          <p:attrName>style.visibility</p:attrName>
                                        </p:attrNameLst>
                                      </p:cBhvr>
                                      <p:to>
                                        <p:strVal val="visible"/>
                                      </p:to>
                                    </p:set>
                                    <p:animEffect transition="in" filter="fade">
                                      <p:cBhvr>
                                        <p:cTn id="58" dur="500"/>
                                        <p:tgtEl>
                                          <p:spTgt spid="104"/>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105"/>
                                        </p:tgtEl>
                                        <p:attrNameLst>
                                          <p:attrName>style.visibility</p:attrName>
                                        </p:attrNameLst>
                                      </p:cBhvr>
                                      <p:to>
                                        <p:strVal val="visible"/>
                                      </p:to>
                                    </p:set>
                                    <p:animEffect transition="in" filter="fade">
                                      <p:cBhvr>
                                        <p:cTn id="61" dur="500"/>
                                        <p:tgtEl>
                                          <p:spTgt spid="105"/>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grpId="0" nodeType="clickEffect">
                                  <p:stCondLst>
                                    <p:cond delay="0"/>
                                  </p:stCondLst>
                                  <p:childTnLst>
                                    <p:set>
                                      <p:cBhvr>
                                        <p:cTn id="65" dur="1" fill="hold">
                                          <p:stCondLst>
                                            <p:cond delay="0"/>
                                          </p:stCondLst>
                                        </p:cTn>
                                        <p:tgtEl>
                                          <p:spTgt spid="106"/>
                                        </p:tgtEl>
                                        <p:attrNameLst>
                                          <p:attrName>style.visibility</p:attrName>
                                        </p:attrNameLst>
                                      </p:cBhvr>
                                      <p:to>
                                        <p:strVal val="visible"/>
                                      </p:to>
                                    </p:set>
                                    <p:animEffect transition="in" filter="fade">
                                      <p:cBhvr>
                                        <p:cTn id="66" dur="500"/>
                                        <p:tgtEl>
                                          <p:spTgt spid="106"/>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107"/>
                                        </p:tgtEl>
                                        <p:attrNameLst>
                                          <p:attrName>style.visibility</p:attrName>
                                        </p:attrNameLst>
                                      </p:cBhvr>
                                      <p:to>
                                        <p:strVal val="visible"/>
                                      </p:to>
                                    </p:set>
                                    <p:animEffect transition="in" filter="fade">
                                      <p:cBhvr>
                                        <p:cTn id="69" dur="500"/>
                                        <p:tgtEl>
                                          <p:spTgt spid="107"/>
                                        </p:tgtEl>
                                      </p:cBhvr>
                                    </p:animEffect>
                                  </p:childTnLst>
                                </p:cTn>
                              </p:par>
                            </p:childTnLst>
                          </p:cTn>
                        </p:par>
                      </p:childTnLst>
                    </p:cTn>
                  </p:par>
                  <p:par>
                    <p:cTn id="70" fill="hold">
                      <p:stCondLst>
                        <p:cond delay="indefinite"/>
                      </p:stCondLst>
                      <p:childTnLst>
                        <p:par>
                          <p:cTn id="71" fill="hold">
                            <p:stCondLst>
                              <p:cond delay="0"/>
                            </p:stCondLst>
                            <p:childTnLst>
                              <p:par>
                                <p:cTn id="72" presetID="10" presetClass="entr" presetSubtype="0" fill="hold" grpId="0" nodeType="clickEffect">
                                  <p:stCondLst>
                                    <p:cond delay="0"/>
                                  </p:stCondLst>
                                  <p:childTnLst>
                                    <p:set>
                                      <p:cBhvr>
                                        <p:cTn id="73" dur="1" fill="hold">
                                          <p:stCondLst>
                                            <p:cond delay="0"/>
                                          </p:stCondLst>
                                        </p:cTn>
                                        <p:tgtEl>
                                          <p:spTgt spid="108"/>
                                        </p:tgtEl>
                                        <p:attrNameLst>
                                          <p:attrName>style.visibility</p:attrName>
                                        </p:attrNameLst>
                                      </p:cBhvr>
                                      <p:to>
                                        <p:strVal val="visible"/>
                                      </p:to>
                                    </p:set>
                                    <p:animEffect transition="in" filter="fade">
                                      <p:cBhvr>
                                        <p:cTn id="74" dur="500"/>
                                        <p:tgtEl>
                                          <p:spTgt spid="108"/>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109"/>
                                        </p:tgtEl>
                                        <p:attrNameLst>
                                          <p:attrName>style.visibility</p:attrName>
                                        </p:attrNameLst>
                                      </p:cBhvr>
                                      <p:to>
                                        <p:strVal val="visible"/>
                                      </p:to>
                                    </p:set>
                                    <p:animEffect transition="in" filter="fade">
                                      <p:cBhvr>
                                        <p:cTn id="77" dur="500"/>
                                        <p:tgtEl>
                                          <p:spTgt spid="109"/>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grpId="0" nodeType="clickEffect">
                                  <p:stCondLst>
                                    <p:cond delay="0"/>
                                  </p:stCondLst>
                                  <p:childTnLst>
                                    <p:set>
                                      <p:cBhvr>
                                        <p:cTn id="81" dur="1" fill="hold">
                                          <p:stCondLst>
                                            <p:cond delay="0"/>
                                          </p:stCondLst>
                                        </p:cTn>
                                        <p:tgtEl>
                                          <p:spTgt spid="142"/>
                                        </p:tgtEl>
                                        <p:attrNameLst>
                                          <p:attrName>style.visibility</p:attrName>
                                        </p:attrNameLst>
                                      </p:cBhvr>
                                      <p:to>
                                        <p:strVal val="visible"/>
                                      </p:to>
                                    </p:set>
                                    <p:animEffect transition="in" filter="fade">
                                      <p:cBhvr>
                                        <p:cTn id="82" dur="500"/>
                                        <p:tgtEl>
                                          <p:spTgt spid="142"/>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grpId="0" nodeType="clickEffect">
                                  <p:stCondLst>
                                    <p:cond delay="0"/>
                                  </p:stCondLst>
                                  <p:childTnLst>
                                    <p:set>
                                      <p:cBhvr>
                                        <p:cTn id="86" dur="1" fill="hold">
                                          <p:stCondLst>
                                            <p:cond delay="0"/>
                                          </p:stCondLst>
                                        </p:cTn>
                                        <p:tgtEl>
                                          <p:spTgt spid="143"/>
                                        </p:tgtEl>
                                        <p:attrNameLst>
                                          <p:attrName>style.visibility</p:attrName>
                                        </p:attrNameLst>
                                      </p:cBhvr>
                                      <p:to>
                                        <p:strVal val="visible"/>
                                      </p:to>
                                    </p:set>
                                    <p:animEffect transition="in" filter="fade">
                                      <p:cBhvr>
                                        <p:cTn id="87" dur="500"/>
                                        <p:tgtEl>
                                          <p:spTgt spid="143"/>
                                        </p:tgtEl>
                                      </p:cBhvr>
                                    </p:animEffect>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grpId="0" nodeType="clickEffect">
                                  <p:stCondLst>
                                    <p:cond delay="0"/>
                                  </p:stCondLst>
                                  <p:childTnLst>
                                    <p:set>
                                      <p:cBhvr>
                                        <p:cTn id="91" dur="1" fill="hold">
                                          <p:stCondLst>
                                            <p:cond delay="0"/>
                                          </p:stCondLst>
                                        </p:cTn>
                                        <p:tgtEl>
                                          <p:spTgt spid="110"/>
                                        </p:tgtEl>
                                        <p:attrNameLst>
                                          <p:attrName>style.visibility</p:attrName>
                                        </p:attrNameLst>
                                      </p:cBhvr>
                                      <p:to>
                                        <p:strVal val="visible"/>
                                      </p:to>
                                    </p:set>
                                    <p:animEffect transition="in" filter="fade">
                                      <p:cBhvr>
                                        <p:cTn id="92" dur="500"/>
                                        <p:tgtEl>
                                          <p:spTgt spid="110"/>
                                        </p:tgtEl>
                                      </p:cBhvr>
                                    </p:animEffect>
                                  </p:childTnLst>
                                </p:cTn>
                              </p:par>
                            </p:childTnLst>
                          </p:cTn>
                        </p:par>
                      </p:childTnLst>
                    </p:cTn>
                  </p:par>
                  <p:par>
                    <p:cTn id="93" fill="hold">
                      <p:stCondLst>
                        <p:cond delay="indefinite"/>
                      </p:stCondLst>
                      <p:childTnLst>
                        <p:par>
                          <p:cTn id="94" fill="hold">
                            <p:stCondLst>
                              <p:cond delay="0"/>
                            </p:stCondLst>
                            <p:childTnLst>
                              <p:par>
                                <p:cTn id="95" presetID="10" presetClass="entr" presetSubtype="0" fill="hold" grpId="0" nodeType="clickEffect">
                                  <p:stCondLst>
                                    <p:cond delay="0"/>
                                  </p:stCondLst>
                                  <p:childTnLst>
                                    <p:set>
                                      <p:cBhvr>
                                        <p:cTn id="96" dur="1" fill="hold">
                                          <p:stCondLst>
                                            <p:cond delay="0"/>
                                          </p:stCondLst>
                                        </p:cTn>
                                        <p:tgtEl>
                                          <p:spTgt spid="111"/>
                                        </p:tgtEl>
                                        <p:attrNameLst>
                                          <p:attrName>style.visibility</p:attrName>
                                        </p:attrNameLst>
                                      </p:cBhvr>
                                      <p:to>
                                        <p:strVal val="visible"/>
                                      </p:to>
                                    </p:set>
                                    <p:animEffect transition="in" filter="fade">
                                      <p:cBhvr>
                                        <p:cTn id="97" dur="500"/>
                                        <p:tgtEl>
                                          <p:spTgt spid="111"/>
                                        </p:tgtEl>
                                      </p:cBhvr>
                                    </p:animEffect>
                                  </p:childTnLst>
                                </p:cTn>
                              </p:par>
                            </p:childTnLst>
                          </p:cTn>
                        </p:par>
                      </p:childTnLst>
                    </p:cTn>
                  </p:par>
                  <p:par>
                    <p:cTn id="98" fill="hold">
                      <p:stCondLst>
                        <p:cond delay="indefinite"/>
                      </p:stCondLst>
                      <p:childTnLst>
                        <p:par>
                          <p:cTn id="99" fill="hold">
                            <p:stCondLst>
                              <p:cond delay="0"/>
                            </p:stCondLst>
                            <p:childTnLst>
                              <p:par>
                                <p:cTn id="100" presetID="22" presetClass="entr" presetSubtype="8" fill="hold" grpId="0" nodeType="clickEffect">
                                  <p:stCondLst>
                                    <p:cond delay="0"/>
                                  </p:stCondLst>
                                  <p:childTnLst>
                                    <p:set>
                                      <p:cBhvr>
                                        <p:cTn id="101" dur="1" fill="hold">
                                          <p:stCondLst>
                                            <p:cond delay="0"/>
                                          </p:stCondLst>
                                        </p:cTn>
                                        <p:tgtEl>
                                          <p:spTgt spid="140"/>
                                        </p:tgtEl>
                                        <p:attrNameLst>
                                          <p:attrName>style.visibility</p:attrName>
                                        </p:attrNameLst>
                                      </p:cBhvr>
                                      <p:to>
                                        <p:strVal val="visible"/>
                                      </p:to>
                                    </p:set>
                                    <p:animEffect transition="in" filter="wipe(left)">
                                      <p:cBhvr>
                                        <p:cTn id="102" dur="500"/>
                                        <p:tgtEl>
                                          <p:spTgt spid="140"/>
                                        </p:tgtEl>
                                      </p:cBhvr>
                                    </p:animEffect>
                                  </p:childTnLst>
                                </p:cTn>
                              </p:par>
                            </p:childTnLst>
                          </p:cTn>
                        </p:par>
                      </p:childTnLst>
                    </p:cTn>
                  </p:par>
                  <p:par>
                    <p:cTn id="103" fill="hold">
                      <p:stCondLst>
                        <p:cond delay="indefinite"/>
                      </p:stCondLst>
                      <p:childTnLst>
                        <p:par>
                          <p:cTn id="104" fill="hold">
                            <p:stCondLst>
                              <p:cond delay="0"/>
                            </p:stCondLst>
                            <p:childTnLst>
                              <p:par>
                                <p:cTn id="105" presetID="12" presetClass="entr" presetSubtype="4" fill="hold" nodeType="clickEffect">
                                  <p:stCondLst>
                                    <p:cond delay="0"/>
                                  </p:stCondLst>
                                  <p:childTnLst>
                                    <p:set>
                                      <p:cBhvr>
                                        <p:cTn id="106" dur="1" fill="hold">
                                          <p:stCondLst>
                                            <p:cond delay="0"/>
                                          </p:stCondLst>
                                        </p:cTn>
                                        <p:tgtEl>
                                          <p:spTgt spid="17"/>
                                        </p:tgtEl>
                                        <p:attrNameLst>
                                          <p:attrName>style.visibility</p:attrName>
                                        </p:attrNameLst>
                                      </p:cBhvr>
                                      <p:to>
                                        <p:strVal val="visible"/>
                                      </p:to>
                                    </p:set>
                                    <p:anim calcmode="lin" valueType="num">
                                      <p:cBhvr additive="base">
                                        <p:cTn id="107" dur="500"/>
                                        <p:tgtEl>
                                          <p:spTgt spid="17"/>
                                        </p:tgtEl>
                                        <p:attrNameLst>
                                          <p:attrName>ppt_y</p:attrName>
                                        </p:attrNameLst>
                                      </p:cBhvr>
                                      <p:tavLst>
                                        <p:tav tm="0">
                                          <p:val>
                                            <p:strVal val="#ppt_y+#ppt_h*1.125000"/>
                                          </p:val>
                                        </p:tav>
                                        <p:tav tm="100000">
                                          <p:val>
                                            <p:strVal val="#ppt_y"/>
                                          </p:val>
                                        </p:tav>
                                      </p:tavLst>
                                    </p:anim>
                                    <p:animEffect transition="in" filter="wipe(up)">
                                      <p:cBhvr>
                                        <p:cTn id="108" dur="500"/>
                                        <p:tgtEl>
                                          <p:spTgt spid="17"/>
                                        </p:tgtEl>
                                      </p:cBhvr>
                                    </p:animEffect>
                                  </p:childTnLst>
                                </p:cTn>
                              </p:par>
                            </p:childTnLst>
                          </p:cTn>
                        </p:par>
                      </p:childTnLst>
                    </p:cTn>
                  </p:par>
                  <p:par>
                    <p:cTn id="109" fill="hold">
                      <p:stCondLst>
                        <p:cond delay="indefinite"/>
                      </p:stCondLst>
                      <p:childTnLst>
                        <p:par>
                          <p:cTn id="110" fill="hold">
                            <p:stCondLst>
                              <p:cond delay="0"/>
                            </p:stCondLst>
                            <p:childTnLst>
                              <p:par>
                                <p:cTn id="111" presetID="10" presetClass="entr" presetSubtype="0" fill="hold" nodeType="clickEffect">
                                  <p:stCondLst>
                                    <p:cond delay="0"/>
                                  </p:stCondLst>
                                  <p:childTnLst>
                                    <p:set>
                                      <p:cBhvr>
                                        <p:cTn id="112" dur="1" fill="hold">
                                          <p:stCondLst>
                                            <p:cond delay="0"/>
                                          </p:stCondLst>
                                        </p:cTn>
                                        <p:tgtEl>
                                          <p:spTgt spid="100"/>
                                        </p:tgtEl>
                                        <p:attrNameLst>
                                          <p:attrName>style.visibility</p:attrName>
                                        </p:attrNameLst>
                                      </p:cBhvr>
                                      <p:to>
                                        <p:strVal val="visible"/>
                                      </p:to>
                                    </p:set>
                                    <p:animEffect transition="in" filter="fade">
                                      <p:cBhvr>
                                        <p:cTn id="113" dur="500"/>
                                        <p:tgtEl>
                                          <p:spTgt spid="100"/>
                                        </p:tgtEl>
                                      </p:cBhvr>
                                    </p:animEffect>
                                  </p:childTnLst>
                                </p:cTn>
                              </p:par>
                              <p:par>
                                <p:cTn id="114" presetID="10" presetClass="entr" presetSubtype="0" fill="hold" nodeType="withEffect">
                                  <p:stCondLst>
                                    <p:cond delay="0"/>
                                  </p:stCondLst>
                                  <p:childTnLst>
                                    <p:set>
                                      <p:cBhvr>
                                        <p:cTn id="115" dur="1" fill="hold">
                                          <p:stCondLst>
                                            <p:cond delay="0"/>
                                          </p:stCondLst>
                                        </p:cTn>
                                        <p:tgtEl>
                                          <p:spTgt spid="112"/>
                                        </p:tgtEl>
                                        <p:attrNameLst>
                                          <p:attrName>style.visibility</p:attrName>
                                        </p:attrNameLst>
                                      </p:cBhvr>
                                      <p:to>
                                        <p:strVal val="visible"/>
                                      </p:to>
                                    </p:set>
                                    <p:animEffect transition="in" filter="fade">
                                      <p:cBhvr>
                                        <p:cTn id="116" dur="500"/>
                                        <p:tgtEl>
                                          <p:spTgt spid="112"/>
                                        </p:tgtEl>
                                      </p:cBhvr>
                                    </p:animEffect>
                                  </p:childTnLst>
                                </p:cTn>
                              </p:par>
                              <p:par>
                                <p:cTn id="117" presetID="10" presetClass="entr" presetSubtype="0" fill="hold" nodeType="withEffect">
                                  <p:stCondLst>
                                    <p:cond delay="0"/>
                                  </p:stCondLst>
                                  <p:childTnLst>
                                    <p:set>
                                      <p:cBhvr>
                                        <p:cTn id="118" dur="1" fill="hold">
                                          <p:stCondLst>
                                            <p:cond delay="0"/>
                                          </p:stCondLst>
                                        </p:cTn>
                                        <p:tgtEl>
                                          <p:spTgt spid="113"/>
                                        </p:tgtEl>
                                        <p:attrNameLst>
                                          <p:attrName>style.visibility</p:attrName>
                                        </p:attrNameLst>
                                      </p:cBhvr>
                                      <p:to>
                                        <p:strVal val="visible"/>
                                      </p:to>
                                    </p:set>
                                    <p:animEffect transition="in" filter="fade">
                                      <p:cBhvr>
                                        <p:cTn id="119" dur="500"/>
                                        <p:tgtEl>
                                          <p:spTgt spid="113"/>
                                        </p:tgtEl>
                                      </p:cBhvr>
                                    </p:animEffect>
                                  </p:childTnLst>
                                </p:cTn>
                              </p:par>
                              <p:par>
                                <p:cTn id="120" presetID="10" presetClass="entr" presetSubtype="0" fill="hold" nodeType="withEffect">
                                  <p:stCondLst>
                                    <p:cond delay="0"/>
                                  </p:stCondLst>
                                  <p:childTnLst>
                                    <p:set>
                                      <p:cBhvr>
                                        <p:cTn id="121" dur="1" fill="hold">
                                          <p:stCondLst>
                                            <p:cond delay="0"/>
                                          </p:stCondLst>
                                        </p:cTn>
                                        <p:tgtEl>
                                          <p:spTgt spid="114"/>
                                        </p:tgtEl>
                                        <p:attrNameLst>
                                          <p:attrName>style.visibility</p:attrName>
                                        </p:attrNameLst>
                                      </p:cBhvr>
                                      <p:to>
                                        <p:strVal val="visible"/>
                                      </p:to>
                                    </p:set>
                                    <p:animEffect transition="in" filter="fade">
                                      <p:cBhvr>
                                        <p:cTn id="122" dur="500"/>
                                        <p:tgtEl>
                                          <p:spTgt spid="114"/>
                                        </p:tgtEl>
                                      </p:cBhvr>
                                    </p:animEffect>
                                  </p:childTnLst>
                                </p:cTn>
                              </p:par>
                              <p:par>
                                <p:cTn id="123" presetID="10" presetClass="entr" presetSubtype="0" fill="hold" nodeType="withEffect">
                                  <p:stCondLst>
                                    <p:cond delay="0"/>
                                  </p:stCondLst>
                                  <p:childTnLst>
                                    <p:set>
                                      <p:cBhvr>
                                        <p:cTn id="124" dur="1" fill="hold">
                                          <p:stCondLst>
                                            <p:cond delay="0"/>
                                          </p:stCondLst>
                                        </p:cTn>
                                        <p:tgtEl>
                                          <p:spTgt spid="115"/>
                                        </p:tgtEl>
                                        <p:attrNameLst>
                                          <p:attrName>style.visibility</p:attrName>
                                        </p:attrNameLst>
                                      </p:cBhvr>
                                      <p:to>
                                        <p:strVal val="visible"/>
                                      </p:to>
                                    </p:set>
                                    <p:animEffect transition="in" filter="fade">
                                      <p:cBhvr>
                                        <p:cTn id="125" dur="500"/>
                                        <p:tgtEl>
                                          <p:spTgt spid="115"/>
                                        </p:tgtEl>
                                      </p:cBhvr>
                                    </p:animEffect>
                                  </p:childTnLst>
                                </p:cTn>
                              </p:par>
                              <p:par>
                                <p:cTn id="126" presetID="10" presetClass="entr" presetSubtype="0" fill="hold" nodeType="withEffect">
                                  <p:stCondLst>
                                    <p:cond delay="0"/>
                                  </p:stCondLst>
                                  <p:childTnLst>
                                    <p:set>
                                      <p:cBhvr>
                                        <p:cTn id="127" dur="1" fill="hold">
                                          <p:stCondLst>
                                            <p:cond delay="0"/>
                                          </p:stCondLst>
                                        </p:cTn>
                                        <p:tgtEl>
                                          <p:spTgt spid="116"/>
                                        </p:tgtEl>
                                        <p:attrNameLst>
                                          <p:attrName>style.visibility</p:attrName>
                                        </p:attrNameLst>
                                      </p:cBhvr>
                                      <p:to>
                                        <p:strVal val="visible"/>
                                      </p:to>
                                    </p:set>
                                    <p:animEffect transition="in" filter="fade">
                                      <p:cBhvr>
                                        <p:cTn id="128" dur="500"/>
                                        <p:tgtEl>
                                          <p:spTgt spid="116"/>
                                        </p:tgtEl>
                                      </p:cBhvr>
                                    </p:animEffect>
                                  </p:childTnLst>
                                </p:cTn>
                              </p:par>
                              <p:par>
                                <p:cTn id="129" presetID="10" presetClass="entr" presetSubtype="0" fill="hold" nodeType="withEffect">
                                  <p:stCondLst>
                                    <p:cond delay="0"/>
                                  </p:stCondLst>
                                  <p:childTnLst>
                                    <p:set>
                                      <p:cBhvr>
                                        <p:cTn id="130" dur="1" fill="hold">
                                          <p:stCondLst>
                                            <p:cond delay="0"/>
                                          </p:stCondLst>
                                        </p:cTn>
                                        <p:tgtEl>
                                          <p:spTgt spid="118"/>
                                        </p:tgtEl>
                                        <p:attrNameLst>
                                          <p:attrName>style.visibility</p:attrName>
                                        </p:attrNameLst>
                                      </p:cBhvr>
                                      <p:to>
                                        <p:strVal val="visible"/>
                                      </p:to>
                                    </p:set>
                                    <p:animEffect transition="in" filter="fade">
                                      <p:cBhvr>
                                        <p:cTn id="131" dur="500"/>
                                        <p:tgtEl>
                                          <p:spTgt spid="118"/>
                                        </p:tgtEl>
                                      </p:cBhvr>
                                    </p:animEffect>
                                  </p:childTnLst>
                                </p:cTn>
                              </p:par>
                            </p:childTnLst>
                          </p:cTn>
                        </p:par>
                      </p:childTnLst>
                    </p:cTn>
                  </p:par>
                  <p:par>
                    <p:cTn id="132" fill="hold">
                      <p:stCondLst>
                        <p:cond delay="indefinite"/>
                      </p:stCondLst>
                      <p:childTnLst>
                        <p:par>
                          <p:cTn id="133" fill="hold">
                            <p:stCondLst>
                              <p:cond delay="0"/>
                            </p:stCondLst>
                            <p:childTnLst>
                              <p:par>
                                <p:cTn id="134" presetID="10" presetClass="entr" presetSubtype="0" fill="hold" grpId="0" nodeType="clickEffect">
                                  <p:stCondLst>
                                    <p:cond delay="0"/>
                                  </p:stCondLst>
                                  <p:childTnLst>
                                    <p:set>
                                      <p:cBhvr>
                                        <p:cTn id="135" dur="1" fill="hold">
                                          <p:stCondLst>
                                            <p:cond delay="0"/>
                                          </p:stCondLst>
                                        </p:cTn>
                                        <p:tgtEl>
                                          <p:spTgt spid="117"/>
                                        </p:tgtEl>
                                        <p:attrNameLst>
                                          <p:attrName>style.visibility</p:attrName>
                                        </p:attrNameLst>
                                      </p:cBhvr>
                                      <p:to>
                                        <p:strVal val="visible"/>
                                      </p:to>
                                    </p:set>
                                    <p:animEffect transition="in" filter="fade">
                                      <p:cBhvr>
                                        <p:cTn id="136" dur="500"/>
                                        <p:tgtEl>
                                          <p:spTgt spid="117"/>
                                        </p:tgtEl>
                                      </p:cBhvr>
                                    </p:animEffect>
                                  </p:childTnLst>
                                </p:cTn>
                              </p:par>
                            </p:childTnLst>
                          </p:cTn>
                        </p:par>
                      </p:childTnLst>
                    </p:cTn>
                  </p:par>
                  <p:par>
                    <p:cTn id="137" fill="hold">
                      <p:stCondLst>
                        <p:cond delay="indefinite"/>
                      </p:stCondLst>
                      <p:childTnLst>
                        <p:par>
                          <p:cTn id="138" fill="hold">
                            <p:stCondLst>
                              <p:cond delay="0"/>
                            </p:stCondLst>
                            <p:childTnLst>
                              <p:par>
                                <p:cTn id="139" presetID="10" presetClass="entr" presetSubtype="0" fill="hold" grpId="0" nodeType="clickEffect">
                                  <p:stCondLst>
                                    <p:cond delay="0"/>
                                  </p:stCondLst>
                                  <p:childTnLst>
                                    <p:set>
                                      <p:cBhvr>
                                        <p:cTn id="140" dur="1" fill="hold">
                                          <p:stCondLst>
                                            <p:cond delay="0"/>
                                          </p:stCondLst>
                                        </p:cTn>
                                        <p:tgtEl>
                                          <p:spTgt spid="119"/>
                                        </p:tgtEl>
                                        <p:attrNameLst>
                                          <p:attrName>style.visibility</p:attrName>
                                        </p:attrNameLst>
                                      </p:cBhvr>
                                      <p:to>
                                        <p:strVal val="visible"/>
                                      </p:to>
                                    </p:set>
                                    <p:animEffect transition="in" filter="fade">
                                      <p:cBhvr>
                                        <p:cTn id="141" dur="500"/>
                                        <p:tgtEl>
                                          <p:spTgt spid="119"/>
                                        </p:tgtEl>
                                      </p:cBhvr>
                                    </p:animEffect>
                                  </p:childTnLst>
                                </p:cTn>
                              </p:par>
                            </p:childTnLst>
                          </p:cTn>
                        </p:par>
                      </p:childTnLst>
                    </p:cTn>
                  </p:par>
                  <p:par>
                    <p:cTn id="142" fill="hold">
                      <p:stCondLst>
                        <p:cond delay="indefinite"/>
                      </p:stCondLst>
                      <p:childTnLst>
                        <p:par>
                          <p:cTn id="143" fill="hold">
                            <p:stCondLst>
                              <p:cond delay="0"/>
                            </p:stCondLst>
                            <p:childTnLst>
                              <p:par>
                                <p:cTn id="144" presetID="10" presetClass="entr" presetSubtype="0" fill="hold" grpId="0" nodeType="clickEffect">
                                  <p:stCondLst>
                                    <p:cond delay="0"/>
                                  </p:stCondLst>
                                  <p:childTnLst>
                                    <p:set>
                                      <p:cBhvr>
                                        <p:cTn id="145" dur="1" fill="hold">
                                          <p:stCondLst>
                                            <p:cond delay="0"/>
                                          </p:stCondLst>
                                        </p:cTn>
                                        <p:tgtEl>
                                          <p:spTgt spid="120"/>
                                        </p:tgtEl>
                                        <p:attrNameLst>
                                          <p:attrName>style.visibility</p:attrName>
                                        </p:attrNameLst>
                                      </p:cBhvr>
                                      <p:to>
                                        <p:strVal val="visible"/>
                                      </p:to>
                                    </p:set>
                                    <p:animEffect transition="in" filter="fade">
                                      <p:cBhvr>
                                        <p:cTn id="146" dur="500"/>
                                        <p:tgtEl>
                                          <p:spTgt spid="120"/>
                                        </p:tgtEl>
                                      </p:cBhvr>
                                    </p:animEffect>
                                  </p:childTnLst>
                                </p:cTn>
                              </p:par>
                            </p:childTnLst>
                          </p:cTn>
                        </p:par>
                      </p:childTnLst>
                    </p:cTn>
                  </p:par>
                  <p:par>
                    <p:cTn id="147" fill="hold">
                      <p:stCondLst>
                        <p:cond delay="indefinite"/>
                      </p:stCondLst>
                      <p:childTnLst>
                        <p:par>
                          <p:cTn id="148" fill="hold">
                            <p:stCondLst>
                              <p:cond delay="0"/>
                            </p:stCondLst>
                            <p:childTnLst>
                              <p:par>
                                <p:cTn id="149" presetID="10" presetClass="entr" presetSubtype="0" fill="hold" grpId="0" nodeType="clickEffect">
                                  <p:stCondLst>
                                    <p:cond delay="0"/>
                                  </p:stCondLst>
                                  <p:childTnLst>
                                    <p:set>
                                      <p:cBhvr>
                                        <p:cTn id="150" dur="1" fill="hold">
                                          <p:stCondLst>
                                            <p:cond delay="0"/>
                                          </p:stCondLst>
                                        </p:cTn>
                                        <p:tgtEl>
                                          <p:spTgt spid="121"/>
                                        </p:tgtEl>
                                        <p:attrNameLst>
                                          <p:attrName>style.visibility</p:attrName>
                                        </p:attrNameLst>
                                      </p:cBhvr>
                                      <p:to>
                                        <p:strVal val="visible"/>
                                      </p:to>
                                    </p:set>
                                    <p:animEffect transition="in" filter="fade">
                                      <p:cBhvr>
                                        <p:cTn id="151" dur="500"/>
                                        <p:tgtEl>
                                          <p:spTgt spid="121"/>
                                        </p:tgtEl>
                                      </p:cBhvr>
                                    </p:animEffect>
                                  </p:childTnLst>
                                </p:cTn>
                              </p:par>
                            </p:childTnLst>
                          </p:cTn>
                        </p:par>
                      </p:childTnLst>
                    </p:cTn>
                  </p:par>
                  <p:par>
                    <p:cTn id="152" fill="hold">
                      <p:stCondLst>
                        <p:cond delay="indefinite"/>
                      </p:stCondLst>
                      <p:childTnLst>
                        <p:par>
                          <p:cTn id="153" fill="hold">
                            <p:stCondLst>
                              <p:cond delay="0"/>
                            </p:stCondLst>
                            <p:childTnLst>
                              <p:par>
                                <p:cTn id="154" presetID="10" presetClass="entr" presetSubtype="0" fill="hold" grpId="0" nodeType="clickEffect">
                                  <p:stCondLst>
                                    <p:cond delay="0"/>
                                  </p:stCondLst>
                                  <p:childTnLst>
                                    <p:set>
                                      <p:cBhvr>
                                        <p:cTn id="155" dur="1" fill="hold">
                                          <p:stCondLst>
                                            <p:cond delay="0"/>
                                          </p:stCondLst>
                                        </p:cTn>
                                        <p:tgtEl>
                                          <p:spTgt spid="122"/>
                                        </p:tgtEl>
                                        <p:attrNameLst>
                                          <p:attrName>style.visibility</p:attrName>
                                        </p:attrNameLst>
                                      </p:cBhvr>
                                      <p:to>
                                        <p:strVal val="visible"/>
                                      </p:to>
                                    </p:set>
                                    <p:animEffect transition="in" filter="fade">
                                      <p:cBhvr>
                                        <p:cTn id="156" dur="500"/>
                                        <p:tgtEl>
                                          <p:spTgt spid="122"/>
                                        </p:tgtEl>
                                      </p:cBhvr>
                                    </p:animEffect>
                                  </p:childTnLst>
                                </p:cTn>
                              </p:par>
                            </p:childTnLst>
                          </p:cTn>
                        </p:par>
                      </p:childTnLst>
                    </p:cTn>
                  </p:par>
                  <p:par>
                    <p:cTn id="157" fill="hold">
                      <p:stCondLst>
                        <p:cond delay="indefinite"/>
                      </p:stCondLst>
                      <p:childTnLst>
                        <p:par>
                          <p:cTn id="158" fill="hold">
                            <p:stCondLst>
                              <p:cond delay="0"/>
                            </p:stCondLst>
                            <p:childTnLst>
                              <p:par>
                                <p:cTn id="159" presetID="10" presetClass="entr" presetSubtype="0" fill="hold" grpId="0" nodeType="clickEffect">
                                  <p:stCondLst>
                                    <p:cond delay="0"/>
                                  </p:stCondLst>
                                  <p:childTnLst>
                                    <p:set>
                                      <p:cBhvr>
                                        <p:cTn id="160" dur="1" fill="hold">
                                          <p:stCondLst>
                                            <p:cond delay="0"/>
                                          </p:stCondLst>
                                        </p:cTn>
                                        <p:tgtEl>
                                          <p:spTgt spid="123"/>
                                        </p:tgtEl>
                                        <p:attrNameLst>
                                          <p:attrName>style.visibility</p:attrName>
                                        </p:attrNameLst>
                                      </p:cBhvr>
                                      <p:to>
                                        <p:strVal val="visible"/>
                                      </p:to>
                                    </p:set>
                                    <p:animEffect transition="in" filter="fade">
                                      <p:cBhvr>
                                        <p:cTn id="161" dur="500"/>
                                        <p:tgtEl>
                                          <p:spTgt spid="123"/>
                                        </p:tgtEl>
                                      </p:cBhvr>
                                    </p:animEffect>
                                  </p:childTnLst>
                                </p:cTn>
                              </p:par>
                              <p:par>
                                <p:cTn id="162" presetID="10" presetClass="entr" presetSubtype="0" fill="hold" grpId="0" nodeType="withEffect">
                                  <p:stCondLst>
                                    <p:cond delay="0"/>
                                  </p:stCondLst>
                                  <p:childTnLst>
                                    <p:set>
                                      <p:cBhvr>
                                        <p:cTn id="163" dur="1" fill="hold">
                                          <p:stCondLst>
                                            <p:cond delay="0"/>
                                          </p:stCondLst>
                                        </p:cTn>
                                        <p:tgtEl>
                                          <p:spTgt spid="124"/>
                                        </p:tgtEl>
                                        <p:attrNameLst>
                                          <p:attrName>style.visibility</p:attrName>
                                        </p:attrNameLst>
                                      </p:cBhvr>
                                      <p:to>
                                        <p:strVal val="visible"/>
                                      </p:to>
                                    </p:set>
                                    <p:animEffect transition="in" filter="fade">
                                      <p:cBhvr>
                                        <p:cTn id="164" dur="500"/>
                                        <p:tgtEl>
                                          <p:spTgt spid="124"/>
                                        </p:tgtEl>
                                      </p:cBhvr>
                                    </p:animEffect>
                                  </p:childTnLst>
                                </p:cTn>
                              </p:par>
                            </p:childTnLst>
                          </p:cTn>
                        </p:par>
                      </p:childTnLst>
                    </p:cTn>
                  </p:par>
                  <p:par>
                    <p:cTn id="165" fill="hold">
                      <p:stCondLst>
                        <p:cond delay="indefinite"/>
                      </p:stCondLst>
                      <p:childTnLst>
                        <p:par>
                          <p:cTn id="166" fill="hold">
                            <p:stCondLst>
                              <p:cond delay="0"/>
                            </p:stCondLst>
                            <p:childTnLst>
                              <p:par>
                                <p:cTn id="167" presetID="10" presetClass="entr" presetSubtype="0" fill="hold" grpId="0" nodeType="clickEffect">
                                  <p:stCondLst>
                                    <p:cond delay="0"/>
                                  </p:stCondLst>
                                  <p:childTnLst>
                                    <p:set>
                                      <p:cBhvr>
                                        <p:cTn id="168" dur="1" fill="hold">
                                          <p:stCondLst>
                                            <p:cond delay="0"/>
                                          </p:stCondLst>
                                        </p:cTn>
                                        <p:tgtEl>
                                          <p:spTgt spid="125"/>
                                        </p:tgtEl>
                                        <p:attrNameLst>
                                          <p:attrName>style.visibility</p:attrName>
                                        </p:attrNameLst>
                                      </p:cBhvr>
                                      <p:to>
                                        <p:strVal val="visible"/>
                                      </p:to>
                                    </p:set>
                                    <p:animEffect transition="in" filter="fade">
                                      <p:cBhvr>
                                        <p:cTn id="169" dur="500"/>
                                        <p:tgtEl>
                                          <p:spTgt spid="125"/>
                                        </p:tgtEl>
                                      </p:cBhvr>
                                    </p:animEffect>
                                  </p:childTnLst>
                                </p:cTn>
                              </p:par>
                              <p:par>
                                <p:cTn id="170" presetID="10" presetClass="entr" presetSubtype="0" fill="hold" grpId="0" nodeType="withEffect">
                                  <p:stCondLst>
                                    <p:cond delay="0"/>
                                  </p:stCondLst>
                                  <p:childTnLst>
                                    <p:set>
                                      <p:cBhvr>
                                        <p:cTn id="171" dur="1" fill="hold">
                                          <p:stCondLst>
                                            <p:cond delay="0"/>
                                          </p:stCondLst>
                                        </p:cTn>
                                        <p:tgtEl>
                                          <p:spTgt spid="126"/>
                                        </p:tgtEl>
                                        <p:attrNameLst>
                                          <p:attrName>style.visibility</p:attrName>
                                        </p:attrNameLst>
                                      </p:cBhvr>
                                      <p:to>
                                        <p:strVal val="visible"/>
                                      </p:to>
                                    </p:set>
                                    <p:animEffect transition="in" filter="fade">
                                      <p:cBhvr>
                                        <p:cTn id="172" dur="500"/>
                                        <p:tgtEl>
                                          <p:spTgt spid="126"/>
                                        </p:tgtEl>
                                      </p:cBhvr>
                                    </p:animEffect>
                                  </p:childTnLst>
                                </p:cTn>
                              </p:par>
                            </p:childTnLst>
                          </p:cTn>
                        </p:par>
                      </p:childTnLst>
                    </p:cTn>
                  </p:par>
                  <p:par>
                    <p:cTn id="173" fill="hold">
                      <p:stCondLst>
                        <p:cond delay="indefinite"/>
                      </p:stCondLst>
                      <p:childTnLst>
                        <p:par>
                          <p:cTn id="174" fill="hold">
                            <p:stCondLst>
                              <p:cond delay="0"/>
                            </p:stCondLst>
                            <p:childTnLst>
                              <p:par>
                                <p:cTn id="175" presetID="10" presetClass="entr" presetSubtype="0" fill="hold" grpId="0" nodeType="clickEffect">
                                  <p:stCondLst>
                                    <p:cond delay="0"/>
                                  </p:stCondLst>
                                  <p:childTnLst>
                                    <p:set>
                                      <p:cBhvr>
                                        <p:cTn id="176" dur="1" fill="hold">
                                          <p:stCondLst>
                                            <p:cond delay="0"/>
                                          </p:stCondLst>
                                        </p:cTn>
                                        <p:tgtEl>
                                          <p:spTgt spid="127"/>
                                        </p:tgtEl>
                                        <p:attrNameLst>
                                          <p:attrName>style.visibility</p:attrName>
                                        </p:attrNameLst>
                                      </p:cBhvr>
                                      <p:to>
                                        <p:strVal val="visible"/>
                                      </p:to>
                                    </p:set>
                                    <p:animEffect transition="in" filter="fade">
                                      <p:cBhvr>
                                        <p:cTn id="177" dur="500"/>
                                        <p:tgtEl>
                                          <p:spTgt spid="127"/>
                                        </p:tgtEl>
                                      </p:cBhvr>
                                    </p:animEffect>
                                  </p:childTnLst>
                                </p:cTn>
                              </p:par>
                              <p:par>
                                <p:cTn id="178" presetID="10" presetClass="entr" presetSubtype="0" fill="hold" grpId="0" nodeType="withEffect">
                                  <p:stCondLst>
                                    <p:cond delay="0"/>
                                  </p:stCondLst>
                                  <p:childTnLst>
                                    <p:set>
                                      <p:cBhvr>
                                        <p:cTn id="179" dur="1" fill="hold">
                                          <p:stCondLst>
                                            <p:cond delay="0"/>
                                          </p:stCondLst>
                                        </p:cTn>
                                        <p:tgtEl>
                                          <p:spTgt spid="128"/>
                                        </p:tgtEl>
                                        <p:attrNameLst>
                                          <p:attrName>style.visibility</p:attrName>
                                        </p:attrNameLst>
                                      </p:cBhvr>
                                      <p:to>
                                        <p:strVal val="visible"/>
                                      </p:to>
                                    </p:set>
                                    <p:animEffect transition="in" filter="fade">
                                      <p:cBhvr>
                                        <p:cTn id="180" dur="500"/>
                                        <p:tgtEl>
                                          <p:spTgt spid="128"/>
                                        </p:tgtEl>
                                      </p:cBhvr>
                                    </p:animEffect>
                                  </p:childTnLst>
                                </p:cTn>
                              </p:par>
                            </p:childTnLst>
                          </p:cTn>
                        </p:par>
                      </p:childTnLst>
                    </p:cTn>
                  </p:par>
                  <p:par>
                    <p:cTn id="181" fill="hold">
                      <p:stCondLst>
                        <p:cond delay="indefinite"/>
                      </p:stCondLst>
                      <p:childTnLst>
                        <p:par>
                          <p:cTn id="182" fill="hold">
                            <p:stCondLst>
                              <p:cond delay="0"/>
                            </p:stCondLst>
                            <p:childTnLst>
                              <p:par>
                                <p:cTn id="183" presetID="10" presetClass="entr" presetSubtype="0" fill="hold" grpId="0" nodeType="clickEffect">
                                  <p:stCondLst>
                                    <p:cond delay="0"/>
                                  </p:stCondLst>
                                  <p:childTnLst>
                                    <p:set>
                                      <p:cBhvr>
                                        <p:cTn id="184" dur="1" fill="hold">
                                          <p:stCondLst>
                                            <p:cond delay="0"/>
                                          </p:stCondLst>
                                        </p:cTn>
                                        <p:tgtEl>
                                          <p:spTgt spid="129"/>
                                        </p:tgtEl>
                                        <p:attrNameLst>
                                          <p:attrName>style.visibility</p:attrName>
                                        </p:attrNameLst>
                                      </p:cBhvr>
                                      <p:to>
                                        <p:strVal val="visible"/>
                                      </p:to>
                                    </p:set>
                                    <p:animEffect transition="in" filter="fade">
                                      <p:cBhvr>
                                        <p:cTn id="185" dur="500"/>
                                        <p:tgtEl>
                                          <p:spTgt spid="129"/>
                                        </p:tgtEl>
                                      </p:cBhvr>
                                    </p:animEffect>
                                  </p:childTnLst>
                                </p:cTn>
                              </p:par>
                              <p:par>
                                <p:cTn id="186" presetID="10" presetClass="entr" presetSubtype="0" fill="hold" grpId="0" nodeType="withEffect">
                                  <p:stCondLst>
                                    <p:cond delay="0"/>
                                  </p:stCondLst>
                                  <p:childTnLst>
                                    <p:set>
                                      <p:cBhvr>
                                        <p:cTn id="187" dur="1" fill="hold">
                                          <p:stCondLst>
                                            <p:cond delay="0"/>
                                          </p:stCondLst>
                                        </p:cTn>
                                        <p:tgtEl>
                                          <p:spTgt spid="130"/>
                                        </p:tgtEl>
                                        <p:attrNameLst>
                                          <p:attrName>style.visibility</p:attrName>
                                        </p:attrNameLst>
                                      </p:cBhvr>
                                      <p:to>
                                        <p:strVal val="visible"/>
                                      </p:to>
                                    </p:set>
                                    <p:animEffect transition="in" filter="fade">
                                      <p:cBhvr>
                                        <p:cTn id="188" dur="500"/>
                                        <p:tgtEl>
                                          <p:spTgt spid="130"/>
                                        </p:tgtEl>
                                      </p:cBhvr>
                                    </p:animEffect>
                                  </p:childTnLst>
                                </p:cTn>
                              </p:par>
                            </p:childTnLst>
                          </p:cTn>
                        </p:par>
                      </p:childTnLst>
                    </p:cTn>
                  </p:par>
                  <p:par>
                    <p:cTn id="189" fill="hold">
                      <p:stCondLst>
                        <p:cond delay="indefinite"/>
                      </p:stCondLst>
                      <p:childTnLst>
                        <p:par>
                          <p:cTn id="190" fill="hold">
                            <p:stCondLst>
                              <p:cond delay="0"/>
                            </p:stCondLst>
                            <p:childTnLst>
                              <p:par>
                                <p:cTn id="191" presetID="10" presetClass="entr" presetSubtype="0" fill="hold" grpId="0" nodeType="clickEffect">
                                  <p:stCondLst>
                                    <p:cond delay="0"/>
                                  </p:stCondLst>
                                  <p:childTnLst>
                                    <p:set>
                                      <p:cBhvr>
                                        <p:cTn id="192" dur="1" fill="hold">
                                          <p:stCondLst>
                                            <p:cond delay="0"/>
                                          </p:stCondLst>
                                        </p:cTn>
                                        <p:tgtEl>
                                          <p:spTgt spid="131"/>
                                        </p:tgtEl>
                                        <p:attrNameLst>
                                          <p:attrName>style.visibility</p:attrName>
                                        </p:attrNameLst>
                                      </p:cBhvr>
                                      <p:to>
                                        <p:strVal val="visible"/>
                                      </p:to>
                                    </p:set>
                                    <p:animEffect transition="in" filter="fade">
                                      <p:cBhvr>
                                        <p:cTn id="193" dur="500"/>
                                        <p:tgtEl>
                                          <p:spTgt spid="131"/>
                                        </p:tgtEl>
                                      </p:cBhvr>
                                    </p:animEffect>
                                  </p:childTnLst>
                                </p:cTn>
                              </p:par>
                              <p:par>
                                <p:cTn id="194" presetID="10" presetClass="entr" presetSubtype="0" fill="hold" grpId="0" nodeType="withEffect">
                                  <p:stCondLst>
                                    <p:cond delay="0"/>
                                  </p:stCondLst>
                                  <p:childTnLst>
                                    <p:set>
                                      <p:cBhvr>
                                        <p:cTn id="195" dur="1" fill="hold">
                                          <p:stCondLst>
                                            <p:cond delay="0"/>
                                          </p:stCondLst>
                                        </p:cTn>
                                        <p:tgtEl>
                                          <p:spTgt spid="132"/>
                                        </p:tgtEl>
                                        <p:attrNameLst>
                                          <p:attrName>style.visibility</p:attrName>
                                        </p:attrNameLst>
                                      </p:cBhvr>
                                      <p:to>
                                        <p:strVal val="visible"/>
                                      </p:to>
                                    </p:set>
                                    <p:animEffect transition="in" filter="fade">
                                      <p:cBhvr>
                                        <p:cTn id="196" dur="500"/>
                                        <p:tgtEl>
                                          <p:spTgt spid="132"/>
                                        </p:tgtEl>
                                      </p:cBhvr>
                                    </p:animEffect>
                                  </p:childTnLst>
                                </p:cTn>
                              </p:par>
                            </p:childTnLst>
                          </p:cTn>
                        </p:par>
                      </p:childTnLst>
                    </p:cTn>
                  </p:par>
                  <p:par>
                    <p:cTn id="197" fill="hold">
                      <p:stCondLst>
                        <p:cond delay="indefinite"/>
                      </p:stCondLst>
                      <p:childTnLst>
                        <p:par>
                          <p:cTn id="198" fill="hold">
                            <p:stCondLst>
                              <p:cond delay="0"/>
                            </p:stCondLst>
                            <p:childTnLst>
                              <p:par>
                                <p:cTn id="199" presetID="10" presetClass="entr" presetSubtype="0" fill="hold" grpId="0" nodeType="clickEffect">
                                  <p:stCondLst>
                                    <p:cond delay="0"/>
                                  </p:stCondLst>
                                  <p:childTnLst>
                                    <p:set>
                                      <p:cBhvr>
                                        <p:cTn id="200" dur="1" fill="hold">
                                          <p:stCondLst>
                                            <p:cond delay="0"/>
                                          </p:stCondLst>
                                        </p:cTn>
                                        <p:tgtEl>
                                          <p:spTgt spid="133"/>
                                        </p:tgtEl>
                                        <p:attrNameLst>
                                          <p:attrName>style.visibility</p:attrName>
                                        </p:attrNameLst>
                                      </p:cBhvr>
                                      <p:to>
                                        <p:strVal val="visible"/>
                                      </p:to>
                                    </p:set>
                                    <p:animEffect transition="in" filter="fade">
                                      <p:cBhvr>
                                        <p:cTn id="201" dur="500"/>
                                        <p:tgtEl>
                                          <p:spTgt spid="133"/>
                                        </p:tgtEl>
                                      </p:cBhvr>
                                    </p:animEffect>
                                  </p:childTnLst>
                                </p:cTn>
                              </p:par>
                              <p:par>
                                <p:cTn id="202" presetID="10" presetClass="entr" presetSubtype="0" fill="hold" grpId="0" nodeType="withEffect">
                                  <p:stCondLst>
                                    <p:cond delay="0"/>
                                  </p:stCondLst>
                                  <p:childTnLst>
                                    <p:set>
                                      <p:cBhvr>
                                        <p:cTn id="203" dur="1" fill="hold">
                                          <p:stCondLst>
                                            <p:cond delay="0"/>
                                          </p:stCondLst>
                                        </p:cTn>
                                        <p:tgtEl>
                                          <p:spTgt spid="134"/>
                                        </p:tgtEl>
                                        <p:attrNameLst>
                                          <p:attrName>style.visibility</p:attrName>
                                        </p:attrNameLst>
                                      </p:cBhvr>
                                      <p:to>
                                        <p:strVal val="visible"/>
                                      </p:to>
                                    </p:set>
                                    <p:animEffect transition="in" filter="fade">
                                      <p:cBhvr>
                                        <p:cTn id="204" dur="500"/>
                                        <p:tgtEl>
                                          <p:spTgt spid="134"/>
                                        </p:tgtEl>
                                      </p:cBhvr>
                                    </p:animEffect>
                                  </p:childTnLst>
                                </p:cTn>
                              </p:par>
                            </p:childTnLst>
                          </p:cTn>
                        </p:par>
                      </p:childTnLst>
                    </p:cTn>
                  </p:par>
                  <p:par>
                    <p:cTn id="205" fill="hold">
                      <p:stCondLst>
                        <p:cond delay="indefinite"/>
                      </p:stCondLst>
                      <p:childTnLst>
                        <p:par>
                          <p:cTn id="206" fill="hold">
                            <p:stCondLst>
                              <p:cond delay="0"/>
                            </p:stCondLst>
                            <p:childTnLst>
                              <p:par>
                                <p:cTn id="207" presetID="10" presetClass="entr" presetSubtype="0" fill="hold" grpId="0" nodeType="clickEffect">
                                  <p:stCondLst>
                                    <p:cond delay="0"/>
                                  </p:stCondLst>
                                  <p:childTnLst>
                                    <p:set>
                                      <p:cBhvr>
                                        <p:cTn id="208" dur="1" fill="hold">
                                          <p:stCondLst>
                                            <p:cond delay="0"/>
                                          </p:stCondLst>
                                        </p:cTn>
                                        <p:tgtEl>
                                          <p:spTgt spid="135"/>
                                        </p:tgtEl>
                                        <p:attrNameLst>
                                          <p:attrName>style.visibility</p:attrName>
                                        </p:attrNameLst>
                                      </p:cBhvr>
                                      <p:to>
                                        <p:strVal val="visible"/>
                                      </p:to>
                                    </p:set>
                                    <p:animEffect transition="in" filter="fade">
                                      <p:cBhvr>
                                        <p:cTn id="209" dur="500"/>
                                        <p:tgtEl>
                                          <p:spTgt spid="135"/>
                                        </p:tgtEl>
                                      </p:cBhvr>
                                    </p:animEffect>
                                  </p:childTnLst>
                                </p:cTn>
                              </p:par>
                            </p:childTnLst>
                          </p:cTn>
                        </p:par>
                      </p:childTnLst>
                    </p:cTn>
                  </p:par>
                  <p:par>
                    <p:cTn id="210" fill="hold">
                      <p:stCondLst>
                        <p:cond delay="indefinite"/>
                      </p:stCondLst>
                      <p:childTnLst>
                        <p:par>
                          <p:cTn id="211" fill="hold">
                            <p:stCondLst>
                              <p:cond delay="0"/>
                            </p:stCondLst>
                            <p:childTnLst>
                              <p:par>
                                <p:cTn id="212" presetID="10" presetClass="entr" presetSubtype="0" fill="hold" grpId="0" nodeType="clickEffect">
                                  <p:stCondLst>
                                    <p:cond delay="0"/>
                                  </p:stCondLst>
                                  <p:childTnLst>
                                    <p:set>
                                      <p:cBhvr>
                                        <p:cTn id="213" dur="1" fill="hold">
                                          <p:stCondLst>
                                            <p:cond delay="0"/>
                                          </p:stCondLst>
                                        </p:cTn>
                                        <p:tgtEl>
                                          <p:spTgt spid="136"/>
                                        </p:tgtEl>
                                        <p:attrNameLst>
                                          <p:attrName>style.visibility</p:attrName>
                                        </p:attrNameLst>
                                      </p:cBhvr>
                                      <p:to>
                                        <p:strVal val="visible"/>
                                      </p:to>
                                    </p:set>
                                    <p:animEffect transition="in" filter="fade">
                                      <p:cBhvr>
                                        <p:cTn id="214" dur="500"/>
                                        <p:tgtEl>
                                          <p:spTgt spid="136"/>
                                        </p:tgtEl>
                                      </p:cBhvr>
                                    </p:animEffect>
                                  </p:childTnLst>
                                </p:cTn>
                              </p:par>
                            </p:childTnLst>
                          </p:cTn>
                        </p:par>
                      </p:childTnLst>
                    </p:cTn>
                  </p:par>
                  <p:par>
                    <p:cTn id="215" fill="hold">
                      <p:stCondLst>
                        <p:cond delay="indefinite"/>
                      </p:stCondLst>
                      <p:childTnLst>
                        <p:par>
                          <p:cTn id="216" fill="hold">
                            <p:stCondLst>
                              <p:cond delay="0"/>
                            </p:stCondLst>
                            <p:childTnLst>
                              <p:par>
                                <p:cTn id="217" presetID="10" presetClass="entr" presetSubtype="0" fill="hold" grpId="0" nodeType="clickEffect">
                                  <p:stCondLst>
                                    <p:cond delay="0"/>
                                  </p:stCondLst>
                                  <p:childTnLst>
                                    <p:set>
                                      <p:cBhvr>
                                        <p:cTn id="218" dur="1" fill="hold">
                                          <p:stCondLst>
                                            <p:cond delay="0"/>
                                          </p:stCondLst>
                                        </p:cTn>
                                        <p:tgtEl>
                                          <p:spTgt spid="137"/>
                                        </p:tgtEl>
                                        <p:attrNameLst>
                                          <p:attrName>style.visibility</p:attrName>
                                        </p:attrNameLst>
                                      </p:cBhvr>
                                      <p:to>
                                        <p:strVal val="visible"/>
                                      </p:to>
                                    </p:set>
                                    <p:animEffect transition="in" filter="fade">
                                      <p:cBhvr>
                                        <p:cTn id="219" dur="500"/>
                                        <p:tgtEl>
                                          <p:spTgt spid="137"/>
                                        </p:tgtEl>
                                      </p:cBhvr>
                                    </p:animEffect>
                                  </p:childTnLst>
                                </p:cTn>
                              </p:par>
                            </p:childTnLst>
                          </p:cTn>
                        </p:par>
                      </p:childTnLst>
                    </p:cTn>
                  </p:par>
                  <p:par>
                    <p:cTn id="220" fill="hold">
                      <p:stCondLst>
                        <p:cond delay="indefinite"/>
                      </p:stCondLst>
                      <p:childTnLst>
                        <p:par>
                          <p:cTn id="221" fill="hold">
                            <p:stCondLst>
                              <p:cond delay="0"/>
                            </p:stCondLst>
                            <p:childTnLst>
                              <p:par>
                                <p:cTn id="222" presetID="10" presetClass="entr" presetSubtype="0" fill="hold" grpId="0" nodeType="clickEffect">
                                  <p:stCondLst>
                                    <p:cond delay="0"/>
                                  </p:stCondLst>
                                  <p:childTnLst>
                                    <p:set>
                                      <p:cBhvr>
                                        <p:cTn id="223" dur="1" fill="hold">
                                          <p:stCondLst>
                                            <p:cond delay="0"/>
                                          </p:stCondLst>
                                        </p:cTn>
                                        <p:tgtEl>
                                          <p:spTgt spid="138"/>
                                        </p:tgtEl>
                                        <p:attrNameLst>
                                          <p:attrName>style.visibility</p:attrName>
                                        </p:attrNameLst>
                                      </p:cBhvr>
                                      <p:to>
                                        <p:strVal val="visible"/>
                                      </p:to>
                                    </p:set>
                                    <p:animEffect transition="in" filter="fade">
                                      <p:cBhvr>
                                        <p:cTn id="224" dur="500"/>
                                        <p:tgtEl>
                                          <p:spTgt spid="138"/>
                                        </p:tgtEl>
                                      </p:cBhvr>
                                    </p:animEffect>
                                  </p:childTnLst>
                                </p:cTn>
                              </p:par>
                            </p:childTnLst>
                          </p:cTn>
                        </p:par>
                      </p:childTnLst>
                    </p:cTn>
                  </p:par>
                  <p:par>
                    <p:cTn id="225" fill="hold">
                      <p:stCondLst>
                        <p:cond delay="indefinite"/>
                      </p:stCondLst>
                      <p:childTnLst>
                        <p:par>
                          <p:cTn id="226" fill="hold">
                            <p:stCondLst>
                              <p:cond delay="0"/>
                            </p:stCondLst>
                            <p:childTnLst>
                              <p:par>
                                <p:cTn id="227" presetID="10" presetClass="entr" presetSubtype="0" fill="hold" grpId="0" nodeType="clickEffect">
                                  <p:stCondLst>
                                    <p:cond delay="0"/>
                                  </p:stCondLst>
                                  <p:childTnLst>
                                    <p:set>
                                      <p:cBhvr>
                                        <p:cTn id="228" dur="1" fill="hold">
                                          <p:stCondLst>
                                            <p:cond delay="0"/>
                                          </p:stCondLst>
                                        </p:cTn>
                                        <p:tgtEl>
                                          <p:spTgt spid="139"/>
                                        </p:tgtEl>
                                        <p:attrNameLst>
                                          <p:attrName>style.visibility</p:attrName>
                                        </p:attrNameLst>
                                      </p:cBhvr>
                                      <p:to>
                                        <p:strVal val="visible"/>
                                      </p:to>
                                    </p:set>
                                    <p:animEffect transition="in" filter="fade">
                                      <p:cBhvr>
                                        <p:cTn id="229" dur="500"/>
                                        <p:tgtEl>
                                          <p:spTgt spid="139"/>
                                        </p:tgtEl>
                                      </p:cBhvr>
                                    </p:animEffect>
                                  </p:childTnLst>
                                </p:cTn>
                              </p:par>
                            </p:childTnLst>
                          </p:cTn>
                        </p:par>
                      </p:childTnLst>
                    </p:cTn>
                  </p:par>
                  <p:par>
                    <p:cTn id="230" fill="hold">
                      <p:stCondLst>
                        <p:cond delay="indefinite"/>
                      </p:stCondLst>
                      <p:childTnLst>
                        <p:par>
                          <p:cTn id="231" fill="hold">
                            <p:stCondLst>
                              <p:cond delay="0"/>
                            </p:stCondLst>
                            <p:childTnLst>
                              <p:par>
                                <p:cTn id="232" presetID="22" presetClass="entr" presetSubtype="8" fill="hold" grpId="0" nodeType="clickEffect">
                                  <p:stCondLst>
                                    <p:cond delay="0"/>
                                  </p:stCondLst>
                                  <p:childTnLst>
                                    <p:set>
                                      <p:cBhvr>
                                        <p:cTn id="233" dur="1" fill="hold">
                                          <p:stCondLst>
                                            <p:cond delay="0"/>
                                          </p:stCondLst>
                                        </p:cTn>
                                        <p:tgtEl>
                                          <p:spTgt spid="141"/>
                                        </p:tgtEl>
                                        <p:attrNameLst>
                                          <p:attrName>style.visibility</p:attrName>
                                        </p:attrNameLst>
                                      </p:cBhvr>
                                      <p:to>
                                        <p:strVal val="visible"/>
                                      </p:to>
                                    </p:set>
                                    <p:animEffect transition="in" filter="wipe(left)">
                                      <p:cBhvr>
                                        <p:cTn id="234" dur="500"/>
                                        <p:tgtEl>
                                          <p:spTgt spid="1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p:bldP spid="98" grpId="0"/>
      <p:bldP spid="99" grpId="0"/>
      <p:bldP spid="101" grpId="0"/>
      <p:bldP spid="102" grpId="0"/>
      <p:bldP spid="103" grpId="0"/>
      <p:bldP spid="104" grpId="0"/>
      <p:bldP spid="105" grpId="0"/>
      <p:bldP spid="106" grpId="0"/>
      <p:bldP spid="107" grpId="0"/>
      <p:bldP spid="108" grpId="0"/>
      <p:bldP spid="109" grpId="0"/>
      <p:bldP spid="110" grpId="0"/>
      <p:bldP spid="111" grpId="0"/>
      <p:bldP spid="117" grpId="0"/>
      <p:bldP spid="119" grpId="0"/>
      <p:bldP spid="120" grpId="0"/>
      <p:bldP spid="121" grpId="0"/>
      <p:bldP spid="122" grpId="0"/>
      <p:bldP spid="123" grpId="0"/>
      <p:bldP spid="124" grpId="0"/>
      <p:bldP spid="125" grpId="0"/>
      <p:bldP spid="126" grpId="0"/>
      <p:bldP spid="127" grpId="0"/>
      <p:bldP spid="128" grpId="0"/>
      <p:bldP spid="129" grpId="0"/>
      <p:bldP spid="130" grpId="0"/>
      <p:bldP spid="131" grpId="0"/>
      <p:bldP spid="132" grpId="0"/>
      <p:bldP spid="133" grpId="0"/>
      <p:bldP spid="134" grpId="0"/>
      <p:bldP spid="135" grpId="0"/>
      <p:bldP spid="136" grpId="0"/>
      <p:bldP spid="137" grpId="0"/>
      <p:bldP spid="138" grpId="0"/>
      <p:bldP spid="139" grpId="0"/>
      <p:bldP spid="140" grpId="0"/>
      <p:bldP spid="141" grpId="0"/>
      <p:bldP spid="142" grpId="0"/>
      <p:bldP spid="143"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13" name="组合 12"/>
          <p:cNvGrpSpPr/>
          <p:nvPr/>
        </p:nvGrpSpPr>
        <p:grpSpPr>
          <a:xfrm>
            <a:off x="634365" y="3083560"/>
            <a:ext cx="2484120" cy="935990"/>
            <a:chOff x="5184" y="1976"/>
            <a:chExt cx="3912" cy="1474"/>
          </a:xfrm>
        </p:grpSpPr>
        <p:grpSp>
          <p:nvGrpSpPr>
            <p:cNvPr id="11" name="组合 10"/>
            <p:cNvGrpSpPr/>
            <p:nvPr/>
          </p:nvGrpSpPr>
          <p:grpSpPr>
            <a:xfrm>
              <a:off x="5184" y="1976"/>
              <a:ext cx="3912" cy="1474"/>
              <a:chOff x="3459" y="7322"/>
              <a:chExt cx="6276" cy="2953"/>
            </a:xfrm>
          </p:grpSpPr>
          <p:sp>
            <p:nvSpPr>
              <p:cNvPr id="18" name="流程图: 可选过程 17"/>
              <p:cNvSpPr/>
              <p:nvPr/>
            </p:nvSpPr>
            <p:spPr>
              <a:xfrm>
                <a:off x="3604" y="7540"/>
                <a:ext cx="6003" cy="2499"/>
              </a:xfrm>
              <a:prstGeom prst="flowChartAlternateProcess">
                <a:avLst/>
              </a:prstGeom>
              <a:noFill/>
              <a:ln w="28575" cmpd="sng">
                <a:solidFill>
                  <a:schemeClr val="accent4">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6" name="组合 25"/>
              <p:cNvGrpSpPr/>
              <p:nvPr/>
            </p:nvGrpSpPr>
            <p:grpSpPr>
              <a:xfrm>
                <a:off x="3459" y="7322"/>
                <a:ext cx="6276" cy="2953"/>
                <a:chOff x="-157" y="3633"/>
                <a:chExt cx="6276" cy="2953"/>
              </a:xfrm>
            </p:grpSpPr>
            <p:sp>
              <p:nvSpPr>
                <p:cNvPr id="27" name="流程图: 可选过程 26"/>
                <p:cNvSpPr/>
                <p:nvPr/>
              </p:nvSpPr>
              <p:spPr>
                <a:xfrm>
                  <a:off x="116" y="3996"/>
                  <a:ext cx="5730" cy="2158"/>
                </a:xfrm>
                <a:prstGeom prst="flowChartAlternateProcess">
                  <a:avLst/>
                </a:prstGeom>
                <a:noFill/>
                <a:ln w="28575"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流程图: 可选过程 27"/>
                <p:cNvSpPr/>
                <p:nvPr/>
              </p:nvSpPr>
              <p:spPr>
                <a:xfrm>
                  <a:off x="-157" y="3633"/>
                  <a:ext cx="6276" cy="2953"/>
                </a:xfrm>
                <a:prstGeom prst="flowChartAlternateProcess">
                  <a:avLst/>
                </a:prstGeom>
                <a:noFill/>
                <a:ln w="38100" cmpd="sng">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12" name="圆角矩形 11"/>
            <p:cNvSpPr/>
            <p:nvPr/>
          </p:nvSpPr>
          <p:spPr>
            <a:xfrm>
              <a:off x="5307" y="2072"/>
              <a:ext cx="3685" cy="1247"/>
            </a:xfrm>
            <a:prstGeom prst="roundRect">
              <a:avLst/>
            </a:prstGeom>
            <a:solidFill>
              <a:schemeClr val="accent2">
                <a:lumMod val="60000"/>
                <a:lumOff val="40000"/>
              </a:schemeClr>
            </a:solidFill>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课堂小结</a:t>
            </a:r>
            <a:endParaRPr kumimoji="1" lang="zh-CN" altLang="en-US" sz="2400" b="1" dirty="0"/>
          </a:p>
        </p:txBody>
      </p:sp>
      <p:sp>
        <p:nvSpPr>
          <p:cNvPr id="5" name="文本框 4"/>
          <p:cNvSpPr txBox="1"/>
          <p:nvPr/>
        </p:nvSpPr>
        <p:spPr>
          <a:xfrm>
            <a:off x="1175385" y="3310255"/>
            <a:ext cx="1402080" cy="460375"/>
          </a:xfrm>
          <a:prstGeom prst="rect">
            <a:avLst/>
          </a:prstGeom>
          <a:noFill/>
        </p:spPr>
        <p:txBody>
          <a:bodyPr wrap="none" rtlCol="0">
            <a:spAutoFit/>
          </a:bodyPr>
          <a:p>
            <a:r>
              <a:rPr lang="zh-CN" altLang="en-US" sz="2400"/>
              <a:t>笔算乘法</a:t>
            </a:r>
            <a:endParaRPr lang="zh-CN" altLang="en-US" sz="2400"/>
          </a:p>
        </p:txBody>
      </p:sp>
      <p:grpSp>
        <p:nvGrpSpPr>
          <p:cNvPr id="29" name="组合 28"/>
          <p:cNvGrpSpPr/>
          <p:nvPr/>
        </p:nvGrpSpPr>
        <p:grpSpPr>
          <a:xfrm>
            <a:off x="3768090" y="1842135"/>
            <a:ext cx="2446020" cy="709930"/>
            <a:chOff x="5934" y="2901"/>
            <a:chExt cx="3852" cy="1118"/>
          </a:xfrm>
        </p:grpSpPr>
        <p:grpSp>
          <p:nvGrpSpPr>
            <p:cNvPr id="24" name="组合 23"/>
            <p:cNvGrpSpPr/>
            <p:nvPr/>
          </p:nvGrpSpPr>
          <p:grpSpPr>
            <a:xfrm>
              <a:off x="5934" y="2901"/>
              <a:ext cx="3852" cy="1118"/>
              <a:chOff x="1679" y="4601"/>
              <a:chExt cx="14558" cy="4426"/>
            </a:xfrm>
            <a:effectLst>
              <a:outerShdw blurRad="76200" dir="13500000" sy="23000" kx="1200000" algn="br" rotWithShape="0">
                <a:prstClr val="black">
                  <a:alpha val="20000"/>
                </a:prstClr>
              </a:outerShdw>
            </a:effectLst>
          </p:grpSpPr>
          <p:sp>
            <p:nvSpPr>
              <p:cNvPr id="25" name="圆角矩形 24"/>
              <p:cNvSpPr/>
              <p:nvPr/>
            </p:nvSpPr>
            <p:spPr>
              <a:xfrm>
                <a:off x="1679" y="4601"/>
                <a:ext cx="14557" cy="4426"/>
              </a:xfrm>
              <a:prstGeom prst="roundRect">
                <a:avLst/>
              </a:prstGeom>
              <a:solidFill>
                <a:srgbClr val="92D050"/>
              </a:solidFill>
              <a:ln>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圆角矩形 14"/>
              <p:cNvSpPr/>
              <p:nvPr/>
            </p:nvSpPr>
            <p:spPr>
              <a:xfrm>
                <a:off x="1680" y="4601"/>
                <a:ext cx="14557" cy="4426"/>
              </a:xfrm>
              <a:prstGeom prst="roundRect">
                <a:avLst/>
              </a:prstGeom>
              <a:solidFill>
                <a:srgbClr val="92D050"/>
              </a:solidFill>
              <a:ln>
                <a:solidFill>
                  <a:srgbClr val="FFC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圆角矩形 15"/>
              <p:cNvSpPr/>
              <p:nvPr/>
            </p:nvSpPr>
            <p:spPr>
              <a:xfrm>
                <a:off x="1679" y="4601"/>
                <a:ext cx="14557" cy="4426"/>
              </a:xfrm>
              <a:prstGeom prst="roundRect">
                <a:avLst/>
              </a:prstGeom>
              <a:solidFill>
                <a:srgbClr val="92D050"/>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圆角矩形 16"/>
              <p:cNvSpPr/>
              <p:nvPr/>
            </p:nvSpPr>
            <p:spPr>
              <a:xfrm>
                <a:off x="1679" y="4601"/>
                <a:ext cx="14557" cy="4426"/>
              </a:xfrm>
              <a:prstGeom prst="roundRect">
                <a:avLst/>
              </a:prstGeom>
              <a:solidFill>
                <a:srgbClr val="92D050"/>
              </a:solidFill>
              <a:ln w="19050">
                <a:solidFill>
                  <a:srgbClr val="FF0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6" name="文本框 5"/>
            <p:cNvSpPr txBox="1"/>
            <p:nvPr/>
          </p:nvSpPr>
          <p:spPr>
            <a:xfrm>
              <a:off x="6121" y="3098"/>
              <a:ext cx="3449" cy="725"/>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因数末尾有</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的</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30" name="组合 29"/>
          <p:cNvGrpSpPr/>
          <p:nvPr/>
        </p:nvGrpSpPr>
        <p:grpSpPr>
          <a:xfrm>
            <a:off x="3768090" y="4704715"/>
            <a:ext cx="2446020" cy="709930"/>
            <a:chOff x="5934" y="7409"/>
            <a:chExt cx="3852" cy="1118"/>
          </a:xfrm>
        </p:grpSpPr>
        <p:grpSp>
          <p:nvGrpSpPr>
            <p:cNvPr id="19" name="组合 18"/>
            <p:cNvGrpSpPr/>
            <p:nvPr/>
          </p:nvGrpSpPr>
          <p:grpSpPr>
            <a:xfrm>
              <a:off x="5934" y="7409"/>
              <a:ext cx="3852" cy="1118"/>
              <a:chOff x="1679" y="4601"/>
              <a:chExt cx="14558" cy="4426"/>
            </a:xfrm>
            <a:effectLst>
              <a:outerShdw blurRad="76200" dir="13500000" sy="23000" kx="1200000" algn="br" rotWithShape="0">
                <a:prstClr val="black">
                  <a:alpha val="20000"/>
                </a:prstClr>
              </a:outerShdw>
            </a:effectLst>
          </p:grpSpPr>
          <p:sp>
            <p:nvSpPr>
              <p:cNvPr id="20" name="圆角矩形 19"/>
              <p:cNvSpPr/>
              <p:nvPr/>
            </p:nvSpPr>
            <p:spPr>
              <a:xfrm>
                <a:off x="1679" y="4601"/>
                <a:ext cx="14557" cy="4426"/>
              </a:xfrm>
              <a:prstGeom prst="roundRect">
                <a:avLst/>
              </a:prstGeom>
              <a:solidFill>
                <a:srgbClr val="92D050"/>
              </a:solidFill>
              <a:ln>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圆角矩形 20"/>
              <p:cNvSpPr/>
              <p:nvPr/>
            </p:nvSpPr>
            <p:spPr>
              <a:xfrm>
                <a:off x="1680" y="4601"/>
                <a:ext cx="14557" cy="4426"/>
              </a:xfrm>
              <a:prstGeom prst="roundRect">
                <a:avLst/>
              </a:prstGeom>
              <a:solidFill>
                <a:srgbClr val="92D050"/>
              </a:solidFill>
              <a:ln>
                <a:solidFill>
                  <a:srgbClr val="FFC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圆角矩形 21"/>
              <p:cNvSpPr/>
              <p:nvPr/>
            </p:nvSpPr>
            <p:spPr>
              <a:xfrm>
                <a:off x="1679" y="4601"/>
                <a:ext cx="14557" cy="4426"/>
              </a:xfrm>
              <a:prstGeom prst="roundRect">
                <a:avLst/>
              </a:prstGeom>
              <a:solidFill>
                <a:srgbClr val="92D050"/>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3" name="圆角矩形 22"/>
              <p:cNvSpPr/>
              <p:nvPr/>
            </p:nvSpPr>
            <p:spPr>
              <a:xfrm>
                <a:off x="1679" y="4601"/>
                <a:ext cx="14557" cy="4426"/>
              </a:xfrm>
              <a:prstGeom prst="roundRect">
                <a:avLst/>
              </a:prstGeom>
              <a:solidFill>
                <a:srgbClr val="FFC000"/>
              </a:solidFill>
              <a:ln w="19050">
                <a:solidFill>
                  <a:srgbClr val="FF0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0" name="文本框 9"/>
            <p:cNvSpPr txBox="1"/>
            <p:nvPr/>
          </p:nvSpPr>
          <p:spPr>
            <a:xfrm>
              <a:off x="6121" y="7605"/>
              <a:ext cx="3449" cy="725"/>
            </a:xfrm>
            <a:prstGeom prst="rect">
              <a:avLst/>
            </a:prstGeom>
            <a:noFill/>
          </p:spPr>
          <p:txBody>
            <a:bodyPr wrap="none" rtlCol="0">
              <a:spAutoFit/>
            </a:bodyPr>
            <a:p>
              <a:pPr algn="l"/>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因数中间有</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的</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pic>
        <p:nvPicPr>
          <p:cNvPr id="14" name="图片 13" descr="360截图20220511205048110"/>
          <p:cNvPicPr>
            <a:picLocks noChangeAspect="1"/>
          </p:cNvPicPr>
          <p:nvPr/>
        </p:nvPicPr>
        <p:blipFill>
          <a:blip r:embed="rId2">
            <a:clrChange>
              <a:clrFrom>
                <a:srgbClr val="FFFFFF">
                  <a:alpha val="100000"/>
                </a:srgbClr>
              </a:clrFrom>
              <a:clrTo>
                <a:srgbClr val="FFFFFF">
                  <a:alpha val="100000"/>
                  <a:alpha val="0"/>
                </a:srgbClr>
              </a:clrTo>
            </a:clrChange>
          </a:blip>
          <a:srcRect r="50351"/>
          <a:stretch>
            <a:fillRect/>
          </a:stretch>
        </p:blipFill>
        <p:spPr>
          <a:xfrm>
            <a:off x="3347720" y="1967230"/>
            <a:ext cx="539115" cy="3153410"/>
          </a:xfrm>
          <a:prstGeom prst="rect">
            <a:avLst/>
          </a:prstGeom>
        </p:spPr>
      </p:pic>
      <p:grpSp>
        <p:nvGrpSpPr>
          <p:cNvPr id="48" name="组合 47"/>
          <p:cNvGrpSpPr/>
          <p:nvPr/>
        </p:nvGrpSpPr>
        <p:grpSpPr>
          <a:xfrm>
            <a:off x="6388100" y="1925320"/>
            <a:ext cx="5153660" cy="751840"/>
            <a:chOff x="10060" y="3032"/>
            <a:chExt cx="8116" cy="1184"/>
          </a:xfrm>
        </p:grpSpPr>
        <p:sp>
          <p:nvSpPr>
            <p:cNvPr id="8" name="文本框 7"/>
            <p:cNvSpPr txBox="1"/>
            <p:nvPr/>
          </p:nvSpPr>
          <p:spPr>
            <a:xfrm>
              <a:off x="11366" y="3448"/>
              <a:ext cx="6809" cy="725"/>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再看两个因数</a:t>
              </a: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末尾</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一共有几个</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0</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44" name="组合 43"/>
            <p:cNvGrpSpPr/>
            <p:nvPr/>
          </p:nvGrpSpPr>
          <p:grpSpPr>
            <a:xfrm>
              <a:off x="10060" y="3032"/>
              <a:ext cx="8116" cy="1184"/>
              <a:chOff x="10060" y="3032"/>
              <a:chExt cx="8116" cy="1184"/>
            </a:xfrm>
          </p:grpSpPr>
          <p:sp>
            <p:nvSpPr>
              <p:cNvPr id="32" name="圆角矩形标注 31"/>
              <p:cNvSpPr/>
              <p:nvPr/>
            </p:nvSpPr>
            <p:spPr>
              <a:xfrm>
                <a:off x="11366" y="3406"/>
                <a:ext cx="6810" cy="810"/>
              </a:xfrm>
              <a:prstGeom prst="wedgeRoundRectCallout">
                <a:avLst>
                  <a:gd name="adj1" fmla="val -58529"/>
                  <a:gd name="adj2" fmla="val -24197"/>
                  <a:gd name="adj3" fmla="val 16667"/>
                </a:avLst>
              </a:prstGeom>
              <a:noFill/>
              <a:ln w="38100">
                <a:solidFill>
                  <a:srgbClr val="3020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4" name="组合 33"/>
              <p:cNvGrpSpPr/>
              <p:nvPr/>
            </p:nvGrpSpPr>
            <p:grpSpPr>
              <a:xfrm>
                <a:off x="10060" y="3032"/>
                <a:ext cx="794" cy="794"/>
                <a:chOff x="1559" y="1842"/>
                <a:chExt cx="794" cy="794"/>
              </a:xfrm>
            </p:grpSpPr>
            <p:sp>
              <p:nvSpPr>
                <p:cNvPr id="35" name="椭圆 34"/>
                <p:cNvSpPr/>
                <p:nvPr/>
              </p:nvSpPr>
              <p:spPr>
                <a:xfrm>
                  <a:off x="1559" y="1842"/>
                  <a:ext cx="794" cy="794"/>
                </a:xfrm>
                <a:prstGeom prst="ellipse">
                  <a:avLst/>
                </a:prstGeom>
                <a:solidFill>
                  <a:schemeClr val="bg1"/>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36" name="图片 35" descr="IMG_20220113_004726"/>
                <p:cNvPicPr>
                  <a:picLocks noChangeAspect="1"/>
                </p:cNvPicPr>
                <p:nvPr/>
              </p:nvPicPr>
              <p:blipFill>
                <a:blip r:embed="rId3">
                  <a:clrChange>
                    <a:clrFrom>
                      <a:srgbClr val="FFFFFF">
                        <a:alpha val="100000"/>
                      </a:srgbClr>
                    </a:clrFrom>
                    <a:clrTo>
                      <a:srgbClr val="FFFFFF">
                        <a:alpha val="100000"/>
                        <a:alpha val="0"/>
                      </a:srgbClr>
                    </a:clrTo>
                  </a:clrChange>
                </a:blip>
                <a:srcRect l="18173" r="60131" b="50336"/>
                <a:stretch>
                  <a:fillRect/>
                </a:stretch>
              </p:blipFill>
              <p:spPr>
                <a:xfrm>
                  <a:off x="1635" y="1893"/>
                  <a:ext cx="665" cy="740"/>
                </a:xfrm>
                <a:prstGeom prst="rect">
                  <a:avLst/>
                </a:prstGeom>
              </p:spPr>
            </p:pic>
          </p:grpSp>
        </p:grpSp>
      </p:grpSp>
      <p:grpSp>
        <p:nvGrpSpPr>
          <p:cNvPr id="47" name="组合 46"/>
          <p:cNvGrpSpPr/>
          <p:nvPr/>
        </p:nvGrpSpPr>
        <p:grpSpPr>
          <a:xfrm>
            <a:off x="6390640" y="1050290"/>
            <a:ext cx="4458970" cy="687070"/>
            <a:chOff x="10064" y="1654"/>
            <a:chExt cx="7022" cy="1082"/>
          </a:xfrm>
        </p:grpSpPr>
        <p:sp>
          <p:nvSpPr>
            <p:cNvPr id="7" name="文本框 6"/>
            <p:cNvSpPr txBox="1"/>
            <p:nvPr/>
          </p:nvSpPr>
          <p:spPr>
            <a:xfrm>
              <a:off x="11682" y="1987"/>
              <a:ext cx="4409" cy="725"/>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先把</a:t>
              </a:r>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0</a:t>
              </a: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前面</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的数相乘</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43" name="组合 42"/>
            <p:cNvGrpSpPr/>
            <p:nvPr/>
          </p:nvGrpSpPr>
          <p:grpSpPr>
            <a:xfrm>
              <a:off x="10064" y="1654"/>
              <a:ext cx="7022" cy="1082"/>
              <a:chOff x="10064" y="1654"/>
              <a:chExt cx="7022" cy="1082"/>
            </a:xfrm>
          </p:grpSpPr>
          <p:sp>
            <p:nvSpPr>
              <p:cNvPr id="31" name="圆角矩形标注 30"/>
              <p:cNvSpPr/>
              <p:nvPr/>
            </p:nvSpPr>
            <p:spPr>
              <a:xfrm>
                <a:off x="11366" y="1926"/>
                <a:ext cx="5721" cy="810"/>
              </a:xfrm>
              <a:prstGeom prst="wedgeRoundRectCallout">
                <a:avLst>
                  <a:gd name="adj1" fmla="val -58529"/>
                  <a:gd name="adj2" fmla="val -24197"/>
                  <a:gd name="adj3" fmla="val 16667"/>
                </a:avLst>
              </a:prstGeom>
              <a:noFill/>
              <a:ln w="38100">
                <a:solidFill>
                  <a:srgbClr val="3020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7" name="组合 36"/>
              <p:cNvGrpSpPr/>
              <p:nvPr/>
            </p:nvGrpSpPr>
            <p:grpSpPr>
              <a:xfrm>
                <a:off x="10064" y="1654"/>
                <a:ext cx="794" cy="794"/>
                <a:chOff x="1635" y="3842"/>
                <a:chExt cx="794" cy="794"/>
              </a:xfrm>
            </p:grpSpPr>
            <p:sp>
              <p:nvSpPr>
                <p:cNvPr id="38" name="椭圆 37"/>
                <p:cNvSpPr/>
                <p:nvPr/>
              </p:nvSpPr>
              <p:spPr>
                <a:xfrm>
                  <a:off x="1635" y="3842"/>
                  <a:ext cx="794" cy="794"/>
                </a:xfrm>
                <a:prstGeom prst="ellipse">
                  <a:avLst/>
                </a:prstGeom>
                <a:solidFill>
                  <a:schemeClr val="bg1"/>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39" name="图片 38" descr="IMG_20220113_004726"/>
                <p:cNvPicPr>
                  <a:picLocks noChangeAspect="1"/>
                </p:cNvPicPr>
                <p:nvPr/>
              </p:nvPicPr>
              <p:blipFill>
                <a:blip r:embed="rId3">
                  <a:clrChange>
                    <a:clrFrom>
                      <a:srgbClr val="FFFFFF">
                        <a:alpha val="100000"/>
                      </a:srgbClr>
                    </a:clrFrom>
                    <a:clrTo>
                      <a:srgbClr val="FFFFFF">
                        <a:alpha val="100000"/>
                        <a:alpha val="0"/>
                      </a:srgbClr>
                    </a:clrTo>
                  </a:clrChange>
                </a:blip>
                <a:srcRect r="81109" b="50336"/>
                <a:stretch>
                  <a:fillRect/>
                </a:stretch>
              </p:blipFill>
              <p:spPr>
                <a:xfrm>
                  <a:off x="1753" y="3896"/>
                  <a:ext cx="579" cy="740"/>
                </a:xfrm>
                <a:prstGeom prst="rect">
                  <a:avLst/>
                </a:prstGeom>
              </p:spPr>
            </p:pic>
          </p:grpSp>
        </p:grpSp>
      </p:grpSp>
      <p:grpSp>
        <p:nvGrpSpPr>
          <p:cNvPr id="49" name="组合 48"/>
          <p:cNvGrpSpPr/>
          <p:nvPr/>
        </p:nvGrpSpPr>
        <p:grpSpPr>
          <a:xfrm>
            <a:off x="6384290" y="2883535"/>
            <a:ext cx="4465320" cy="748030"/>
            <a:chOff x="10054" y="4541"/>
            <a:chExt cx="7032" cy="1178"/>
          </a:xfrm>
        </p:grpSpPr>
        <p:sp>
          <p:nvSpPr>
            <p:cNvPr id="33" name="圆角矩形标注 32"/>
            <p:cNvSpPr/>
            <p:nvPr/>
          </p:nvSpPr>
          <p:spPr>
            <a:xfrm>
              <a:off x="11366" y="4909"/>
              <a:ext cx="5721" cy="810"/>
            </a:xfrm>
            <a:prstGeom prst="wedgeRoundRectCallout">
              <a:avLst>
                <a:gd name="adj1" fmla="val -58529"/>
                <a:gd name="adj2" fmla="val -24197"/>
                <a:gd name="adj3" fmla="val 16667"/>
              </a:avLst>
            </a:prstGeom>
            <a:noFill/>
            <a:ln w="38100">
              <a:solidFill>
                <a:srgbClr val="3020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45" name="组合 44"/>
            <p:cNvGrpSpPr/>
            <p:nvPr/>
          </p:nvGrpSpPr>
          <p:grpSpPr>
            <a:xfrm>
              <a:off x="10054" y="4541"/>
              <a:ext cx="6728" cy="1131"/>
              <a:chOff x="10054" y="4541"/>
              <a:chExt cx="6728" cy="1131"/>
            </a:xfrm>
          </p:grpSpPr>
          <p:sp>
            <p:nvSpPr>
              <p:cNvPr id="9" name="文本框 8"/>
              <p:cNvSpPr txBox="1"/>
              <p:nvPr/>
            </p:nvSpPr>
            <p:spPr>
              <a:xfrm>
                <a:off x="11414" y="4948"/>
                <a:ext cx="5369" cy="725"/>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就在积的末尾</a:t>
                </a: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添上</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几个</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0</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40" name="组合 39"/>
              <p:cNvGrpSpPr/>
              <p:nvPr/>
            </p:nvGrpSpPr>
            <p:grpSpPr>
              <a:xfrm>
                <a:off x="10054" y="4541"/>
                <a:ext cx="794" cy="794"/>
                <a:chOff x="3744" y="7372"/>
                <a:chExt cx="794" cy="794"/>
              </a:xfrm>
            </p:grpSpPr>
            <p:sp>
              <p:nvSpPr>
                <p:cNvPr id="41" name="椭圆 40"/>
                <p:cNvSpPr/>
                <p:nvPr/>
              </p:nvSpPr>
              <p:spPr>
                <a:xfrm>
                  <a:off x="3744" y="7372"/>
                  <a:ext cx="794" cy="794"/>
                </a:xfrm>
                <a:prstGeom prst="ellipse">
                  <a:avLst/>
                </a:prstGeom>
                <a:solidFill>
                  <a:schemeClr val="bg1"/>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42" name="图片 41" descr="IMG_20220113_004726"/>
                <p:cNvPicPr>
                  <a:picLocks noChangeAspect="1"/>
                </p:cNvPicPr>
                <p:nvPr/>
              </p:nvPicPr>
              <p:blipFill>
                <a:blip r:embed="rId3">
                  <a:clrChange>
                    <a:clrFrom>
                      <a:srgbClr val="FFFFFF">
                        <a:alpha val="100000"/>
                      </a:srgbClr>
                    </a:clrFrom>
                    <a:clrTo>
                      <a:srgbClr val="FFFFFF">
                        <a:alpha val="100000"/>
                        <a:alpha val="0"/>
                      </a:srgbClr>
                    </a:clrTo>
                  </a:clrChange>
                </a:blip>
                <a:srcRect l="40420" r="41179" b="54083"/>
                <a:stretch>
                  <a:fillRect/>
                </a:stretch>
              </p:blipFill>
              <p:spPr>
                <a:xfrm>
                  <a:off x="3863" y="7428"/>
                  <a:ext cx="567" cy="688"/>
                </a:xfrm>
                <a:prstGeom prst="rect">
                  <a:avLst/>
                </a:prstGeom>
              </p:spPr>
            </p:pic>
          </p:grpSp>
        </p:grpSp>
      </p:grpSp>
      <p:grpSp>
        <p:nvGrpSpPr>
          <p:cNvPr id="50" name="组合 49"/>
          <p:cNvGrpSpPr/>
          <p:nvPr/>
        </p:nvGrpSpPr>
        <p:grpSpPr>
          <a:xfrm>
            <a:off x="6888480" y="4900295"/>
            <a:ext cx="3961130" cy="514350"/>
            <a:chOff x="10848" y="7717"/>
            <a:chExt cx="6238" cy="810"/>
          </a:xfrm>
        </p:grpSpPr>
        <p:sp>
          <p:nvSpPr>
            <p:cNvPr id="4" name="文本框 3"/>
            <p:cNvSpPr txBox="1"/>
            <p:nvPr/>
          </p:nvSpPr>
          <p:spPr>
            <a:xfrm>
              <a:off x="11078" y="7765"/>
              <a:ext cx="5849" cy="725"/>
            </a:xfrm>
            <a:prstGeom prst="rect">
              <a:avLst/>
            </a:prstGeom>
            <a:noFill/>
          </p:spPr>
          <p:txBody>
            <a:bodyPr wrap="none" rtlCol="0" anchor="t">
              <a:spAutoFit/>
            </a:bodyPr>
            <a:p>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也要参与计算，不能省略</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6" name="圆角矩形标注 45"/>
            <p:cNvSpPr/>
            <p:nvPr/>
          </p:nvSpPr>
          <p:spPr>
            <a:xfrm>
              <a:off x="10848" y="7717"/>
              <a:ext cx="6238" cy="810"/>
            </a:xfrm>
            <a:prstGeom prst="wedgeRoundRectCallout">
              <a:avLst>
                <a:gd name="adj1" fmla="val -58529"/>
                <a:gd name="adj2" fmla="val -24197"/>
                <a:gd name="adj3" fmla="val 16667"/>
              </a:avLst>
            </a:prstGeom>
            <a:noFill/>
            <a:ln w="381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from="(-#ppt_w/2)" to="(#ppt_x)" calcmode="lin" valueType="num">
                                      <p:cBhvr>
                                        <p:cTn id="7" dur="600" fill="hold">
                                          <p:stCondLst>
                                            <p:cond delay="0"/>
                                          </p:stCondLst>
                                        </p:cTn>
                                        <p:tgtEl>
                                          <p:spTgt spid="13"/>
                                        </p:tgtEl>
                                        <p:attrNameLst>
                                          <p:attrName>ppt_x</p:attrName>
                                        </p:attrNameLst>
                                      </p:cBhvr>
                                    </p:anim>
                                    <p:anim from="0" to="-1.0" calcmode="lin" valueType="num">
                                      <p:cBhvr>
                                        <p:cTn id="8" dur="200" decel="50000" autoRev="1" fill="hold">
                                          <p:stCondLst>
                                            <p:cond delay="600"/>
                                          </p:stCondLst>
                                        </p:cTn>
                                        <p:tgtEl>
                                          <p:spTgt spid="13"/>
                                        </p:tgtEl>
                                        <p:attrNameLst>
                                          <p:attrName>xshear</p:attrName>
                                        </p:attrNameLst>
                                      </p:cBhvr>
                                    </p:anim>
                                    <p:animScale>
                                      <p:cBhvr>
                                        <p:cTn id="9" dur="200" decel="100000" autoRev="1" fill="hold">
                                          <p:stCondLst>
                                            <p:cond delay="600"/>
                                          </p:stCondLst>
                                        </p:cTn>
                                        <p:tgtEl>
                                          <p:spTgt spid="13"/>
                                        </p:tgtEl>
                                      </p:cBhvr>
                                      <p:from x="100000" y="100000"/>
                                      <p:to x="80000" y="100000"/>
                                    </p:animScale>
                                    <p:anim by="(#ppt_h/3+#ppt_w*0.1)" calcmode="lin" valueType="num">
                                      <p:cBhvr additive="sum">
                                        <p:cTn id="10" dur="200" decel="100000" autoRev="1" fill="hold">
                                          <p:stCondLst>
                                            <p:cond delay="600"/>
                                          </p:stCondLst>
                                        </p:cTn>
                                        <p:tgtEl>
                                          <p:spTgt spid="13"/>
                                        </p:tgtEl>
                                        <p:attrNameLst>
                                          <p:attrName>ppt_x</p:attrName>
                                        </p:attrNameLst>
                                      </p:cBhvr>
                                    </p:anim>
                                  </p:childTnLst>
                                </p:cTn>
                              </p:par>
                            </p:childTnLst>
                          </p:cTn>
                        </p:par>
                        <p:par>
                          <p:cTn id="11" fill="hold">
                            <p:stCondLst>
                              <p:cond delay="1000"/>
                            </p:stCondLst>
                            <p:childTnLst>
                              <p:par>
                                <p:cTn id="12" presetID="34" presetClass="entr" presetSubtype="0"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 from="(-#ppt_w/2)" to="(#ppt_x)" calcmode="lin" valueType="num">
                                      <p:cBhvr>
                                        <p:cTn id="14" dur="600" fill="hold">
                                          <p:stCondLst>
                                            <p:cond delay="0"/>
                                          </p:stCondLst>
                                        </p:cTn>
                                        <p:tgtEl>
                                          <p:spTgt spid="5"/>
                                        </p:tgtEl>
                                        <p:attrNameLst>
                                          <p:attrName>ppt_x</p:attrName>
                                        </p:attrNameLst>
                                      </p:cBhvr>
                                    </p:anim>
                                    <p:anim from="0" to="-1.0" calcmode="lin" valueType="num">
                                      <p:cBhvr>
                                        <p:cTn id="15" dur="200" decel="50000" autoRev="1" fill="hold">
                                          <p:stCondLst>
                                            <p:cond delay="600"/>
                                          </p:stCondLst>
                                        </p:cTn>
                                        <p:tgtEl>
                                          <p:spTgt spid="5"/>
                                        </p:tgtEl>
                                        <p:attrNameLst>
                                          <p:attrName>xshear</p:attrName>
                                        </p:attrNameLst>
                                      </p:cBhvr>
                                    </p:anim>
                                    <p:animScale>
                                      <p:cBhvr>
                                        <p:cTn id="16" dur="200" decel="100000" autoRev="1" fill="hold">
                                          <p:stCondLst>
                                            <p:cond delay="600"/>
                                          </p:stCondLst>
                                        </p:cTn>
                                        <p:tgtEl>
                                          <p:spTgt spid="5"/>
                                        </p:tgtEl>
                                      </p:cBhvr>
                                      <p:from x="100000" y="100000"/>
                                      <p:to x="80000" y="100000"/>
                                    </p:animScale>
                                    <p:anim by="(#ppt_h/3+#ppt_w*0.1)" calcmode="lin" valueType="num">
                                      <p:cBhvr additive="sum">
                                        <p:cTn id="17" dur="200" decel="100000" autoRev="1" fill="hold">
                                          <p:stCondLst>
                                            <p:cond delay="600"/>
                                          </p:stCondLst>
                                        </p:cTn>
                                        <p:tgtEl>
                                          <p:spTgt spid="5"/>
                                        </p:tgtEl>
                                        <p:attrNameLst>
                                          <p:attrName>ppt_x</p:attrName>
                                        </p:attrNameLst>
                                      </p:cBhvr>
                                    </p:anim>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ipe(left)">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wipe(down)">
                                      <p:cBhvr>
                                        <p:cTn id="27" dur="500"/>
                                        <p:tgtEl>
                                          <p:spTgt spid="2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wipe(down)">
                                      <p:cBhvr>
                                        <p:cTn id="32" dur="500"/>
                                        <p:tgtEl>
                                          <p:spTgt spid="30"/>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nodeType="clickEffect">
                                  <p:stCondLst>
                                    <p:cond delay="0"/>
                                  </p:stCondLst>
                                  <p:childTnLst>
                                    <p:set>
                                      <p:cBhvr>
                                        <p:cTn id="36" dur="1" fill="hold">
                                          <p:stCondLst>
                                            <p:cond delay="0"/>
                                          </p:stCondLst>
                                        </p:cTn>
                                        <p:tgtEl>
                                          <p:spTgt spid="47"/>
                                        </p:tgtEl>
                                        <p:attrNameLst>
                                          <p:attrName>style.visibility</p:attrName>
                                        </p:attrNameLst>
                                      </p:cBhvr>
                                      <p:to>
                                        <p:strVal val="visible"/>
                                      </p:to>
                                    </p:set>
                                    <p:anim calcmode="lin" valueType="num">
                                      <p:cBhvr additive="base">
                                        <p:cTn id="37" dur="500"/>
                                        <p:tgtEl>
                                          <p:spTgt spid="47"/>
                                        </p:tgtEl>
                                        <p:attrNameLst>
                                          <p:attrName>ppt_y</p:attrName>
                                        </p:attrNameLst>
                                      </p:cBhvr>
                                      <p:tavLst>
                                        <p:tav tm="0">
                                          <p:val>
                                            <p:strVal val="#ppt_y+#ppt_h*1.125000"/>
                                          </p:val>
                                        </p:tav>
                                        <p:tav tm="100000">
                                          <p:val>
                                            <p:strVal val="#ppt_y"/>
                                          </p:val>
                                        </p:tav>
                                      </p:tavLst>
                                    </p:anim>
                                    <p:animEffect transition="in" filter="wipe(up)">
                                      <p:cBhvr>
                                        <p:cTn id="38" dur="500"/>
                                        <p:tgtEl>
                                          <p:spTgt spid="47"/>
                                        </p:tgtEl>
                                      </p:cBhvr>
                                    </p:animEffect>
                                  </p:childTnLst>
                                </p:cTn>
                              </p:par>
                            </p:childTnLst>
                          </p:cTn>
                        </p:par>
                      </p:childTnLst>
                    </p:cTn>
                  </p:par>
                  <p:par>
                    <p:cTn id="39" fill="hold">
                      <p:stCondLst>
                        <p:cond delay="indefinite"/>
                      </p:stCondLst>
                      <p:childTnLst>
                        <p:par>
                          <p:cTn id="40" fill="hold">
                            <p:stCondLst>
                              <p:cond delay="0"/>
                            </p:stCondLst>
                            <p:childTnLst>
                              <p:par>
                                <p:cTn id="41" presetID="12" presetClass="entr" presetSubtype="4" fill="hold" nodeType="clickEffect">
                                  <p:stCondLst>
                                    <p:cond delay="0"/>
                                  </p:stCondLst>
                                  <p:childTnLst>
                                    <p:set>
                                      <p:cBhvr>
                                        <p:cTn id="42" dur="1" fill="hold">
                                          <p:stCondLst>
                                            <p:cond delay="0"/>
                                          </p:stCondLst>
                                        </p:cTn>
                                        <p:tgtEl>
                                          <p:spTgt spid="48"/>
                                        </p:tgtEl>
                                        <p:attrNameLst>
                                          <p:attrName>style.visibility</p:attrName>
                                        </p:attrNameLst>
                                      </p:cBhvr>
                                      <p:to>
                                        <p:strVal val="visible"/>
                                      </p:to>
                                    </p:set>
                                    <p:anim calcmode="lin" valueType="num">
                                      <p:cBhvr additive="base">
                                        <p:cTn id="43" dur="500"/>
                                        <p:tgtEl>
                                          <p:spTgt spid="48"/>
                                        </p:tgtEl>
                                        <p:attrNameLst>
                                          <p:attrName>ppt_y</p:attrName>
                                        </p:attrNameLst>
                                      </p:cBhvr>
                                      <p:tavLst>
                                        <p:tav tm="0">
                                          <p:val>
                                            <p:strVal val="#ppt_y+#ppt_h*1.125000"/>
                                          </p:val>
                                        </p:tav>
                                        <p:tav tm="100000">
                                          <p:val>
                                            <p:strVal val="#ppt_y"/>
                                          </p:val>
                                        </p:tav>
                                      </p:tavLst>
                                    </p:anim>
                                    <p:animEffect transition="in" filter="wipe(up)">
                                      <p:cBhvr>
                                        <p:cTn id="44" dur="500"/>
                                        <p:tgtEl>
                                          <p:spTgt spid="48"/>
                                        </p:tgtEl>
                                      </p:cBhvr>
                                    </p:animEffect>
                                  </p:childTnLst>
                                </p:cTn>
                              </p:par>
                            </p:childTnLst>
                          </p:cTn>
                        </p:par>
                      </p:childTnLst>
                    </p:cTn>
                  </p:par>
                  <p:par>
                    <p:cTn id="45" fill="hold">
                      <p:stCondLst>
                        <p:cond delay="indefinite"/>
                      </p:stCondLst>
                      <p:childTnLst>
                        <p:par>
                          <p:cTn id="46" fill="hold">
                            <p:stCondLst>
                              <p:cond delay="0"/>
                            </p:stCondLst>
                            <p:childTnLst>
                              <p:par>
                                <p:cTn id="47" presetID="12" presetClass="entr" presetSubtype="4" fill="hold" nodeType="clickEffect">
                                  <p:stCondLst>
                                    <p:cond delay="0"/>
                                  </p:stCondLst>
                                  <p:childTnLst>
                                    <p:set>
                                      <p:cBhvr>
                                        <p:cTn id="48" dur="1" fill="hold">
                                          <p:stCondLst>
                                            <p:cond delay="0"/>
                                          </p:stCondLst>
                                        </p:cTn>
                                        <p:tgtEl>
                                          <p:spTgt spid="49"/>
                                        </p:tgtEl>
                                        <p:attrNameLst>
                                          <p:attrName>style.visibility</p:attrName>
                                        </p:attrNameLst>
                                      </p:cBhvr>
                                      <p:to>
                                        <p:strVal val="visible"/>
                                      </p:to>
                                    </p:set>
                                    <p:anim calcmode="lin" valueType="num">
                                      <p:cBhvr additive="base">
                                        <p:cTn id="49" dur="500"/>
                                        <p:tgtEl>
                                          <p:spTgt spid="49"/>
                                        </p:tgtEl>
                                        <p:attrNameLst>
                                          <p:attrName>ppt_y</p:attrName>
                                        </p:attrNameLst>
                                      </p:cBhvr>
                                      <p:tavLst>
                                        <p:tav tm="0">
                                          <p:val>
                                            <p:strVal val="#ppt_y+#ppt_h*1.125000"/>
                                          </p:val>
                                        </p:tav>
                                        <p:tav tm="100000">
                                          <p:val>
                                            <p:strVal val="#ppt_y"/>
                                          </p:val>
                                        </p:tav>
                                      </p:tavLst>
                                    </p:anim>
                                    <p:animEffect transition="in" filter="wipe(up)">
                                      <p:cBhvr>
                                        <p:cTn id="50" dur="500"/>
                                        <p:tgtEl>
                                          <p:spTgt spid="49"/>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4" fill="hold" nodeType="clickEffect">
                                  <p:stCondLst>
                                    <p:cond delay="0"/>
                                  </p:stCondLst>
                                  <p:childTnLst>
                                    <p:set>
                                      <p:cBhvr>
                                        <p:cTn id="54" dur="1" fill="hold">
                                          <p:stCondLst>
                                            <p:cond delay="0"/>
                                          </p:stCondLst>
                                        </p:cTn>
                                        <p:tgtEl>
                                          <p:spTgt spid="50"/>
                                        </p:tgtEl>
                                        <p:attrNameLst>
                                          <p:attrName>style.visibility</p:attrName>
                                        </p:attrNameLst>
                                      </p:cBhvr>
                                      <p:to>
                                        <p:strVal val="visible"/>
                                      </p:to>
                                    </p:set>
                                    <p:animEffect transition="in" filter="wipe(down)">
                                      <p:cBhvr>
                                        <p:cTn id="55"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3746639" y="2705725"/>
            <a:ext cx="4698722" cy="1446550"/>
          </a:xfrm>
          <a:prstGeom prst="rect">
            <a:avLst/>
          </a:prstGeom>
          <a:noFill/>
        </p:spPr>
        <p:txBody>
          <a:bodyPr wrap="none" rtlCol="0">
            <a:spAutoFit/>
          </a:bodyPr>
          <a:p>
            <a:r>
              <a:rPr kumimoji="1" lang="zh-CN" altLang="en-US" sz="8800" b="1" dirty="0">
                <a:solidFill>
                  <a:schemeClr val="bg1"/>
                </a:solidFill>
              </a:rPr>
              <a:t>谢谢观看</a:t>
            </a:r>
            <a:endParaRPr kumimoji="1" lang="zh-CN" altLang="en-US" sz="8800" b="1" dirty="0">
              <a:solidFill>
                <a:schemeClr val="bg1"/>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7"/>
          <p:cNvSpPr>
            <a:spLocks noChangeArrowheads="1"/>
          </p:cNvSpPr>
          <p:nvPr/>
        </p:nvSpPr>
        <p:spPr bwMode="gray">
          <a:xfrm>
            <a:off x="0" y="2011257"/>
            <a:ext cx="12192000" cy="1365251"/>
          </a:xfrm>
          <a:prstGeom prst="rect">
            <a:avLst/>
          </a:prstGeom>
          <a:solidFill>
            <a:schemeClr val="tx2">
              <a:lumMod val="75000"/>
            </a:schemeClr>
          </a:solidFill>
          <a:ln w="9525">
            <a:noFill/>
            <a:miter lim="800000"/>
          </a:ln>
        </p:spPr>
        <p:txBody>
          <a:bodyPr wrap="none" lIns="91440" tIns="45720" rIns="91440" bIns="45720"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0" cap="none" spc="0" normalizeH="0" baseline="0" noProof="0" dirty="0">
              <a:ln>
                <a:noFill/>
              </a:ln>
              <a:solidFill>
                <a:srgbClr val="005397"/>
              </a:solidFill>
              <a:effectLst/>
              <a:uLnTx/>
              <a:uFillTx/>
              <a:latin typeface="Arial" panose="020B0604020202020204"/>
              <a:ea typeface="微软雅黑" panose="020B0503020204020204" pitchFamily="34" charset="-122"/>
              <a:cs typeface="+mn-cs"/>
            </a:endParaRPr>
          </a:p>
        </p:txBody>
      </p:sp>
      <p:sp>
        <p:nvSpPr>
          <p:cNvPr id="16" name="Rectangle 4"/>
          <p:cNvSpPr>
            <a:spLocks noChangeArrowheads="1"/>
          </p:cNvSpPr>
          <p:nvPr/>
        </p:nvSpPr>
        <p:spPr bwMode="auto">
          <a:xfrm>
            <a:off x="566420" y="2180167"/>
            <a:ext cx="11341100" cy="1028700"/>
          </a:xfrm>
          <a:prstGeom prst="rect">
            <a:avLst/>
          </a:prstGeom>
          <a:noFill/>
          <a:ln w="3175" algn="ctr">
            <a:noFill/>
            <a:prstDash val="dash"/>
            <a:miter lim="800000"/>
          </a:ln>
          <a:effectLst/>
        </p:spPr>
        <p:txBody>
          <a:bodyPr lIns="91440" tIns="45720" rIns="91440" bIns="45720"/>
          <a:lstStyle/>
          <a:p>
            <a:pPr marL="0" marR="0" lvl="0" indent="0" algn="ctr" defTabSz="914400" rtl="0" eaLnBrk="0" fontAlgn="base" latinLnBrk="0" hangingPunct="0">
              <a:lnSpc>
                <a:spcPct val="100000"/>
              </a:lnSpc>
              <a:spcBef>
                <a:spcPct val="20000"/>
              </a:spcBef>
              <a:spcAft>
                <a:spcPct val="0"/>
              </a:spcAft>
              <a:buClr>
                <a:srgbClr val="5B8CC1"/>
              </a:buClr>
              <a:buSzTx/>
              <a:buFont typeface="Wingdings" panose="05000000000000000000" pitchFamily="2" charset="2"/>
              <a:buNone/>
              <a:defRPr/>
            </a:pPr>
            <a:r>
              <a:rPr kumimoji="0" lang="zh-CN" altLang="en-US"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第一课件网      </a:t>
            </a:r>
            <a:r>
              <a:rPr kumimoji="0" lang="en-US" altLang="zh-CN"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www.kejian1.com</a:t>
            </a:r>
            <a:endParaRPr kumimoji="0" lang="zh-CN" altLang="en-GB"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8132" name="TextBox 6"/>
          <p:cNvSpPr txBox="1"/>
          <p:nvPr/>
        </p:nvSpPr>
        <p:spPr>
          <a:xfrm>
            <a:off x="1965113" y="4384040"/>
            <a:ext cx="8674100" cy="583565"/>
          </a:xfrm>
          <a:prstGeom prst="rect">
            <a:avLst/>
          </a:prstGeom>
          <a:noFill/>
          <a:ln w="9525">
            <a:noFill/>
          </a:ln>
        </p:spPr>
        <p:txBody>
          <a:bodyPr lIns="91440" tIns="45720" rIns="91440" bIns="45720">
            <a:spAutoFit/>
          </a:bodyPr>
          <a:lstStyle/>
          <a:p>
            <a:pPr algn="ctr"/>
            <a:r>
              <a:rPr lang="zh-CN" altLang="en-US" sz="3200" b="1" dirty="0">
                <a:solidFill>
                  <a:srgbClr val="002060"/>
                </a:solidFill>
                <a:latin typeface="等线" panose="02010600030101010101" pitchFamily="2" charset="-122"/>
              </a:rPr>
              <a:t>第一课件网，无需注册，免费下载。</a:t>
            </a:r>
            <a:endParaRPr lang="zh-CN" altLang="en-US" sz="3200" b="1" dirty="0">
              <a:solidFill>
                <a:srgbClr val="002060"/>
              </a:solidFill>
              <a:latin typeface="等线" panose="02010600030101010101"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15772" cy="461665"/>
          </a:xfrm>
          <a:prstGeom prst="rect">
            <a:avLst/>
          </a:prstGeom>
          <a:noFill/>
        </p:spPr>
        <p:txBody>
          <a:bodyPr wrap="none" rtlCol="0">
            <a:spAutoFit/>
          </a:bodyPr>
          <a:lstStyle/>
          <a:p>
            <a:r>
              <a:rPr kumimoji="1" lang="zh-CN" altLang="en-US" sz="2400" b="1" dirty="0"/>
              <a:t>新课导入</a:t>
            </a:r>
            <a:endParaRPr kumimoji="1" lang="zh-CN" altLang="en-US" sz="2400" b="1" dirty="0"/>
          </a:p>
        </p:txBody>
      </p:sp>
      <p:pic>
        <p:nvPicPr>
          <p:cNvPr id="20" name="图片 19" descr="图片208"/>
          <p:cNvPicPr>
            <a:picLocks noChangeAspect="1"/>
          </p:cNvPicPr>
          <p:nvPr/>
        </p:nvPicPr>
        <p:blipFill>
          <a:blip r:embed="rId2"/>
          <a:stretch>
            <a:fillRect/>
          </a:stretch>
        </p:blipFill>
        <p:spPr>
          <a:xfrm>
            <a:off x="8688070" y="462280"/>
            <a:ext cx="2629535" cy="1238885"/>
          </a:xfrm>
          <a:prstGeom prst="rect">
            <a:avLst/>
          </a:prstGeom>
        </p:spPr>
      </p:pic>
      <p:sp>
        <p:nvSpPr>
          <p:cNvPr id="22" name="文本框 21"/>
          <p:cNvSpPr txBox="1"/>
          <p:nvPr/>
        </p:nvSpPr>
        <p:spPr>
          <a:xfrm>
            <a:off x="9479915" y="851535"/>
            <a:ext cx="1045845" cy="460375"/>
          </a:xfrm>
          <a:prstGeom prst="rect">
            <a:avLst/>
          </a:prstGeom>
          <a:noFill/>
        </p:spPr>
        <p:txBody>
          <a:bodyPr wrap="none" rtlCol="0">
            <a:spAutoFit/>
          </a:bodyPr>
          <a:p>
            <a:r>
              <a:rPr lang="zh-CN" altLang="en-US" sz="2400" b="1">
                <a:solidFill>
                  <a:srgbClr val="FF0000"/>
                </a:solidFill>
              </a:rPr>
              <a:t>口</a:t>
            </a:r>
            <a:r>
              <a:rPr lang="en-US" altLang="zh-CN" sz="2400" b="1">
                <a:solidFill>
                  <a:srgbClr val="FF0000"/>
                </a:solidFill>
              </a:rPr>
              <a:t>   </a:t>
            </a:r>
            <a:r>
              <a:rPr lang="zh-CN" altLang="en-US" sz="2400" b="1">
                <a:solidFill>
                  <a:srgbClr val="FF0000"/>
                </a:solidFill>
              </a:rPr>
              <a:t>算</a:t>
            </a:r>
            <a:endParaRPr lang="zh-CN" altLang="en-US" sz="2400" b="1">
              <a:solidFill>
                <a:srgbClr val="FF0000"/>
              </a:solidFill>
            </a:endParaRPr>
          </a:p>
        </p:txBody>
      </p:sp>
      <p:grpSp>
        <p:nvGrpSpPr>
          <p:cNvPr id="3" name="组合 2"/>
          <p:cNvGrpSpPr/>
          <p:nvPr/>
        </p:nvGrpSpPr>
        <p:grpSpPr>
          <a:xfrm>
            <a:off x="1638935" y="1823720"/>
            <a:ext cx="2856230" cy="797560"/>
            <a:chOff x="2581" y="2872"/>
            <a:chExt cx="4498" cy="1256"/>
          </a:xfrm>
        </p:grpSpPr>
        <p:sp>
          <p:nvSpPr>
            <p:cNvPr id="27" name="圆角矩形 26"/>
            <p:cNvSpPr/>
            <p:nvPr/>
          </p:nvSpPr>
          <p:spPr>
            <a:xfrm>
              <a:off x="2581" y="2872"/>
              <a:ext cx="4498" cy="1256"/>
            </a:xfrm>
            <a:prstGeom prst="roundRect">
              <a:avLst/>
            </a:prstGeom>
            <a:solidFill>
              <a:srgbClr val="FDE11C"/>
            </a:solidFill>
            <a:ln>
              <a:noFill/>
            </a:ln>
            <a:effectLst>
              <a:outerShdw blurRad="107950" dist="12700" dir="5400000" algn="ctr">
                <a:srgbClr val="000000"/>
              </a:outerShdw>
              <a:reflection blurRad="6350" stA="52000" endA="300" endPos="35000" dir="5400000" sy="-100000" algn="bl" rotWithShape="0"/>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3" name="Rectangle 3"/>
            <p:cNvSpPr>
              <a:spLocks noChangeArrowheads="1"/>
            </p:cNvSpPr>
            <p:nvPr/>
          </p:nvSpPr>
          <p:spPr bwMode="auto">
            <a:xfrm>
              <a:off x="2810" y="3135"/>
              <a:ext cx="3122" cy="727"/>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9050">
                  <a:solidFill>
                    <a:srgbClr val="FF3399"/>
                  </a:solidFill>
                  <a:miter lim="800000"/>
                  <a:headEnd/>
                  <a:tailEnd type="none" w="lg" len="lg"/>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algn="just" eaLnBrk="1" hangingPunct="1"/>
              <a:r>
                <a:rPr lang="en-US" altLang="zh-CN" sz="2400" b="0" dirty="0">
                  <a:latin typeface="微软雅黑" panose="020B0503020204020204" pitchFamily="34" charset="-122"/>
                  <a:ea typeface="微软雅黑" panose="020B0503020204020204" pitchFamily="34" charset="-122"/>
                  <a:cs typeface="微软雅黑" panose="020B0503020204020204" pitchFamily="34" charset="-122"/>
                </a:rPr>
                <a:t>  45 × 3 </a:t>
              </a:r>
              <a:r>
                <a:rPr lang="zh-CN" altLang="zh-CN" sz="2400" b="0" dirty="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b="0" dirty="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4" name="组合 3"/>
          <p:cNvGrpSpPr/>
          <p:nvPr/>
        </p:nvGrpSpPr>
        <p:grpSpPr>
          <a:xfrm>
            <a:off x="5654675" y="1823720"/>
            <a:ext cx="2856230" cy="797560"/>
            <a:chOff x="8905" y="2872"/>
            <a:chExt cx="4498" cy="1256"/>
          </a:xfrm>
        </p:grpSpPr>
        <p:sp>
          <p:nvSpPr>
            <p:cNvPr id="7" name="圆角矩形 6"/>
            <p:cNvSpPr/>
            <p:nvPr/>
          </p:nvSpPr>
          <p:spPr>
            <a:xfrm>
              <a:off x="8905" y="2872"/>
              <a:ext cx="4498" cy="1256"/>
            </a:xfrm>
            <a:prstGeom prst="roundRect">
              <a:avLst/>
            </a:prstGeom>
            <a:solidFill>
              <a:srgbClr val="FDE11C"/>
            </a:solidFill>
            <a:ln>
              <a:noFill/>
            </a:ln>
            <a:effectLst>
              <a:outerShdw blurRad="107950" dist="12700" dir="5400000" algn="ctr">
                <a:srgbClr val="000000"/>
              </a:outerShdw>
              <a:reflection blurRad="6350" stA="52000" endA="300" endPos="35000" dir="5400000" sy="-100000" algn="bl" rotWithShape="0"/>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 name="Rectangle 5"/>
            <p:cNvSpPr>
              <a:spLocks noChangeArrowheads="1"/>
            </p:cNvSpPr>
            <p:nvPr/>
          </p:nvSpPr>
          <p:spPr bwMode="auto">
            <a:xfrm>
              <a:off x="9386" y="3135"/>
              <a:ext cx="2960" cy="727"/>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9050">
                  <a:solidFill>
                    <a:srgbClr val="FF3399"/>
                  </a:solidFill>
                  <a:miter lim="800000"/>
                  <a:headEnd/>
                  <a:tailEnd type="none" w="lg" len="lg"/>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algn="just" eaLnBrk="1" hangingPunct="1"/>
              <a:r>
                <a:rPr lang="en-US" altLang="zh-CN" sz="2400" b="0" dirty="0">
                  <a:latin typeface="微软雅黑" panose="020B0503020204020204" pitchFamily="34" charset="-122"/>
                  <a:ea typeface="微软雅黑" panose="020B0503020204020204" pitchFamily="34" charset="-122"/>
                  <a:cs typeface="微软雅黑" panose="020B0503020204020204" pitchFamily="34" charset="-122"/>
                </a:rPr>
                <a:t>  17 × 5 </a:t>
              </a:r>
              <a:r>
                <a:rPr lang="zh-CN" altLang="zh-CN" sz="2400" b="0" dirty="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b="0" dirty="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5" name="组合 4"/>
          <p:cNvGrpSpPr/>
          <p:nvPr/>
        </p:nvGrpSpPr>
        <p:grpSpPr>
          <a:xfrm>
            <a:off x="3543300" y="3125470"/>
            <a:ext cx="2856230" cy="797560"/>
            <a:chOff x="5580" y="4922"/>
            <a:chExt cx="4498" cy="1256"/>
          </a:xfrm>
        </p:grpSpPr>
        <p:sp>
          <p:nvSpPr>
            <p:cNvPr id="8" name="圆角矩形 7"/>
            <p:cNvSpPr/>
            <p:nvPr/>
          </p:nvSpPr>
          <p:spPr>
            <a:xfrm>
              <a:off x="5580" y="4922"/>
              <a:ext cx="4498" cy="1256"/>
            </a:xfrm>
            <a:prstGeom prst="roundRect">
              <a:avLst/>
            </a:prstGeom>
            <a:solidFill>
              <a:srgbClr val="36BE52"/>
            </a:solidFill>
            <a:ln>
              <a:noFill/>
            </a:ln>
            <a:effectLst>
              <a:outerShdw blurRad="107950" dist="12700" dir="5400000" algn="ctr">
                <a:srgbClr val="000000"/>
              </a:outerShdw>
              <a:reflection blurRad="6350" stA="52000" endA="300" endPos="35000" dir="5400000" sy="-100000" algn="bl" rotWithShape="0"/>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Rectangle 9"/>
            <p:cNvSpPr>
              <a:spLocks noChangeArrowheads="1"/>
            </p:cNvSpPr>
            <p:nvPr/>
          </p:nvSpPr>
          <p:spPr bwMode="auto">
            <a:xfrm>
              <a:off x="5933" y="5162"/>
              <a:ext cx="3122" cy="727"/>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9050">
                  <a:solidFill>
                    <a:srgbClr val="FF3399"/>
                  </a:solidFill>
                  <a:miter lim="800000"/>
                  <a:headEnd/>
                  <a:tailEnd type="none" w="lg" len="lg"/>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algn="just" eaLnBrk="1" hangingPunct="1"/>
              <a:r>
                <a:rPr lang="en-US" altLang="zh-CN" sz="2400" b="0" dirty="0">
                  <a:latin typeface="微软雅黑" panose="020B0503020204020204" pitchFamily="34" charset="-122"/>
                  <a:ea typeface="微软雅黑" panose="020B0503020204020204" pitchFamily="34" charset="-122"/>
                  <a:cs typeface="微软雅黑" panose="020B0503020204020204" pitchFamily="34" charset="-122"/>
                </a:rPr>
                <a:t>130 × 8 </a:t>
              </a:r>
              <a:r>
                <a:rPr lang="zh-CN" altLang="zh-CN" sz="2400" b="0" dirty="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b="0" dirty="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6" name="组合 5"/>
          <p:cNvGrpSpPr/>
          <p:nvPr/>
        </p:nvGrpSpPr>
        <p:grpSpPr>
          <a:xfrm>
            <a:off x="7559040" y="3125470"/>
            <a:ext cx="2856230" cy="797560"/>
            <a:chOff x="11904" y="4922"/>
            <a:chExt cx="4498" cy="1256"/>
          </a:xfrm>
        </p:grpSpPr>
        <p:sp>
          <p:nvSpPr>
            <p:cNvPr id="9" name="圆角矩形 8"/>
            <p:cNvSpPr/>
            <p:nvPr/>
          </p:nvSpPr>
          <p:spPr>
            <a:xfrm>
              <a:off x="11904" y="4922"/>
              <a:ext cx="4498" cy="1256"/>
            </a:xfrm>
            <a:prstGeom prst="roundRect">
              <a:avLst/>
            </a:prstGeom>
            <a:solidFill>
              <a:srgbClr val="36BE52"/>
            </a:solidFill>
            <a:ln>
              <a:noFill/>
            </a:ln>
            <a:effectLst>
              <a:outerShdw blurRad="107950" dist="12700" dir="5400000" algn="ctr">
                <a:srgbClr val="000000"/>
              </a:outerShdw>
              <a:reflection blurRad="6350" stA="52000" endA="300" endPos="35000" dir="5400000" sy="-100000" algn="bl" rotWithShape="0"/>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Rectangle 11"/>
            <p:cNvSpPr>
              <a:spLocks noChangeArrowheads="1"/>
            </p:cNvSpPr>
            <p:nvPr/>
          </p:nvSpPr>
          <p:spPr bwMode="auto">
            <a:xfrm>
              <a:off x="12346" y="5186"/>
              <a:ext cx="2960" cy="727"/>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9050">
                  <a:solidFill>
                    <a:srgbClr val="FF3399"/>
                  </a:solidFill>
                  <a:miter lim="800000"/>
                  <a:headEnd/>
                  <a:tailEnd type="none" w="lg" len="lg"/>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algn="just" eaLnBrk="1" hangingPunct="1"/>
              <a:r>
                <a:rPr lang="en-US" altLang="zh-CN" sz="2400" b="0" dirty="0">
                  <a:latin typeface="微软雅黑" panose="020B0503020204020204" pitchFamily="34" charset="-122"/>
                  <a:ea typeface="微软雅黑" panose="020B0503020204020204" pitchFamily="34" charset="-122"/>
                  <a:cs typeface="微软雅黑" panose="020B0503020204020204" pitchFamily="34" charset="-122"/>
                </a:rPr>
                <a:t>250 × 4 </a:t>
              </a:r>
              <a:r>
                <a:rPr lang="zh-CN" altLang="zh-CN" sz="2400" b="0" dirty="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b="0" dirty="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4" name="组合 13"/>
          <p:cNvGrpSpPr/>
          <p:nvPr/>
        </p:nvGrpSpPr>
        <p:grpSpPr>
          <a:xfrm>
            <a:off x="1638935" y="4236720"/>
            <a:ext cx="2856230" cy="797560"/>
            <a:chOff x="2581" y="6672"/>
            <a:chExt cx="4498" cy="1256"/>
          </a:xfrm>
        </p:grpSpPr>
        <p:sp>
          <p:nvSpPr>
            <p:cNvPr id="10" name="圆角矩形 9"/>
            <p:cNvSpPr/>
            <p:nvPr/>
          </p:nvSpPr>
          <p:spPr>
            <a:xfrm>
              <a:off x="2581" y="6672"/>
              <a:ext cx="4498" cy="1256"/>
            </a:xfrm>
            <a:prstGeom prst="roundRect">
              <a:avLst/>
            </a:prstGeom>
            <a:solidFill>
              <a:srgbClr val="DF3621"/>
            </a:solidFill>
            <a:ln>
              <a:noFill/>
            </a:ln>
            <a:effectLst>
              <a:outerShdw blurRad="107950" dist="12700" dir="5400000" algn="ctr">
                <a:srgbClr val="000000"/>
              </a:outerShdw>
              <a:reflection blurRad="6350" stA="52000" endA="300" endPos="35000" dir="5400000" sy="-100000" algn="bl" rotWithShape="0"/>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Rectangle 15"/>
            <p:cNvSpPr>
              <a:spLocks noChangeArrowheads="1"/>
            </p:cNvSpPr>
            <p:nvPr/>
          </p:nvSpPr>
          <p:spPr bwMode="auto">
            <a:xfrm>
              <a:off x="2992" y="6906"/>
              <a:ext cx="3122" cy="727"/>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9050">
                  <a:solidFill>
                    <a:srgbClr val="FF3399"/>
                  </a:solidFill>
                  <a:miter lim="800000"/>
                  <a:headEnd/>
                  <a:tailEnd type="none" w="lg" len="lg"/>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algn="just" eaLnBrk="1" hangingPunct="1"/>
              <a:r>
                <a:rPr lang="en-US" altLang="zh-CN" sz="2400" b="0" dirty="0">
                  <a:latin typeface="微软雅黑" panose="020B0503020204020204" pitchFamily="34" charset="-122"/>
                  <a:ea typeface="微软雅黑" panose="020B0503020204020204" pitchFamily="34" charset="-122"/>
                  <a:cs typeface="微软雅黑" panose="020B0503020204020204" pitchFamily="34" charset="-122"/>
                </a:rPr>
                <a:t>  24 × 5 </a:t>
              </a:r>
              <a:r>
                <a:rPr lang="zh-CN" altLang="zh-CN" sz="2400" b="0" dirty="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b="0" dirty="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5" name="组合 14"/>
          <p:cNvGrpSpPr/>
          <p:nvPr/>
        </p:nvGrpSpPr>
        <p:grpSpPr>
          <a:xfrm>
            <a:off x="5654675" y="4236720"/>
            <a:ext cx="2856230" cy="797560"/>
            <a:chOff x="8905" y="6672"/>
            <a:chExt cx="4498" cy="1256"/>
          </a:xfrm>
        </p:grpSpPr>
        <p:sp>
          <p:nvSpPr>
            <p:cNvPr id="11" name="圆角矩形 10"/>
            <p:cNvSpPr/>
            <p:nvPr/>
          </p:nvSpPr>
          <p:spPr>
            <a:xfrm>
              <a:off x="8905" y="6672"/>
              <a:ext cx="4498" cy="1256"/>
            </a:xfrm>
            <a:prstGeom prst="roundRect">
              <a:avLst/>
            </a:prstGeom>
            <a:solidFill>
              <a:srgbClr val="DF3621"/>
            </a:solidFill>
            <a:ln>
              <a:noFill/>
            </a:ln>
            <a:effectLst>
              <a:outerShdw blurRad="107950" dist="12700" dir="5400000" algn="ctr">
                <a:srgbClr val="000000"/>
              </a:outerShdw>
              <a:reflection blurRad="6350" stA="52000" endA="300" endPos="35000" dir="5400000" sy="-100000" algn="bl" rotWithShape="0"/>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9" name="Rectangle 17"/>
            <p:cNvSpPr>
              <a:spLocks noChangeArrowheads="1"/>
            </p:cNvSpPr>
            <p:nvPr/>
          </p:nvSpPr>
          <p:spPr bwMode="auto">
            <a:xfrm>
              <a:off x="9336" y="6947"/>
              <a:ext cx="2960" cy="727"/>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9050">
                  <a:solidFill>
                    <a:srgbClr val="FF3399"/>
                  </a:solidFill>
                  <a:miter lim="800000"/>
                  <a:headEnd/>
                  <a:tailEnd type="none" w="lg" len="lg"/>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algn="just" eaLnBrk="1" hangingPunct="1"/>
              <a:r>
                <a:rPr lang="en-US" altLang="zh-CN" sz="2400" b="0" dirty="0">
                  <a:latin typeface="微软雅黑" panose="020B0503020204020204" pitchFamily="34" charset="-122"/>
                  <a:ea typeface="微软雅黑" panose="020B0503020204020204" pitchFamily="34" charset="-122"/>
                  <a:cs typeface="微软雅黑" panose="020B0503020204020204" pitchFamily="34" charset="-122"/>
                </a:rPr>
                <a:t>  15 × 5 </a:t>
              </a:r>
              <a:r>
                <a:rPr lang="zh-CN" altLang="zh-CN" sz="2400" b="0" dirty="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b="0" dirty="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6" name="组合 15"/>
          <p:cNvGrpSpPr/>
          <p:nvPr/>
        </p:nvGrpSpPr>
        <p:grpSpPr>
          <a:xfrm>
            <a:off x="3543300" y="5554345"/>
            <a:ext cx="2856230" cy="797560"/>
            <a:chOff x="5580" y="8747"/>
            <a:chExt cx="4498" cy="1256"/>
          </a:xfrm>
        </p:grpSpPr>
        <p:sp>
          <p:nvSpPr>
            <p:cNvPr id="12" name="圆角矩形 11"/>
            <p:cNvSpPr/>
            <p:nvPr/>
          </p:nvSpPr>
          <p:spPr>
            <a:xfrm>
              <a:off x="5580" y="8747"/>
              <a:ext cx="4498" cy="1256"/>
            </a:xfrm>
            <a:prstGeom prst="roundRect">
              <a:avLst/>
            </a:prstGeom>
            <a:solidFill>
              <a:srgbClr val="0766D4"/>
            </a:solidFill>
            <a:ln>
              <a:noFill/>
            </a:ln>
            <a:effectLst>
              <a:outerShdw blurRad="107950" dist="12700" dir="5400000" algn="ctr">
                <a:srgbClr val="000000"/>
              </a:outerShdw>
              <a:reflection blurRad="6350" stA="52000" endA="300" endPos="35000" dir="5400000" sy="-100000" algn="bl" rotWithShape="0"/>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0" name="Rectangle 21"/>
            <p:cNvSpPr>
              <a:spLocks noChangeArrowheads="1"/>
            </p:cNvSpPr>
            <p:nvPr/>
          </p:nvSpPr>
          <p:spPr bwMode="auto">
            <a:xfrm>
              <a:off x="5934" y="9013"/>
              <a:ext cx="3122" cy="727"/>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9050">
                  <a:solidFill>
                    <a:srgbClr val="FF3399"/>
                  </a:solidFill>
                  <a:miter lim="800000"/>
                  <a:headEnd/>
                  <a:tailEnd type="none" w="lg" len="lg"/>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algn="just" eaLnBrk="1" hangingPunct="1"/>
              <a:r>
                <a:rPr lang="en-US" altLang="zh-CN" sz="2400" b="0" dirty="0">
                  <a:latin typeface="微软雅黑" panose="020B0503020204020204" pitchFamily="34" charset="-122"/>
                  <a:ea typeface="微软雅黑" panose="020B0503020204020204" pitchFamily="34" charset="-122"/>
                  <a:cs typeface="微软雅黑" panose="020B0503020204020204" pitchFamily="34" charset="-122"/>
                </a:rPr>
                <a:t>  14 × 8 </a:t>
              </a:r>
              <a:r>
                <a:rPr lang="zh-CN" altLang="zh-CN" sz="2400" b="0" dirty="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b="0" dirty="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7" name="组合 16"/>
          <p:cNvGrpSpPr/>
          <p:nvPr/>
        </p:nvGrpSpPr>
        <p:grpSpPr>
          <a:xfrm>
            <a:off x="7559040" y="5554345"/>
            <a:ext cx="2856230" cy="797560"/>
            <a:chOff x="11904" y="8747"/>
            <a:chExt cx="4498" cy="1256"/>
          </a:xfrm>
        </p:grpSpPr>
        <p:sp>
          <p:nvSpPr>
            <p:cNvPr id="13" name="圆角矩形 12"/>
            <p:cNvSpPr/>
            <p:nvPr/>
          </p:nvSpPr>
          <p:spPr>
            <a:xfrm>
              <a:off x="11904" y="8747"/>
              <a:ext cx="4498" cy="1256"/>
            </a:xfrm>
            <a:prstGeom prst="roundRect">
              <a:avLst/>
            </a:prstGeom>
            <a:solidFill>
              <a:srgbClr val="0766D4"/>
            </a:solidFill>
            <a:ln>
              <a:noFill/>
            </a:ln>
            <a:effectLst>
              <a:outerShdw blurRad="107950" dist="12700" dir="5400000" algn="ctr">
                <a:srgbClr val="000000"/>
              </a:outerShdw>
              <a:reflection blurRad="6350" stA="52000" endA="300" endPos="35000" dir="5400000" sy="-100000" algn="bl" rotWithShape="0"/>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1" name="Rectangle 23"/>
            <p:cNvSpPr>
              <a:spLocks noChangeArrowheads="1"/>
            </p:cNvSpPr>
            <p:nvPr/>
          </p:nvSpPr>
          <p:spPr bwMode="auto">
            <a:xfrm>
              <a:off x="12346" y="9033"/>
              <a:ext cx="2960" cy="727"/>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9050">
                  <a:solidFill>
                    <a:srgbClr val="FF3399"/>
                  </a:solidFill>
                  <a:miter lim="800000"/>
                  <a:headEnd/>
                  <a:tailEnd type="none" w="lg" len="lg"/>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algn="just" eaLnBrk="1" hangingPunct="1"/>
              <a:r>
                <a:rPr lang="en-US" altLang="zh-CN" sz="2400" b="0" dirty="0">
                  <a:latin typeface="微软雅黑" panose="020B0503020204020204" pitchFamily="34" charset="-122"/>
                  <a:ea typeface="微软雅黑" panose="020B0503020204020204" pitchFamily="34" charset="-122"/>
                  <a:cs typeface="微软雅黑" panose="020B0503020204020204" pitchFamily="34" charset="-122"/>
                </a:rPr>
                <a:t>250 × 5 </a:t>
              </a:r>
              <a:r>
                <a:rPr lang="zh-CN" altLang="zh-CN" sz="2400" b="0" dirty="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b="0" dirty="0">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32" name="文本框 31"/>
          <p:cNvSpPr txBox="1"/>
          <p:nvPr/>
        </p:nvSpPr>
        <p:spPr>
          <a:xfrm>
            <a:off x="3444240" y="1992630"/>
            <a:ext cx="71818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135</a:t>
            </a:r>
            <a:endParaRPr lang="en-US" altLang="zh-CN" sz="2400">
              <a:latin typeface="微软雅黑" panose="020B0503020204020204" pitchFamily="34" charset="-122"/>
              <a:ea typeface="微软雅黑" panose="020B0503020204020204" pitchFamily="34" charset="-122"/>
            </a:endParaRPr>
          </a:p>
        </p:txBody>
      </p:sp>
      <p:sp>
        <p:nvSpPr>
          <p:cNvPr id="33" name="文本框 32"/>
          <p:cNvSpPr txBox="1"/>
          <p:nvPr/>
        </p:nvSpPr>
        <p:spPr>
          <a:xfrm>
            <a:off x="7666355" y="1992630"/>
            <a:ext cx="71818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105</a:t>
            </a:r>
            <a:endParaRPr lang="en-US" altLang="zh-CN" sz="2400">
              <a:latin typeface="微软雅黑" panose="020B0503020204020204" pitchFamily="34" charset="-122"/>
              <a:ea typeface="微软雅黑" panose="020B0503020204020204" pitchFamily="34" charset="-122"/>
            </a:endParaRPr>
          </a:p>
        </p:txBody>
      </p:sp>
      <p:sp>
        <p:nvSpPr>
          <p:cNvPr id="34" name="文本框 33"/>
          <p:cNvSpPr txBox="1"/>
          <p:nvPr/>
        </p:nvSpPr>
        <p:spPr>
          <a:xfrm>
            <a:off x="5349240" y="3294380"/>
            <a:ext cx="896620"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1040</a:t>
            </a:r>
            <a:endParaRPr lang="en-US" altLang="zh-CN" sz="2400">
              <a:latin typeface="微软雅黑" panose="020B0503020204020204" pitchFamily="34" charset="-122"/>
              <a:ea typeface="微软雅黑" panose="020B0503020204020204" pitchFamily="34" charset="-122"/>
            </a:endParaRPr>
          </a:p>
        </p:txBody>
      </p:sp>
      <p:sp>
        <p:nvSpPr>
          <p:cNvPr id="35" name="文本框 34"/>
          <p:cNvSpPr txBox="1"/>
          <p:nvPr/>
        </p:nvSpPr>
        <p:spPr>
          <a:xfrm>
            <a:off x="9400540" y="3293745"/>
            <a:ext cx="896620"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1000</a:t>
            </a:r>
            <a:endParaRPr lang="en-US" altLang="zh-CN" sz="2400">
              <a:latin typeface="微软雅黑" panose="020B0503020204020204" pitchFamily="34" charset="-122"/>
              <a:ea typeface="微软雅黑" panose="020B0503020204020204" pitchFamily="34" charset="-122"/>
            </a:endParaRPr>
          </a:p>
        </p:txBody>
      </p:sp>
      <p:sp>
        <p:nvSpPr>
          <p:cNvPr id="36" name="文本框 35"/>
          <p:cNvSpPr txBox="1"/>
          <p:nvPr/>
        </p:nvSpPr>
        <p:spPr>
          <a:xfrm>
            <a:off x="3543300" y="4396105"/>
            <a:ext cx="71818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120</a:t>
            </a:r>
            <a:endParaRPr lang="en-US" altLang="zh-CN" sz="2400">
              <a:latin typeface="微软雅黑" panose="020B0503020204020204" pitchFamily="34" charset="-122"/>
              <a:ea typeface="微软雅黑" panose="020B0503020204020204" pitchFamily="34" charset="-122"/>
            </a:endParaRPr>
          </a:p>
        </p:txBody>
      </p:sp>
      <p:sp>
        <p:nvSpPr>
          <p:cNvPr id="37" name="文本框 36"/>
          <p:cNvSpPr txBox="1"/>
          <p:nvPr/>
        </p:nvSpPr>
        <p:spPr>
          <a:xfrm>
            <a:off x="7559040" y="4405630"/>
            <a:ext cx="539750"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75</a:t>
            </a:r>
            <a:endParaRPr lang="en-US" altLang="zh-CN" sz="2400">
              <a:latin typeface="微软雅黑" panose="020B0503020204020204" pitchFamily="34" charset="-122"/>
              <a:ea typeface="微软雅黑" panose="020B0503020204020204" pitchFamily="34" charset="-122"/>
            </a:endParaRPr>
          </a:p>
        </p:txBody>
      </p:sp>
      <p:sp>
        <p:nvSpPr>
          <p:cNvPr id="38" name="文本框 37"/>
          <p:cNvSpPr txBox="1"/>
          <p:nvPr/>
        </p:nvSpPr>
        <p:spPr>
          <a:xfrm>
            <a:off x="5438140" y="5737225"/>
            <a:ext cx="71818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112</a:t>
            </a:r>
            <a:endParaRPr lang="en-US" altLang="zh-CN" sz="2400">
              <a:latin typeface="微软雅黑" panose="020B0503020204020204" pitchFamily="34" charset="-122"/>
              <a:ea typeface="微软雅黑" panose="020B0503020204020204" pitchFamily="34" charset="-122"/>
            </a:endParaRPr>
          </a:p>
        </p:txBody>
      </p:sp>
      <p:sp>
        <p:nvSpPr>
          <p:cNvPr id="39" name="文本框 38"/>
          <p:cNvSpPr txBox="1"/>
          <p:nvPr/>
        </p:nvSpPr>
        <p:spPr>
          <a:xfrm>
            <a:off x="9400540" y="5736590"/>
            <a:ext cx="896620"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1250</a:t>
            </a:r>
            <a:endParaRPr lang="en-US" altLang="zh-CN" sz="240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ppt_x</p:attrName>
                                        </p:attrNameLst>
                                      </p:cBhvr>
                                      <p:tavLst>
                                        <p:tav tm="0">
                                          <p:val>
                                            <p:strVal val="#ppt_x-#ppt_w*1.125000"/>
                                          </p:val>
                                        </p:tav>
                                        <p:tav tm="100000">
                                          <p:val>
                                            <p:strVal val="#ppt_x"/>
                                          </p:val>
                                        </p:tav>
                                      </p:tavLst>
                                    </p:anim>
                                    <p:animEffect transition="in" filter="wipe(right)">
                                      <p:cBhvr>
                                        <p:cTn id="8" dur="500"/>
                                        <p:tgtEl>
                                          <p:spTgt spid="3"/>
                                        </p:tgtEl>
                                      </p:cBhvr>
                                    </p:animEffect>
                                  </p:childTnLst>
                                </p:cTn>
                              </p:par>
                              <p:par>
                                <p:cTn id="9" presetID="12" presetClass="entr" presetSubtype="8"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p:tgtEl>
                                          <p:spTgt spid="4"/>
                                        </p:tgtEl>
                                        <p:attrNameLst>
                                          <p:attrName>ppt_x</p:attrName>
                                        </p:attrNameLst>
                                      </p:cBhvr>
                                      <p:tavLst>
                                        <p:tav tm="0">
                                          <p:val>
                                            <p:strVal val="#ppt_x-#ppt_w*1.125000"/>
                                          </p:val>
                                        </p:tav>
                                        <p:tav tm="100000">
                                          <p:val>
                                            <p:strVal val="#ppt_x"/>
                                          </p:val>
                                        </p:tav>
                                      </p:tavLst>
                                    </p:anim>
                                    <p:animEffect transition="in" filter="wipe(right)">
                                      <p:cBhvr>
                                        <p:cTn id="12" dur="500"/>
                                        <p:tgtEl>
                                          <p:spTgt spid="4"/>
                                        </p:tgtEl>
                                      </p:cBhvr>
                                    </p:animEffect>
                                  </p:childTnLst>
                                </p:cTn>
                              </p:par>
                              <p:par>
                                <p:cTn id="13" presetID="12" presetClass="entr" presetSubtype="2"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p:tgtEl>
                                          <p:spTgt spid="5"/>
                                        </p:tgtEl>
                                        <p:attrNameLst>
                                          <p:attrName>ppt_x</p:attrName>
                                        </p:attrNameLst>
                                      </p:cBhvr>
                                      <p:tavLst>
                                        <p:tav tm="0">
                                          <p:val>
                                            <p:strVal val="#ppt_x+#ppt_w*1.125000"/>
                                          </p:val>
                                        </p:tav>
                                        <p:tav tm="100000">
                                          <p:val>
                                            <p:strVal val="#ppt_x"/>
                                          </p:val>
                                        </p:tav>
                                      </p:tavLst>
                                    </p:anim>
                                    <p:animEffect transition="in" filter="wipe(left)">
                                      <p:cBhvr>
                                        <p:cTn id="16" dur="500"/>
                                        <p:tgtEl>
                                          <p:spTgt spid="5"/>
                                        </p:tgtEl>
                                      </p:cBhvr>
                                    </p:animEffect>
                                  </p:childTnLst>
                                </p:cTn>
                              </p:par>
                              <p:par>
                                <p:cTn id="17" presetID="12" presetClass="entr" presetSubtype="2"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p:tgtEl>
                                          <p:spTgt spid="6"/>
                                        </p:tgtEl>
                                        <p:attrNameLst>
                                          <p:attrName>ppt_x</p:attrName>
                                        </p:attrNameLst>
                                      </p:cBhvr>
                                      <p:tavLst>
                                        <p:tav tm="0">
                                          <p:val>
                                            <p:strVal val="#ppt_x+#ppt_w*1.125000"/>
                                          </p:val>
                                        </p:tav>
                                        <p:tav tm="100000">
                                          <p:val>
                                            <p:strVal val="#ppt_x"/>
                                          </p:val>
                                        </p:tav>
                                      </p:tavLst>
                                    </p:anim>
                                    <p:animEffect transition="in" filter="wipe(left)">
                                      <p:cBhvr>
                                        <p:cTn id="20" dur="500"/>
                                        <p:tgtEl>
                                          <p:spTgt spid="6"/>
                                        </p:tgtEl>
                                      </p:cBhvr>
                                    </p:animEffect>
                                  </p:childTnLst>
                                </p:cTn>
                              </p:par>
                            </p:childTnLst>
                          </p:cTn>
                        </p:par>
                        <p:par>
                          <p:cTn id="21" fill="hold">
                            <p:stCondLst>
                              <p:cond delay="500"/>
                            </p:stCondLst>
                            <p:childTnLst>
                              <p:par>
                                <p:cTn id="22" presetID="12" presetClass="entr" presetSubtype="8" fill="hold" nodeType="after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additive="base">
                                        <p:cTn id="24" dur="500"/>
                                        <p:tgtEl>
                                          <p:spTgt spid="14"/>
                                        </p:tgtEl>
                                        <p:attrNameLst>
                                          <p:attrName>ppt_x</p:attrName>
                                        </p:attrNameLst>
                                      </p:cBhvr>
                                      <p:tavLst>
                                        <p:tav tm="0">
                                          <p:val>
                                            <p:strVal val="#ppt_x-#ppt_w*1.125000"/>
                                          </p:val>
                                        </p:tav>
                                        <p:tav tm="100000">
                                          <p:val>
                                            <p:strVal val="#ppt_x"/>
                                          </p:val>
                                        </p:tav>
                                      </p:tavLst>
                                    </p:anim>
                                    <p:animEffect transition="in" filter="wipe(right)">
                                      <p:cBhvr>
                                        <p:cTn id="25" dur="500"/>
                                        <p:tgtEl>
                                          <p:spTgt spid="14"/>
                                        </p:tgtEl>
                                      </p:cBhvr>
                                    </p:animEffect>
                                  </p:childTnLst>
                                </p:cTn>
                              </p:par>
                              <p:par>
                                <p:cTn id="26" presetID="12" presetClass="entr" presetSubtype="8" fill="hold" nodeType="with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additive="base">
                                        <p:cTn id="28" dur="500"/>
                                        <p:tgtEl>
                                          <p:spTgt spid="15"/>
                                        </p:tgtEl>
                                        <p:attrNameLst>
                                          <p:attrName>ppt_x</p:attrName>
                                        </p:attrNameLst>
                                      </p:cBhvr>
                                      <p:tavLst>
                                        <p:tav tm="0">
                                          <p:val>
                                            <p:strVal val="#ppt_x-#ppt_w*1.125000"/>
                                          </p:val>
                                        </p:tav>
                                        <p:tav tm="100000">
                                          <p:val>
                                            <p:strVal val="#ppt_x"/>
                                          </p:val>
                                        </p:tav>
                                      </p:tavLst>
                                    </p:anim>
                                    <p:animEffect transition="in" filter="wipe(right)">
                                      <p:cBhvr>
                                        <p:cTn id="29" dur="500"/>
                                        <p:tgtEl>
                                          <p:spTgt spid="15"/>
                                        </p:tgtEl>
                                      </p:cBhvr>
                                    </p:animEffect>
                                  </p:childTnLst>
                                </p:cTn>
                              </p:par>
                              <p:par>
                                <p:cTn id="30" presetID="12" presetClass="entr" presetSubtype="2"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additive="base">
                                        <p:cTn id="32" dur="500"/>
                                        <p:tgtEl>
                                          <p:spTgt spid="16"/>
                                        </p:tgtEl>
                                        <p:attrNameLst>
                                          <p:attrName>ppt_x</p:attrName>
                                        </p:attrNameLst>
                                      </p:cBhvr>
                                      <p:tavLst>
                                        <p:tav tm="0">
                                          <p:val>
                                            <p:strVal val="#ppt_x+#ppt_w*1.125000"/>
                                          </p:val>
                                        </p:tav>
                                        <p:tav tm="100000">
                                          <p:val>
                                            <p:strVal val="#ppt_x"/>
                                          </p:val>
                                        </p:tav>
                                      </p:tavLst>
                                    </p:anim>
                                    <p:animEffect transition="in" filter="wipe(left)">
                                      <p:cBhvr>
                                        <p:cTn id="33" dur="500"/>
                                        <p:tgtEl>
                                          <p:spTgt spid="16"/>
                                        </p:tgtEl>
                                      </p:cBhvr>
                                    </p:animEffect>
                                  </p:childTnLst>
                                </p:cTn>
                              </p:par>
                              <p:par>
                                <p:cTn id="34" presetID="12" presetClass="entr" presetSubtype="2" fill="hold" nodeType="withEffect">
                                  <p:stCondLst>
                                    <p:cond delay="0"/>
                                  </p:stCondLst>
                                  <p:childTnLst>
                                    <p:set>
                                      <p:cBhvr>
                                        <p:cTn id="35" dur="1" fill="hold">
                                          <p:stCondLst>
                                            <p:cond delay="0"/>
                                          </p:stCondLst>
                                        </p:cTn>
                                        <p:tgtEl>
                                          <p:spTgt spid="17"/>
                                        </p:tgtEl>
                                        <p:attrNameLst>
                                          <p:attrName>style.visibility</p:attrName>
                                        </p:attrNameLst>
                                      </p:cBhvr>
                                      <p:to>
                                        <p:strVal val="visible"/>
                                      </p:to>
                                    </p:set>
                                    <p:anim calcmode="lin" valueType="num">
                                      <p:cBhvr additive="base">
                                        <p:cTn id="36" dur="500"/>
                                        <p:tgtEl>
                                          <p:spTgt spid="17"/>
                                        </p:tgtEl>
                                        <p:attrNameLst>
                                          <p:attrName>ppt_x</p:attrName>
                                        </p:attrNameLst>
                                      </p:cBhvr>
                                      <p:tavLst>
                                        <p:tav tm="0">
                                          <p:val>
                                            <p:strVal val="#ppt_x+#ppt_w*1.125000"/>
                                          </p:val>
                                        </p:tav>
                                        <p:tav tm="100000">
                                          <p:val>
                                            <p:strVal val="#ppt_x"/>
                                          </p:val>
                                        </p:tav>
                                      </p:tavLst>
                                    </p:anim>
                                    <p:animEffect transition="in" filter="wipe(left)">
                                      <p:cBhvr>
                                        <p:cTn id="37" dur="500"/>
                                        <p:tgtEl>
                                          <p:spTgt spid="17"/>
                                        </p:tgtEl>
                                      </p:cBhvr>
                                    </p:animEffect>
                                  </p:childTnLst>
                                </p:cTn>
                              </p:par>
                            </p:childTnLst>
                          </p:cTn>
                        </p:par>
                      </p:childTnLst>
                    </p:cTn>
                  </p:par>
                  <p:par>
                    <p:cTn id="38" fill="hold">
                      <p:stCondLst>
                        <p:cond delay="indefinite"/>
                      </p:stCondLst>
                      <p:childTnLst>
                        <p:par>
                          <p:cTn id="39" fill="hold">
                            <p:stCondLst>
                              <p:cond delay="0"/>
                            </p:stCondLst>
                            <p:childTnLst>
                              <p:par>
                                <p:cTn id="40" presetID="12" presetClass="entr" presetSubtype="4" fill="hold" grpId="0" nodeType="clickEffect">
                                  <p:stCondLst>
                                    <p:cond delay="0"/>
                                  </p:stCondLst>
                                  <p:childTnLst>
                                    <p:set>
                                      <p:cBhvr>
                                        <p:cTn id="41" dur="1" fill="hold">
                                          <p:stCondLst>
                                            <p:cond delay="0"/>
                                          </p:stCondLst>
                                        </p:cTn>
                                        <p:tgtEl>
                                          <p:spTgt spid="32"/>
                                        </p:tgtEl>
                                        <p:attrNameLst>
                                          <p:attrName>style.visibility</p:attrName>
                                        </p:attrNameLst>
                                      </p:cBhvr>
                                      <p:to>
                                        <p:strVal val="visible"/>
                                      </p:to>
                                    </p:set>
                                    <p:anim calcmode="lin" valueType="num">
                                      <p:cBhvr additive="base">
                                        <p:cTn id="42" dur="500"/>
                                        <p:tgtEl>
                                          <p:spTgt spid="32"/>
                                        </p:tgtEl>
                                        <p:attrNameLst>
                                          <p:attrName>ppt_y</p:attrName>
                                        </p:attrNameLst>
                                      </p:cBhvr>
                                      <p:tavLst>
                                        <p:tav tm="0">
                                          <p:val>
                                            <p:strVal val="#ppt_y+#ppt_h*1.125000"/>
                                          </p:val>
                                        </p:tav>
                                        <p:tav tm="100000">
                                          <p:val>
                                            <p:strVal val="#ppt_y"/>
                                          </p:val>
                                        </p:tav>
                                      </p:tavLst>
                                    </p:anim>
                                    <p:animEffect transition="in" filter="wipe(up)">
                                      <p:cBhvr>
                                        <p:cTn id="43" dur="500"/>
                                        <p:tgtEl>
                                          <p:spTgt spid="32"/>
                                        </p:tgtEl>
                                      </p:cBhvr>
                                    </p:animEffect>
                                  </p:childTnLst>
                                </p:cTn>
                              </p:par>
                            </p:childTnLst>
                          </p:cTn>
                        </p:par>
                      </p:childTnLst>
                    </p:cTn>
                  </p:par>
                  <p:par>
                    <p:cTn id="44" fill="hold">
                      <p:stCondLst>
                        <p:cond delay="indefinite"/>
                      </p:stCondLst>
                      <p:childTnLst>
                        <p:par>
                          <p:cTn id="45" fill="hold">
                            <p:stCondLst>
                              <p:cond delay="0"/>
                            </p:stCondLst>
                            <p:childTnLst>
                              <p:par>
                                <p:cTn id="46" presetID="12" presetClass="entr" presetSubtype="4" fill="hold" grpId="0" nodeType="clickEffect">
                                  <p:stCondLst>
                                    <p:cond delay="0"/>
                                  </p:stCondLst>
                                  <p:childTnLst>
                                    <p:set>
                                      <p:cBhvr>
                                        <p:cTn id="47" dur="1" fill="hold">
                                          <p:stCondLst>
                                            <p:cond delay="0"/>
                                          </p:stCondLst>
                                        </p:cTn>
                                        <p:tgtEl>
                                          <p:spTgt spid="33"/>
                                        </p:tgtEl>
                                        <p:attrNameLst>
                                          <p:attrName>style.visibility</p:attrName>
                                        </p:attrNameLst>
                                      </p:cBhvr>
                                      <p:to>
                                        <p:strVal val="visible"/>
                                      </p:to>
                                    </p:set>
                                    <p:anim calcmode="lin" valueType="num">
                                      <p:cBhvr additive="base">
                                        <p:cTn id="48" dur="500"/>
                                        <p:tgtEl>
                                          <p:spTgt spid="33"/>
                                        </p:tgtEl>
                                        <p:attrNameLst>
                                          <p:attrName>ppt_y</p:attrName>
                                        </p:attrNameLst>
                                      </p:cBhvr>
                                      <p:tavLst>
                                        <p:tav tm="0">
                                          <p:val>
                                            <p:strVal val="#ppt_y+#ppt_h*1.125000"/>
                                          </p:val>
                                        </p:tav>
                                        <p:tav tm="100000">
                                          <p:val>
                                            <p:strVal val="#ppt_y"/>
                                          </p:val>
                                        </p:tav>
                                      </p:tavLst>
                                    </p:anim>
                                    <p:animEffect transition="in" filter="wipe(up)">
                                      <p:cBhvr>
                                        <p:cTn id="49" dur="500"/>
                                        <p:tgtEl>
                                          <p:spTgt spid="33"/>
                                        </p:tgtEl>
                                      </p:cBhvr>
                                    </p:animEffect>
                                  </p:childTnLst>
                                </p:cTn>
                              </p:par>
                            </p:childTnLst>
                          </p:cTn>
                        </p:par>
                      </p:childTnLst>
                    </p:cTn>
                  </p:par>
                  <p:par>
                    <p:cTn id="50" fill="hold">
                      <p:stCondLst>
                        <p:cond delay="indefinite"/>
                      </p:stCondLst>
                      <p:childTnLst>
                        <p:par>
                          <p:cTn id="51" fill="hold">
                            <p:stCondLst>
                              <p:cond delay="0"/>
                            </p:stCondLst>
                            <p:childTnLst>
                              <p:par>
                                <p:cTn id="52" presetID="12" presetClass="entr" presetSubtype="4" fill="hold" grpId="0" nodeType="clickEffect">
                                  <p:stCondLst>
                                    <p:cond delay="0"/>
                                  </p:stCondLst>
                                  <p:childTnLst>
                                    <p:set>
                                      <p:cBhvr>
                                        <p:cTn id="53" dur="1" fill="hold">
                                          <p:stCondLst>
                                            <p:cond delay="0"/>
                                          </p:stCondLst>
                                        </p:cTn>
                                        <p:tgtEl>
                                          <p:spTgt spid="34"/>
                                        </p:tgtEl>
                                        <p:attrNameLst>
                                          <p:attrName>style.visibility</p:attrName>
                                        </p:attrNameLst>
                                      </p:cBhvr>
                                      <p:to>
                                        <p:strVal val="visible"/>
                                      </p:to>
                                    </p:set>
                                    <p:anim calcmode="lin" valueType="num">
                                      <p:cBhvr additive="base">
                                        <p:cTn id="54" dur="500"/>
                                        <p:tgtEl>
                                          <p:spTgt spid="34"/>
                                        </p:tgtEl>
                                        <p:attrNameLst>
                                          <p:attrName>ppt_y</p:attrName>
                                        </p:attrNameLst>
                                      </p:cBhvr>
                                      <p:tavLst>
                                        <p:tav tm="0">
                                          <p:val>
                                            <p:strVal val="#ppt_y+#ppt_h*1.125000"/>
                                          </p:val>
                                        </p:tav>
                                        <p:tav tm="100000">
                                          <p:val>
                                            <p:strVal val="#ppt_y"/>
                                          </p:val>
                                        </p:tav>
                                      </p:tavLst>
                                    </p:anim>
                                    <p:animEffect transition="in" filter="wipe(up)">
                                      <p:cBhvr>
                                        <p:cTn id="55" dur="500"/>
                                        <p:tgtEl>
                                          <p:spTgt spid="34"/>
                                        </p:tgtEl>
                                      </p:cBhvr>
                                    </p:animEffect>
                                  </p:childTnLst>
                                </p:cTn>
                              </p:par>
                            </p:childTnLst>
                          </p:cTn>
                        </p:par>
                      </p:childTnLst>
                    </p:cTn>
                  </p:par>
                  <p:par>
                    <p:cTn id="56" fill="hold">
                      <p:stCondLst>
                        <p:cond delay="indefinite"/>
                      </p:stCondLst>
                      <p:childTnLst>
                        <p:par>
                          <p:cTn id="57" fill="hold">
                            <p:stCondLst>
                              <p:cond delay="0"/>
                            </p:stCondLst>
                            <p:childTnLst>
                              <p:par>
                                <p:cTn id="58" presetID="12" presetClass="entr" presetSubtype="4" fill="hold" grpId="0" nodeType="clickEffect">
                                  <p:stCondLst>
                                    <p:cond delay="0"/>
                                  </p:stCondLst>
                                  <p:childTnLst>
                                    <p:set>
                                      <p:cBhvr>
                                        <p:cTn id="59" dur="1" fill="hold">
                                          <p:stCondLst>
                                            <p:cond delay="0"/>
                                          </p:stCondLst>
                                        </p:cTn>
                                        <p:tgtEl>
                                          <p:spTgt spid="35"/>
                                        </p:tgtEl>
                                        <p:attrNameLst>
                                          <p:attrName>style.visibility</p:attrName>
                                        </p:attrNameLst>
                                      </p:cBhvr>
                                      <p:to>
                                        <p:strVal val="visible"/>
                                      </p:to>
                                    </p:set>
                                    <p:anim calcmode="lin" valueType="num">
                                      <p:cBhvr additive="base">
                                        <p:cTn id="60" dur="500"/>
                                        <p:tgtEl>
                                          <p:spTgt spid="35"/>
                                        </p:tgtEl>
                                        <p:attrNameLst>
                                          <p:attrName>ppt_y</p:attrName>
                                        </p:attrNameLst>
                                      </p:cBhvr>
                                      <p:tavLst>
                                        <p:tav tm="0">
                                          <p:val>
                                            <p:strVal val="#ppt_y+#ppt_h*1.125000"/>
                                          </p:val>
                                        </p:tav>
                                        <p:tav tm="100000">
                                          <p:val>
                                            <p:strVal val="#ppt_y"/>
                                          </p:val>
                                        </p:tav>
                                      </p:tavLst>
                                    </p:anim>
                                    <p:animEffect transition="in" filter="wipe(up)">
                                      <p:cBhvr>
                                        <p:cTn id="61" dur="500"/>
                                        <p:tgtEl>
                                          <p:spTgt spid="35"/>
                                        </p:tgtEl>
                                      </p:cBhvr>
                                    </p:animEffect>
                                  </p:childTnLst>
                                </p:cTn>
                              </p:par>
                            </p:childTnLst>
                          </p:cTn>
                        </p:par>
                      </p:childTnLst>
                    </p:cTn>
                  </p:par>
                  <p:par>
                    <p:cTn id="62" fill="hold">
                      <p:stCondLst>
                        <p:cond delay="indefinite"/>
                      </p:stCondLst>
                      <p:childTnLst>
                        <p:par>
                          <p:cTn id="63" fill="hold">
                            <p:stCondLst>
                              <p:cond delay="0"/>
                            </p:stCondLst>
                            <p:childTnLst>
                              <p:par>
                                <p:cTn id="64" presetID="12" presetClass="entr" presetSubtype="4" fill="hold" grpId="0" nodeType="clickEffect">
                                  <p:stCondLst>
                                    <p:cond delay="0"/>
                                  </p:stCondLst>
                                  <p:childTnLst>
                                    <p:set>
                                      <p:cBhvr>
                                        <p:cTn id="65" dur="1" fill="hold">
                                          <p:stCondLst>
                                            <p:cond delay="0"/>
                                          </p:stCondLst>
                                        </p:cTn>
                                        <p:tgtEl>
                                          <p:spTgt spid="36"/>
                                        </p:tgtEl>
                                        <p:attrNameLst>
                                          <p:attrName>style.visibility</p:attrName>
                                        </p:attrNameLst>
                                      </p:cBhvr>
                                      <p:to>
                                        <p:strVal val="visible"/>
                                      </p:to>
                                    </p:set>
                                    <p:anim calcmode="lin" valueType="num">
                                      <p:cBhvr additive="base">
                                        <p:cTn id="66" dur="500"/>
                                        <p:tgtEl>
                                          <p:spTgt spid="36"/>
                                        </p:tgtEl>
                                        <p:attrNameLst>
                                          <p:attrName>ppt_y</p:attrName>
                                        </p:attrNameLst>
                                      </p:cBhvr>
                                      <p:tavLst>
                                        <p:tav tm="0">
                                          <p:val>
                                            <p:strVal val="#ppt_y+#ppt_h*1.125000"/>
                                          </p:val>
                                        </p:tav>
                                        <p:tav tm="100000">
                                          <p:val>
                                            <p:strVal val="#ppt_y"/>
                                          </p:val>
                                        </p:tav>
                                      </p:tavLst>
                                    </p:anim>
                                    <p:animEffect transition="in" filter="wipe(up)">
                                      <p:cBhvr>
                                        <p:cTn id="67" dur="500"/>
                                        <p:tgtEl>
                                          <p:spTgt spid="36"/>
                                        </p:tgtEl>
                                      </p:cBhvr>
                                    </p:animEffect>
                                  </p:childTnLst>
                                </p:cTn>
                              </p:par>
                            </p:childTnLst>
                          </p:cTn>
                        </p:par>
                      </p:childTnLst>
                    </p:cTn>
                  </p:par>
                  <p:par>
                    <p:cTn id="68" fill="hold">
                      <p:stCondLst>
                        <p:cond delay="indefinite"/>
                      </p:stCondLst>
                      <p:childTnLst>
                        <p:par>
                          <p:cTn id="69" fill="hold">
                            <p:stCondLst>
                              <p:cond delay="0"/>
                            </p:stCondLst>
                            <p:childTnLst>
                              <p:par>
                                <p:cTn id="70" presetID="12" presetClass="entr" presetSubtype="4" fill="hold" grpId="0" nodeType="clickEffect">
                                  <p:stCondLst>
                                    <p:cond delay="0"/>
                                  </p:stCondLst>
                                  <p:childTnLst>
                                    <p:set>
                                      <p:cBhvr>
                                        <p:cTn id="71" dur="1" fill="hold">
                                          <p:stCondLst>
                                            <p:cond delay="0"/>
                                          </p:stCondLst>
                                        </p:cTn>
                                        <p:tgtEl>
                                          <p:spTgt spid="37"/>
                                        </p:tgtEl>
                                        <p:attrNameLst>
                                          <p:attrName>style.visibility</p:attrName>
                                        </p:attrNameLst>
                                      </p:cBhvr>
                                      <p:to>
                                        <p:strVal val="visible"/>
                                      </p:to>
                                    </p:set>
                                    <p:anim calcmode="lin" valueType="num">
                                      <p:cBhvr additive="base">
                                        <p:cTn id="72" dur="500"/>
                                        <p:tgtEl>
                                          <p:spTgt spid="37"/>
                                        </p:tgtEl>
                                        <p:attrNameLst>
                                          <p:attrName>ppt_y</p:attrName>
                                        </p:attrNameLst>
                                      </p:cBhvr>
                                      <p:tavLst>
                                        <p:tav tm="0">
                                          <p:val>
                                            <p:strVal val="#ppt_y+#ppt_h*1.125000"/>
                                          </p:val>
                                        </p:tav>
                                        <p:tav tm="100000">
                                          <p:val>
                                            <p:strVal val="#ppt_y"/>
                                          </p:val>
                                        </p:tav>
                                      </p:tavLst>
                                    </p:anim>
                                    <p:animEffect transition="in" filter="wipe(up)">
                                      <p:cBhvr>
                                        <p:cTn id="73" dur="500"/>
                                        <p:tgtEl>
                                          <p:spTgt spid="37"/>
                                        </p:tgtEl>
                                      </p:cBhvr>
                                    </p:animEffect>
                                  </p:childTnLst>
                                </p:cTn>
                              </p:par>
                            </p:childTnLst>
                          </p:cTn>
                        </p:par>
                      </p:childTnLst>
                    </p:cTn>
                  </p:par>
                  <p:par>
                    <p:cTn id="74" fill="hold">
                      <p:stCondLst>
                        <p:cond delay="indefinite"/>
                      </p:stCondLst>
                      <p:childTnLst>
                        <p:par>
                          <p:cTn id="75" fill="hold">
                            <p:stCondLst>
                              <p:cond delay="0"/>
                            </p:stCondLst>
                            <p:childTnLst>
                              <p:par>
                                <p:cTn id="76" presetID="12" presetClass="entr" presetSubtype="4" fill="hold" grpId="0" nodeType="clickEffect">
                                  <p:stCondLst>
                                    <p:cond delay="0"/>
                                  </p:stCondLst>
                                  <p:childTnLst>
                                    <p:set>
                                      <p:cBhvr>
                                        <p:cTn id="77" dur="1" fill="hold">
                                          <p:stCondLst>
                                            <p:cond delay="0"/>
                                          </p:stCondLst>
                                        </p:cTn>
                                        <p:tgtEl>
                                          <p:spTgt spid="38"/>
                                        </p:tgtEl>
                                        <p:attrNameLst>
                                          <p:attrName>style.visibility</p:attrName>
                                        </p:attrNameLst>
                                      </p:cBhvr>
                                      <p:to>
                                        <p:strVal val="visible"/>
                                      </p:to>
                                    </p:set>
                                    <p:anim calcmode="lin" valueType="num">
                                      <p:cBhvr additive="base">
                                        <p:cTn id="78" dur="500"/>
                                        <p:tgtEl>
                                          <p:spTgt spid="38"/>
                                        </p:tgtEl>
                                        <p:attrNameLst>
                                          <p:attrName>ppt_y</p:attrName>
                                        </p:attrNameLst>
                                      </p:cBhvr>
                                      <p:tavLst>
                                        <p:tav tm="0">
                                          <p:val>
                                            <p:strVal val="#ppt_y+#ppt_h*1.125000"/>
                                          </p:val>
                                        </p:tav>
                                        <p:tav tm="100000">
                                          <p:val>
                                            <p:strVal val="#ppt_y"/>
                                          </p:val>
                                        </p:tav>
                                      </p:tavLst>
                                    </p:anim>
                                    <p:animEffect transition="in" filter="wipe(up)">
                                      <p:cBhvr>
                                        <p:cTn id="79" dur="500"/>
                                        <p:tgtEl>
                                          <p:spTgt spid="38"/>
                                        </p:tgtEl>
                                      </p:cBhvr>
                                    </p:animEffect>
                                  </p:childTnLst>
                                </p:cTn>
                              </p:par>
                            </p:childTnLst>
                          </p:cTn>
                        </p:par>
                      </p:childTnLst>
                    </p:cTn>
                  </p:par>
                  <p:par>
                    <p:cTn id="80" fill="hold">
                      <p:stCondLst>
                        <p:cond delay="indefinite"/>
                      </p:stCondLst>
                      <p:childTnLst>
                        <p:par>
                          <p:cTn id="81" fill="hold">
                            <p:stCondLst>
                              <p:cond delay="0"/>
                            </p:stCondLst>
                            <p:childTnLst>
                              <p:par>
                                <p:cTn id="82" presetID="12" presetClass="entr" presetSubtype="4" fill="hold" grpId="0" nodeType="clickEffect">
                                  <p:stCondLst>
                                    <p:cond delay="0"/>
                                  </p:stCondLst>
                                  <p:childTnLst>
                                    <p:set>
                                      <p:cBhvr>
                                        <p:cTn id="83" dur="1" fill="hold">
                                          <p:stCondLst>
                                            <p:cond delay="0"/>
                                          </p:stCondLst>
                                        </p:cTn>
                                        <p:tgtEl>
                                          <p:spTgt spid="39"/>
                                        </p:tgtEl>
                                        <p:attrNameLst>
                                          <p:attrName>style.visibility</p:attrName>
                                        </p:attrNameLst>
                                      </p:cBhvr>
                                      <p:to>
                                        <p:strVal val="visible"/>
                                      </p:to>
                                    </p:set>
                                    <p:anim calcmode="lin" valueType="num">
                                      <p:cBhvr additive="base">
                                        <p:cTn id="84" dur="500"/>
                                        <p:tgtEl>
                                          <p:spTgt spid="39"/>
                                        </p:tgtEl>
                                        <p:attrNameLst>
                                          <p:attrName>ppt_y</p:attrName>
                                        </p:attrNameLst>
                                      </p:cBhvr>
                                      <p:tavLst>
                                        <p:tav tm="0">
                                          <p:val>
                                            <p:strVal val="#ppt_y+#ppt_h*1.125000"/>
                                          </p:val>
                                        </p:tav>
                                        <p:tav tm="100000">
                                          <p:val>
                                            <p:strVal val="#ppt_y"/>
                                          </p:val>
                                        </p:tav>
                                      </p:tavLst>
                                    </p:anim>
                                    <p:animEffect transition="in" filter="wipe(up)">
                                      <p:cBhvr>
                                        <p:cTn id="85"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P spid="35" grpId="0"/>
      <p:bldP spid="36" grpId="0"/>
      <p:bldP spid="37" grpId="0"/>
      <p:bldP spid="38" grpId="0"/>
      <p:bldP spid="39"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pic>
        <p:nvPicPr>
          <p:cNvPr id="25" name="图片 24" descr="C:\Users\Administrator\Desktop\课件制作材料\ppt素材\文本框\ea2b6ef3-3ed7-4fee-9424-b6ad66825633.pngea2b6ef3-3ed7-4fee-9424-b6ad66825633"/>
          <p:cNvPicPr>
            <a:picLocks noChangeAspect="1"/>
          </p:cNvPicPr>
          <p:nvPr/>
        </p:nvPicPr>
        <p:blipFill>
          <a:blip r:embed="rId2"/>
          <a:srcRect/>
          <a:stretch>
            <a:fillRect/>
          </a:stretch>
        </p:blipFill>
        <p:spPr>
          <a:xfrm>
            <a:off x="3998595" y="2548890"/>
            <a:ext cx="4351020" cy="2552700"/>
          </a:xfrm>
          <a:prstGeom prst="rect">
            <a:avLst/>
          </a:prstGeom>
        </p:spPr>
      </p:pic>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6" name="组合 5"/>
          <p:cNvGrpSpPr/>
          <p:nvPr/>
        </p:nvGrpSpPr>
        <p:grpSpPr>
          <a:xfrm>
            <a:off x="1297305" y="811530"/>
            <a:ext cx="2282190" cy="1470660"/>
            <a:chOff x="1183" y="1505"/>
            <a:chExt cx="3594" cy="2316"/>
          </a:xfrm>
        </p:grpSpPr>
        <p:pic>
          <p:nvPicPr>
            <p:cNvPr id="4" name="图片 3" descr="图片272"/>
            <p:cNvPicPr>
              <a:picLocks noChangeAspect="1"/>
            </p:cNvPicPr>
            <p:nvPr/>
          </p:nvPicPr>
          <p:blipFill>
            <a:blip r:embed="rId3"/>
            <a:stretch>
              <a:fillRect/>
            </a:stretch>
          </p:blipFill>
          <p:spPr>
            <a:xfrm>
              <a:off x="1183" y="1505"/>
              <a:ext cx="3595" cy="2316"/>
            </a:xfrm>
            <a:prstGeom prst="rect">
              <a:avLst/>
            </a:prstGeom>
          </p:spPr>
        </p:pic>
        <p:sp>
          <p:nvSpPr>
            <p:cNvPr id="3" name="文本框 2"/>
            <p:cNvSpPr txBox="1"/>
            <p:nvPr/>
          </p:nvSpPr>
          <p:spPr>
            <a:xfrm>
              <a:off x="2224" y="2300"/>
              <a:ext cx="1514" cy="725"/>
            </a:xfrm>
            <a:prstGeom prst="rect">
              <a:avLst/>
            </a:prstGeom>
            <a:noFill/>
          </p:spPr>
          <p:txBody>
            <a:bodyPr wrap="none" rtlCol="0">
              <a:spAutoFit/>
            </a:bodyPr>
            <a:p>
              <a:r>
                <a:rPr lang="zh-CN" altLang="en-US" sz="2400"/>
                <a:t>计</a:t>
              </a:r>
              <a:r>
                <a:rPr lang="en-US" altLang="zh-CN" sz="2400"/>
                <a:t>  </a:t>
              </a:r>
              <a:r>
                <a:rPr lang="zh-CN" altLang="en-US" sz="2400"/>
                <a:t>算</a:t>
              </a:r>
              <a:endParaRPr lang="zh-CN" altLang="en-US" sz="2400"/>
            </a:p>
          </p:txBody>
        </p:sp>
      </p:grpSp>
      <p:sp>
        <p:nvSpPr>
          <p:cNvPr id="23" name="Rectangle 3"/>
          <p:cNvSpPr>
            <a:spLocks noChangeArrowheads="1"/>
          </p:cNvSpPr>
          <p:nvPr/>
        </p:nvSpPr>
        <p:spPr bwMode="auto">
          <a:xfrm>
            <a:off x="4562475" y="1619250"/>
            <a:ext cx="2442210" cy="46164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9050">
                <a:solidFill>
                  <a:srgbClr val="FF3399"/>
                </a:solidFill>
                <a:miter lim="800000"/>
                <a:headEnd/>
                <a:tailEnd type="none" w="lg" len="lg"/>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algn="just" eaLnBrk="1" hangingPunct="1"/>
            <a:r>
              <a:rPr lang="en-US" altLang="zh-CN" sz="2400" b="0" dirty="0">
                <a:latin typeface="微软雅黑" panose="020B0503020204020204" pitchFamily="34" charset="-122"/>
                <a:ea typeface="微软雅黑" panose="020B0503020204020204" pitchFamily="34" charset="-122"/>
                <a:cs typeface="微软雅黑" panose="020B0503020204020204" pitchFamily="34" charset="-122"/>
              </a:rPr>
              <a:t>  160 × 30 </a:t>
            </a:r>
            <a:r>
              <a:rPr lang="zh-CN" altLang="zh-CN" sz="2400" b="0" dirty="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b="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矩形 15"/>
          <p:cNvSpPr/>
          <p:nvPr/>
        </p:nvSpPr>
        <p:spPr>
          <a:xfrm>
            <a:off x="4910804" y="3007705"/>
            <a:ext cx="2048933" cy="460375"/>
          </a:xfrm>
          <a:prstGeom prst="rect">
            <a:avLst/>
          </a:prstGeom>
        </p:spPr>
        <p:txBody>
          <a:bodyPr wrap="square">
            <a:spAutoFit/>
          </a:bodyPr>
          <a:p>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16 × 3 </a:t>
            </a:r>
            <a:r>
              <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48</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8" name="矩形 17"/>
          <p:cNvSpPr/>
          <p:nvPr/>
        </p:nvSpPr>
        <p:spPr>
          <a:xfrm>
            <a:off x="4911725" y="3641090"/>
            <a:ext cx="2670175" cy="460375"/>
          </a:xfrm>
          <a:prstGeom prst="rect">
            <a:avLst/>
          </a:prstGeom>
        </p:spPr>
        <p:txBody>
          <a:bodyPr wrap="square">
            <a:spAutoFit/>
          </a:bodyPr>
          <a:p>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10 × 10 </a:t>
            </a:r>
            <a:r>
              <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100</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9" name="矩形 18"/>
          <p:cNvSpPr/>
          <p:nvPr/>
        </p:nvSpPr>
        <p:spPr>
          <a:xfrm>
            <a:off x="4911012" y="4274390"/>
            <a:ext cx="3430699" cy="460375"/>
          </a:xfrm>
          <a:prstGeom prst="rect">
            <a:avLst/>
          </a:prstGeom>
        </p:spPr>
        <p:txBody>
          <a:bodyPr wrap="square">
            <a:spAutoFit/>
          </a:bodyPr>
          <a:p>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48 × 100 </a:t>
            </a:r>
            <a:r>
              <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4800</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0" name="矩形 19"/>
          <p:cNvSpPr/>
          <p:nvPr/>
        </p:nvSpPr>
        <p:spPr>
          <a:xfrm>
            <a:off x="4910801" y="5494834"/>
            <a:ext cx="3430699" cy="460375"/>
          </a:xfrm>
          <a:prstGeom prst="rect">
            <a:avLst/>
          </a:prstGeom>
        </p:spPr>
        <p:txBody>
          <a:bodyPr wrap="square">
            <a:spAutoFit/>
          </a:bodyPr>
          <a:p>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160 × 30 </a:t>
            </a:r>
            <a:r>
              <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4800</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7" name="组合 6"/>
          <p:cNvGrpSpPr/>
          <p:nvPr/>
        </p:nvGrpSpPr>
        <p:grpSpPr>
          <a:xfrm>
            <a:off x="1532255" y="2374900"/>
            <a:ext cx="1942465" cy="970915"/>
            <a:chOff x="1651" y="5701"/>
            <a:chExt cx="3059" cy="1529"/>
          </a:xfrm>
        </p:grpSpPr>
        <p:grpSp>
          <p:nvGrpSpPr>
            <p:cNvPr id="13" name="组合 12"/>
            <p:cNvGrpSpPr/>
            <p:nvPr/>
          </p:nvGrpSpPr>
          <p:grpSpPr>
            <a:xfrm>
              <a:off x="1651" y="5701"/>
              <a:ext cx="3059" cy="1529"/>
              <a:chOff x="1651" y="5701"/>
              <a:chExt cx="3059" cy="1529"/>
            </a:xfrm>
          </p:grpSpPr>
          <p:sp>
            <p:nvSpPr>
              <p:cNvPr id="9" name="右箭头 8"/>
              <p:cNvSpPr/>
              <p:nvPr/>
            </p:nvSpPr>
            <p:spPr>
              <a:xfrm>
                <a:off x="1974" y="6093"/>
                <a:ext cx="2736" cy="1137"/>
              </a:xfrm>
              <a:prstGeom prst="rightArrow">
                <a:avLst>
                  <a:gd name="adj1" fmla="val 73011"/>
                  <a:gd name="adj2" fmla="val 50000"/>
                </a:avLst>
              </a:prstGeom>
              <a:noFill/>
              <a:ln w="47625">
                <a:solidFill>
                  <a:srgbClr val="00B050"/>
                </a:solidFill>
              </a:ln>
              <a:effectLst>
                <a:glow rad="101600">
                  <a:schemeClr val="accent3">
                    <a:satMod val="175000"/>
                    <a:alpha val="40000"/>
                  </a:schemeClr>
                </a:glow>
                <a:outerShdw blurRad="50800" dist="38100" dir="5400000" algn="t" rotWithShape="0">
                  <a:prstClr val="black">
                    <a:alpha val="40000"/>
                  </a:prst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8" name="图片 7"/>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a:xfrm>
                <a:off x="1651" y="5701"/>
                <a:ext cx="1087" cy="1087"/>
              </a:xfrm>
              <a:prstGeom prst="rect">
                <a:avLst/>
              </a:prstGeom>
            </p:spPr>
          </p:pic>
        </p:grpSp>
        <p:sp>
          <p:nvSpPr>
            <p:cNvPr id="10" name="文本框 9"/>
            <p:cNvSpPr txBox="1"/>
            <p:nvPr/>
          </p:nvSpPr>
          <p:spPr>
            <a:xfrm>
              <a:off x="2631" y="6299"/>
              <a:ext cx="1248" cy="725"/>
            </a:xfrm>
            <a:prstGeom prst="rect">
              <a:avLst/>
            </a:prstGeom>
            <a:noFill/>
          </p:spPr>
          <p:txBody>
            <a:bodyPr wrap="none" rtlCol="0">
              <a:spAutoFit/>
            </a:bodyPr>
            <a:p>
              <a:r>
                <a:rPr lang="zh-CN" altLang="en-US" sz="2400"/>
                <a:t>口算</a:t>
              </a:r>
              <a:endParaRPr lang="zh-CN" altLang="en-US" sz="2400"/>
            </a:p>
          </p:txBody>
        </p:sp>
      </p:grpSp>
      <p:sp>
        <p:nvSpPr>
          <p:cNvPr id="22" name="文本框 21"/>
          <p:cNvSpPr txBox="1"/>
          <p:nvPr/>
        </p:nvSpPr>
        <p:spPr>
          <a:xfrm>
            <a:off x="6610350" y="1619250"/>
            <a:ext cx="896620"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4800</a:t>
            </a:r>
            <a:endParaRPr lang="en-US" altLang="zh-CN" sz="2400">
              <a:latin typeface="微软雅黑" panose="020B0503020204020204" pitchFamily="34" charset="-122"/>
              <a:ea typeface="微软雅黑" panose="020B0503020204020204" pitchFamily="34" charset="-122"/>
            </a:endParaRPr>
          </a:p>
        </p:txBody>
      </p:sp>
      <p:pic>
        <p:nvPicPr>
          <p:cNvPr id="24" name="图片 23" descr="6c20b2da-1c44-4c74-90c3-435e36951e27"/>
          <p:cNvPicPr>
            <a:picLocks noChangeAspect="1"/>
          </p:cNvPicPr>
          <p:nvPr/>
        </p:nvPicPr>
        <p:blipFill>
          <a:blip r:embed="rId5"/>
          <a:stretch>
            <a:fillRect/>
          </a:stretch>
        </p:blipFill>
        <p:spPr>
          <a:xfrm rot="300000" flipH="1">
            <a:off x="8676640" y="696595"/>
            <a:ext cx="3046730" cy="1456055"/>
          </a:xfrm>
          <a:prstGeom prst="rect">
            <a:avLst/>
          </a:prstGeom>
        </p:spPr>
      </p:pic>
      <p:pic>
        <p:nvPicPr>
          <p:cNvPr id="26" name="图片 25" descr="图片288"/>
          <p:cNvPicPr>
            <a:picLocks noChangeAspect="1"/>
          </p:cNvPicPr>
          <p:nvPr/>
        </p:nvPicPr>
        <p:blipFill>
          <a:blip r:embed="rId6"/>
          <a:stretch>
            <a:fillRect/>
          </a:stretch>
        </p:blipFill>
        <p:spPr>
          <a:xfrm flipH="1">
            <a:off x="3740150" y="4577715"/>
            <a:ext cx="984885" cy="13868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wedge/>
      </p:transition>
    </mc:Choice>
    <mc:Fallback>
      <p:transition spd="slow">
        <p:wedg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from="(-#ppt_w/2)" to="(#ppt_x)" calcmode="lin" valueType="num">
                                      <p:cBhvr>
                                        <p:cTn id="7" dur="600" fill="hold">
                                          <p:stCondLst>
                                            <p:cond delay="0"/>
                                          </p:stCondLst>
                                        </p:cTn>
                                        <p:tgtEl>
                                          <p:spTgt spid="7"/>
                                        </p:tgtEl>
                                        <p:attrNameLst>
                                          <p:attrName>ppt_x</p:attrName>
                                        </p:attrNameLst>
                                      </p:cBhvr>
                                    </p:anim>
                                    <p:anim from="0" to="-1.0" calcmode="lin" valueType="num">
                                      <p:cBhvr>
                                        <p:cTn id="8" dur="200" decel="50000" autoRev="1" fill="hold">
                                          <p:stCondLst>
                                            <p:cond delay="600"/>
                                          </p:stCondLst>
                                        </p:cTn>
                                        <p:tgtEl>
                                          <p:spTgt spid="7"/>
                                        </p:tgtEl>
                                        <p:attrNameLst>
                                          <p:attrName>xshear</p:attrName>
                                        </p:attrNameLst>
                                      </p:cBhvr>
                                    </p:anim>
                                    <p:animScale>
                                      <p:cBhvr>
                                        <p:cTn id="9" dur="200" decel="100000" autoRev="1" fill="hold">
                                          <p:stCondLst>
                                            <p:cond delay="600"/>
                                          </p:stCondLst>
                                        </p:cTn>
                                        <p:tgtEl>
                                          <p:spTgt spid="7"/>
                                        </p:tgtEl>
                                      </p:cBhvr>
                                      <p:from x="100000" y="100000"/>
                                      <p:to x="80000" y="100000"/>
                                    </p:animScale>
                                    <p:anim by="(#ppt_h/3+#ppt_w*0.1)" calcmode="lin" valueType="num">
                                      <p:cBhvr additive="sum">
                                        <p:cTn id="10" dur="200" decel="100000" autoRev="1" fill="hold">
                                          <p:stCondLst>
                                            <p:cond delay="600"/>
                                          </p:stCondLst>
                                        </p:cTn>
                                        <p:tgtEl>
                                          <p:spTgt spid="7"/>
                                        </p:tgtEl>
                                        <p:attrNameLst>
                                          <p:attrName>ppt_x</p:attrName>
                                        </p:attrNameLst>
                                      </p:cBhvr>
                                    </p:anim>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nodeType="clickEffect">
                                  <p:stCondLst>
                                    <p:cond delay="0"/>
                                  </p:stCondLst>
                                  <p:childTnLst>
                                    <p:set>
                                      <p:cBhvr>
                                        <p:cTn id="14" dur="1" fill="hold">
                                          <p:stCondLst>
                                            <p:cond delay="0"/>
                                          </p:stCondLst>
                                        </p:cTn>
                                        <p:tgtEl>
                                          <p:spTgt spid="25"/>
                                        </p:tgtEl>
                                        <p:attrNameLst>
                                          <p:attrName>style.visibility</p:attrName>
                                        </p:attrNameLst>
                                      </p:cBhvr>
                                      <p:to>
                                        <p:strVal val="visible"/>
                                      </p:to>
                                    </p:set>
                                    <p:anim calcmode="lin" valueType="num">
                                      <p:cBhvr>
                                        <p:cTn id="15" dur="500" fill="hold"/>
                                        <p:tgtEl>
                                          <p:spTgt spid="25"/>
                                        </p:tgtEl>
                                        <p:attrNameLst>
                                          <p:attrName>ppt_w</p:attrName>
                                        </p:attrNameLst>
                                      </p:cBhvr>
                                      <p:tavLst>
                                        <p:tav tm="0">
                                          <p:val>
                                            <p:fltVal val="0"/>
                                          </p:val>
                                        </p:tav>
                                        <p:tav tm="100000">
                                          <p:val>
                                            <p:strVal val="#ppt_w"/>
                                          </p:val>
                                        </p:tav>
                                      </p:tavLst>
                                    </p:anim>
                                    <p:anim calcmode="lin" valueType="num">
                                      <p:cBhvr>
                                        <p:cTn id="16" dur="500" fill="hold"/>
                                        <p:tgtEl>
                                          <p:spTgt spid="25"/>
                                        </p:tgtEl>
                                        <p:attrNameLst>
                                          <p:attrName>ppt_h</p:attrName>
                                        </p:attrNameLst>
                                      </p:cBhvr>
                                      <p:tavLst>
                                        <p:tav tm="0">
                                          <p:val>
                                            <p:fltVal val="0"/>
                                          </p:val>
                                        </p:tav>
                                        <p:tav tm="100000">
                                          <p:val>
                                            <p:strVal val="#ppt_h"/>
                                          </p:val>
                                        </p:tav>
                                      </p:tavLst>
                                    </p:anim>
                                    <p:animEffect transition="in" filter="fade">
                                      <p:cBhvr>
                                        <p:cTn id="17" dur="500"/>
                                        <p:tgtEl>
                                          <p:spTgt spid="2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left)">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ipe(left)">
                                      <p:cBhvr>
                                        <p:cTn id="27" dur="500"/>
                                        <p:tgtEl>
                                          <p:spTgt spid="1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wipe(left)">
                                      <p:cBhvr>
                                        <p:cTn id="32" dur="500"/>
                                        <p:tgtEl>
                                          <p:spTgt spid="1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nodeType="click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wipe(up)">
                                      <p:cBhvr>
                                        <p:cTn id="37" dur="500"/>
                                        <p:tgtEl>
                                          <p:spTgt spid="26"/>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wipe(left)">
                                      <p:cBhvr>
                                        <p:cTn id="42" dur="500"/>
                                        <p:tgtEl>
                                          <p:spTgt spid="20"/>
                                        </p:tgtEl>
                                      </p:cBhvr>
                                    </p:animEffect>
                                  </p:childTnLst>
                                </p:cTn>
                              </p:par>
                            </p:childTnLst>
                          </p:cTn>
                        </p:par>
                      </p:childTnLst>
                    </p:cTn>
                  </p:par>
                  <p:par>
                    <p:cTn id="43" fill="hold">
                      <p:stCondLst>
                        <p:cond delay="indefinite"/>
                      </p:stCondLst>
                      <p:childTnLst>
                        <p:par>
                          <p:cTn id="44" fill="hold">
                            <p:stCondLst>
                              <p:cond delay="0"/>
                            </p:stCondLst>
                            <p:childTnLst>
                              <p:par>
                                <p:cTn id="45" presetID="12" presetClass="entr" presetSubtype="4" fill="hold" grpId="0" nodeType="clickEffect">
                                  <p:stCondLst>
                                    <p:cond delay="0"/>
                                  </p:stCondLst>
                                  <p:childTnLst>
                                    <p:set>
                                      <p:cBhvr>
                                        <p:cTn id="46" dur="1" fill="hold">
                                          <p:stCondLst>
                                            <p:cond delay="0"/>
                                          </p:stCondLst>
                                        </p:cTn>
                                        <p:tgtEl>
                                          <p:spTgt spid="22"/>
                                        </p:tgtEl>
                                        <p:attrNameLst>
                                          <p:attrName>style.visibility</p:attrName>
                                        </p:attrNameLst>
                                      </p:cBhvr>
                                      <p:to>
                                        <p:strVal val="visible"/>
                                      </p:to>
                                    </p:set>
                                    <p:anim calcmode="lin" valueType="num">
                                      <p:cBhvr additive="base">
                                        <p:cTn id="47" dur="500"/>
                                        <p:tgtEl>
                                          <p:spTgt spid="22"/>
                                        </p:tgtEl>
                                        <p:attrNameLst>
                                          <p:attrName>ppt_y</p:attrName>
                                        </p:attrNameLst>
                                      </p:cBhvr>
                                      <p:tavLst>
                                        <p:tav tm="0">
                                          <p:val>
                                            <p:strVal val="#ppt_y+#ppt_h*1.125000"/>
                                          </p:val>
                                        </p:tav>
                                        <p:tav tm="100000">
                                          <p:val>
                                            <p:strVal val="#ppt_y"/>
                                          </p:val>
                                        </p:tav>
                                      </p:tavLst>
                                    </p:anim>
                                    <p:animEffect transition="in" filter="wipe(up)">
                                      <p:cBhvr>
                                        <p:cTn id="4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8" grpId="0"/>
      <p:bldP spid="19" grpId="0"/>
      <p:bldP spid="20" grpId="0"/>
      <p:bldP spid="22"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6" name="组合 5"/>
          <p:cNvGrpSpPr/>
          <p:nvPr/>
        </p:nvGrpSpPr>
        <p:grpSpPr>
          <a:xfrm>
            <a:off x="1297305" y="811530"/>
            <a:ext cx="2282190" cy="1470660"/>
            <a:chOff x="1183" y="1505"/>
            <a:chExt cx="3594" cy="2316"/>
          </a:xfrm>
        </p:grpSpPr>
        <p:pic>
          <p:nvPicPr>
            <p:cNvPr id="4" name="图片 3" descr="图片272"/>
            <p:cNvPicPr>
              <a:picLocks noChangeAspect="1"/>
            </p:cNvPicPr>
            <p:nvPr/>
          </p:nvPicPr>
          <p:blipFill>
            <a:blip r:embed="rId2"/>
            <a:stretch>
              <a:fillRect/>
            </a:stretch>
          </p:blipFill>
          <p:spPr>
            <a:xfrm>
              <a:off x="1183" y="1505"/>
              <a:ext cx="3595" cy="2316"/>
            </a:xfrm>
            <a:prstGeom prst="rect">
              <a:avLst/>
            </a:prstGeom>
          </p:spPr>
        </p:pic>
        <p:sp>
          <p:nvSpPr>
            <p:cNvPr id="3" name="文本框 2"/>
            <p:cNvSpPr txBox="1"/>
            <p:nvPr/>
          </p:nvSpPr>
          <p:spPr>
            <a:xfrm>
              <a:off x="2224" y="2300"/>
              <a:ext cx="1514" cy="725"/>
            </a:xfrm>
            <a:prstGeom prst="rect">
              <a:avLst/>
            </a:prstGeom>
            <a:noFill/>
          </p:spPr>
          <p:txBody>
            <a:bodyPr wrap="none" rtlCol="0">
              <a:spAutoFit/>
            </a:bodyPr>
            <a:p>
              <a:r>
                <a:rPr lang="zh-CN" altLang="en-US" sz="2400"/>
                <a:t>计</a:t>
              </a:r>
              <a:r>
                <a:rPr lang="en-US" altLang="zh-CN" sz="2400"/>
                <a:t>  </a:t>
              </a:r>
              <a:r>
                <a:rPr lang="zh-CN" altLang="en-US" sz="2400"/>
                <a:t>算</a:t>
              </a:r>
              <a:endParaRPr lang="zh-CN" altLang="en-US" sz="2400"/>
            </a:p>
          </p:txBody>
        </p:sp>
      </p:grpSp>
      <p:sp>
        <p:nvSpPr>
          <p:cNvPr id="23" name="Rectangle 3"/>
          <p:cNvSpPr>
            <a:spLocks noChangeArrowheads="1"/>
          </p:cNvSpPr>
          <p:nvPr/>
        </p:nvSpPr>
        <p:spPr bwMode="auto">
          <a:xfrm>
            <a:off x="4562475" y="1619250"/>
            <a:ext cx="2442210" cy="46164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9050">
                <a:solidFill>
                  <a:srgbClr val="FF3399"/>
                </a:solidFill>
                <a:miter lim="800000"/>
                <a:headEnd/>
                <a:tailEnd type="none" w="lg" len="lg"/>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algn="just" eaLnBrk="1" hangingPunct="1"/>
            <a:r>
              <a:rPr lang="en-US" altLang="zh-CN" sz="2400" b="0" dirty="0">
                <a:latin typeface="微软雅黑" panose="020B0503020204020204" pitchFamily="34" charset="-122"/>
                <a:ea typeface="微软雅黑" panose="020B0503020204020204" pitchFamily="34" charset="-122"/>
                <a:cs typeface="微软雅黑" panose="020B0503020204020204" pitchFamily="34" charset="-122"/>
              </a:rPr>
              <a:t>  160 × 30 </a:t>
            </a:r>
            <a:r>
              <a:rPr lang="zh-CN" altLang="zh-CN" sz="2400" b="0" dirty="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b="0" dirty="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7" name="组合 6"/>
          <p:cNvGrpSpPr/>
          <p:nvPr/>
        </p:nvGrpSpPr>
        <p:grpSpPr>
          <a:xfrm>
            <a:off x="1532255" y="2374900"/>
            <a:ext cx="2355215" cy="970915"/>
            <a:chOff x="1651" y="5701"/>
            <a:chExt cx="3709" cy="1529"/>
          </a:xfrm>
        </p:grpSpPr>
        <p:grpSp>
          <p:nvGrpSpPr>
            <p:cNvPr id="13" name="组合 12"/>
            <p:cNvGrpSpPr/>
            <p:nvPr/>
          </p:nvGrpSpPr>
          <p:grpSpPr>
            <a:xfrm>
              <a:off x="1651" y="5701"/>
              <a:ext cx="3709" cy="1529"/>
              <a:chOff x="1651" y="5701"/>
              <a:chExt cx="3709" cy="1529"/>
            </a:xfrm>
          </p:grpSpPr>
          <p:sp>
            <p:nvSpPr>
              <p:cNvPr id="9" name="右箭头 8"/>
              <p:cNvSpPr/>
              <p:nvPr/>
            </p:nvSpPr>
            <p:spPr>
              <a:xfrm>
                <a:off x="1974" y="6093"/>
                <a:ext cx="3386" cy="1137"/>
              </a:xfrm>
              <a:prstGeom prst="rightArrow">
                <a:avLst>
                  <a:gd name="adj1" fmla="val 73011"/>
                  <a:gd name="adj2" fmla="val 50000"/>
                </a:avLst>
              </a:prstGeom>
              <a:noFill/>
              <a:ln w="47625">
                <a:solidFill>
                  <a:schemeClr val="accent4">
                    <a:lumMod val="75000"/>
                  </a:schemeClr>
                </a:solidFill>
              </a:ln>
              <a:effectLst>
                <a:glow rad="101600">
                  <a:schemeClr val="accent4">
                    <a:satMod val="175000"/>
                    <a:alpha val="40000"/>
                  </a:schemeClr>
                </a:glow>
                <a:outerShdw blurRad="50800" dist="38100" dir="5400000" algn="t" rotWithShape="0">
                  <a:prstClr val="black">
                    <a:alpha val="40000"/>
                  </a:prst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8" name="图片 7"/>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1651" y="5701"/>
                <a:ext cx="1087" cy="1087"/>
              </a:xfrm>
              <a:prstGeom prst="rect">
                <a:avLst/>
              </a:prstGeom>
            </p:spPr>
          </p:pic>
        </p:grpSp>
        <p:sp>
          <p:nvSpPr>
            <p:cNvPr id="10" name="文本框 9"/>
            <p:cNvSpPr txBox="1"/>
            <p:nvPr/>
          </p:nvSpPr>
          <p:spPr>
            <a:xfrm>
              <a:off x="2631" y="6299"/>
              <a:ext cx="2208" cy="725"/>
            </a:xfrm>
            <a:prstGeom prst="rect">
              <a:avLst/>
            </a:prstGeom>
            <a:noFill/>
          </p:spPr>
          <p:txBody>
            <a:bodyPr wrap="none" rtlCol="0">
              <a:spAutoFit/>
            </a:bodyPr>
            <a:p>
              <a:r>
                <a:rPr lang="zh-CN" altLang="en-US" sz="2400"/>
                <a:t>竖式计算</a:t>
              </a:r>
              <a:endParaRPr lang="zh-CN" altLang="en-US" sz="2400"/>
            </a:p>
          </p:txBody>
        </p:sp>
      </p:grpSp>
      <p:sp>
        <p:nvSpPr>
          <p:cNvPr id="22" name="文本框 21"/>
          <p:cNvSpPr txBox="1"/>
          <p:nvPr/>
        </p:nvSpPr>
        <p:spPr>
          <a:xfrm>
            <a:off x="6610350" y="1619250"/>
            <a:ext cx="896620"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4800</a:t>
            </a:r>
            <a:endParaRPr lang="en-US" altLang="zh-CN" sz="2400">
              <a:latin typeface="微软雅黑" panose="020B0503020204020204" pitchFamily="34" charset="-122"/>
              <a:ea typeface="微软雅黑" panose="020B0503020204020204" pitchFamily="34" charset="-122"/>
            </a:endParaRPr>
          </a:p>
        </p:txBody>
      </p:sp>
      <p:pic>
        <p:nvPicPr>
          <p:cNvPr id="24" name="图片 23" descr="6c20b2da-1c44-4c74-90c3-435e36951e27"/>
          <p:cNvPicPr>
            <a:picLocks noChangeAspect="1"/>
          </p:cNvPicPr>
          <p:nvPr/>
        </p:nvPicPr>
        <p:blipFill>
          <a:blip r:embed="rId4"/>
          <a:stretch>
            <a:fillRect/>
          </a:stretch>
        </p:blipFill>
        <p:spPr>
          <a:xfrm rot="300000" flipH="1">
            <a:off x="8676640" y="696595"/>
            <a:ext cx="3046730" cy="1456055"/>
          </a:xfrm>
          <a:prstGeom prst="rect">
            <a:avLst/>
          </a:prstGeom>
        </p:spPr>
      </p:pic>
      <p:sp>
        <p:nvSpPr>
          <p:cNvPr id="15" name="文本框 14"/>
          <p:cNvSpPr txBox="1"/>
          <p:nvPr/>
        </p:nvSpPr>
        <p:spPr>
          <a:xfrm>
            <a:off x="5314950" y="2799080"/>
            <a:ext cx="15297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     1  6  </a:t>
            </a:r>
            <a:r>
              <a:rPr lang="en-US" altLang="zh-CN" sz="24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0</a:t>
            </a:r>
            <a:endParaRPr lang="en-US" altLang="zh-CN" sz="24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7" name="文本框 16"/>
          <p:cNvSpPr txBox="1"/>
          <p:nvPr/>
        </p:nvSpPr>
        <p:spPr>
          <a:xfrm>
            <a:off x="5262245" y="3434080"/>
            <a:ext cx="1667510" cy="46037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       3  </a:t>
            </a:r>
            <a:r>
              <a:rPr lang="en-US" altLang="zh-CN" sz="240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0 </a:t>
            </a:r>
            <a:endParaRPr lang="en-US" altLang="zh-CN" sz="240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25" name="直接连接符 24"/>
          <p:cNvCxnSpPr/>
          <p:nvPr/>
        </p:nvCxnSpPr>
        <p:spPr>
          <a:xfrm>
            <a:off x="5269230" y="3968750"/>
            <a:ext cx="196215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文本框 25"/>
          <p:cNvSpPr txBox="1"/>
          <p:nvPr/>
        </p:nvSpPr>
        <p:spPr>
          <a:xfrm>
            <a:off x="5904230" y="3661410"/>
            <a:ext cx="323850" cy="368300"/>
          </a:xfrm>
          <a:prstGeom prst="rect">
            <a:avLst/>
          </a:prstGeom>
          <a:noFill/>
        </p:spPr>
        <p:txBody>
          <a:bodyPr wrap="none" rtlCol="0">
            <a:spAutoFit/>
          </a:bodyPr>
          <a:p>
            <a:r>
              <a:rPr lang="en-US" altLang="zh-CN" b="1">
                <a:solidFill>
                  <a:schemeClr val="tx1"/>
                </a:solidFill>
                <a:latin typeface="微软雅黑" panose="020B0503020204020204" pitchFamily="34" charset="-122"/>
                <a:ea typeface="微软雅黑" panose="020B0503020204020204" pitchFamily="34" charset="-122"/>
              </a:rPr>
              <a:t>1</a:t>
            </a:r>
            <a:endParaRPr lang="en-US" altLang="zh-CN" b="1">
              <a:solidFill>
                <a:schemeClr val="tx1"/>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6113145" y="4005580"/>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8</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8" name="文本框 27"/>
          <p:cNvSpPr txBox="1"/>
          <p:nvPr/>
        </p:nvSpPr>
        <p:spPr>
          <a:xfrm>
            <a:off x="5748655" y="3994785"/>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4</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9" name="文本框 28"/>
          <p:cNvSpPr txBox="1"/>
          <p:nvPr/>
        </p:nvSpPr>
        <p:spPr>
          <a:xfrm>
            <a:off x="6477635" y="4005580"/>
            <a:ext cx="361315" cy="460375"/>
          </a:xfrm>
          <a:prstGeom prst="rect">
            <a:avLst/>
          </a:prstGeom>
          <a:noFill/>
        </p:spPr>
        <p:txBody>
          <a:bodyPr wrap="none" rtlCol="0">
            <a:spAutoFit/>
          </a:bodyPr>
          <a:p>
            <a:r>
              <a:rPr lang="en-US" altLang="zh-CN" sz="24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0</a:t>
            </a:r>
            <a:endParaRPr lang="en-US" altLang="zh-CN" sz="24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0" name="文本框 29"/>
          <p:cNvSpPr txBox="1"/>
          <p:nvPr/>
        </p:nvSpPr>
        <p:spPr>
          <a:xfrm>
            <a:off x="6854825" y="4005580"/>
            <a:ext cx="361315" cy="460375"/>
          </a:xfrm>
          <a:prstGeom prst="rect">
            <a:avLst/>
          </a:prstGeom>
          <a:noFill/>
        </p:spPr>
        <p:txBody>
          <a:bodyPr wrap="none" rtlCol="0">
            <a:spAutoFit/>
          </a:bodyPr>
          <a:p>
            <a:r>
              <a:rPr lang="en-US" altLang="zh-CN" sz="24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0</a:t>
            </a:r>
            <a:endParaRPr lang="en-US" altLang="zh-CN" sz="24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43" name="直接连接符 42"/>
          <p:cNvCxnSpPr/>
          <p:nvPr/>
        </p:nvCxnSpPr>
        <p:spPr>
          <a:xfrm>
            <a:off x="6483350" y="2873375"/>
            <a:ext cx="0" cy="1428750"/>
          </a:xfrm>
          <a:prstGeom prst="line">
            <a:avLst/>
          </a:prstGeom>
          <a:ln w="38100" cmpd="sng">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45" name="直接箭头连接符 44"/>
          <p:cNvCxnSpPr/>
          <p:nvPr/>
        </p:nvCxnSpPr>
        <p:spPr>
          <a:xfrm flipV="1">
            <a:off x="6309995" y="3216910"/>
            <a:ext cx="0" cy="301625"/>
          </a:xfrm>
          <a:prstGeom prst="straightConnector1">
            <a:avLst/>
          </a:prstGeom>
          <a:ln w="3492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6" name="直接箭头连接符 45"/>
          <p:cNvCxnSpPr/>
          <p:nvPr/>
        </p:nvCxnSpPr>
        <p:spPr>
          <a:xfrm flipH="1" flipV="1">
            <a:off x="5959475" y="3206750"/>
            <a:ext cx="269875" cy="349250"/>
          </a:xfrm>
          <a:prstGeom prst="straightConnector1">
            <a:avLst/>
          </a:prstGeom>
          <a:ln w="34925">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nvGrpSpPr>
          <p:cNvPr id="40" name="组合 39"/>
          <p:cNvGrpSpPr/>
          <p:nvPr/>
        </p:nvGrpSpPr>
        <p:grpSpPr>
          <a:xfrm>
            <a:off x="1473835" y="4466590"/>
            <a:ext cx="7145020" cy="2081530"/>
            <a:chOff x="2321" y="7034"/>
            <a:chExt cx="11252" cy="3278"/>
          </a:xfrm>
        </p:grpSpPr>
        <p:grpSp>
          <p:nvGrpSpPr>
            <p:cNvPr id="38" name="组合 37"/>
            <p:cNvGrpSpPr/>
            <p:nvPr/>
          </p:nvGrpSpPr>
          <p:grpSpPr>
            <a:xfrm>
              <a:off x="5601" y="8272"/>
              <a:ext cx="7972" cy="1360"/>
              <a:chOff x="5601" y="8722"/>
              <a:chExt cx="7972" cy="1360"/>
            </a:xfrm>
          </p:grpSpPr>
          <p:grpSp>
            <p:nvGrpSpPr>
              <p:cNvPr id="35" name="组合 34"/>
              <p:cNvGrpSpPr/>
              <p:nvPr/>
            </p:nvGrpSpPr>
            <p:grpSpPr>
              <a:xfrm rot="0">
                <a:off x="5601" y="8722"/>
                <a:ext cx="7972" cy="1361"/>
                <a:chOff x="11732" y="6237"/>
                <a:chExt cx="5252" cy="1361"/>
              </a:xfrm>
            </p:grpSpPr>
            <p:sp>
              <p:nvSpPr>
                <p:cNvPr id="36" name="圆角矩形 35"/>
                <p:cNvSpPr/>
                <p:nvPr/>
              </p:nvSpPr>
              <p:spPr>
                <a:xfrm>
                  <a:off x="11793" y="6350"/>
                  <a:ext cx="5101" cy="1134"/>
                </a:xfrm>
                <a:prstGeom prst="roundRect">
                  <a:avLst/>
                </a:prstGeom>
                <a:solidFill>
                  <a:srgbClr val="00B4FF"/>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7" name="圆角矩形标注 36"/>
                <p:cNvSpPr/>
                <p:nvPr/>
              </p:nvSpPr>
              <p:spPr>
                <a:xfrm>
                  <a:off x="11732" y="6237"/>
                  <a:ext cx="5252" cy="1361"/>
                </a:xfrm>
                <a:prstGeom prst="wedgeRoundRectCallout">
                  <a:avLst>
                    <a:gd name="adj1" fmla="val -57797"/>
                    <a:gd name="adj2" fmla="val -24283"/>
                    <a:gd name="adj3" fmla="val 16667"/>
                  </a:avLst>
                </a:prstGeom>
                <a:noFill/>
                <a:ln w="22225">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1" name="文本框 30"/>
              <p:cNvSpPr txBox="1"/>
              <p:nvPr/>
            </p:nvSpPr>
            <p:spPr>
              <a:xfrm>
                <a:off x="5764" y="9002"/>
                <a:ext cx="7809" cy="725"/>
              </a:xfrm>
              <a:prstGeom prst="rect">
                <a:avLst/>
              </a:prstGeom>
              <a:noFill/>
            </p:spPr>
            <p:txBody>
              <a:bodyPr wrap="none" rtlCol="0">
                <a:spAutoFit/>
              </a:bodyPr>
              <a:p>
                <a:pPr algn="l"/>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先算</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16×3</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再在积的末尾添</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个</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pic>
          <p:nvPicPr>
            <p:cNvPr id="39" name="图片 38" descr="图片1"/>
            <p:cNvPicPr>
              <a:picLocks noChangeAspect="1"/>
            </p:cNvPicPr>
            <p:nvPr/>
          </p:nvPicPr>
          <p:blipFill>
            <a:blip r:embed="rId5"/>
            <a:stretch>
              <a:fillRect/>
            </a:stretch>
          </p:blipFill>
          <p:spPr>
            <a:xfrm flipH="1">
              <a:off x="2321" y="7034"/>
              <a:ext cx="2110" cy="3279"/>
            </a:xfrm>
            <a:prstGeom prst="rect">
              <a:avLst/>
            </a:prstGeom>
          </p:spPr>
        </p:pic>
      </p:grpSp>
      <p:grpSp>
        <p:nvGrpSpPr>
          <p:cNvPr id="5" name="组合 4"/>
          <p:cNvGrpSpPr/>
          <p:nvPr/>
        </p:nvGrpSpPr>
        <p:grpSpPr>
          <a:xfrm>
            <a:off x="4521200" y="2539365"/>
            <a:ext cx="3924300" cy="2258060"/>
            <a:chOff x="3459" y="7322"/>
            <a:chExt cx="6180" cy="3005"/>
          </a:xfrm>
        </p:grpSpPr>
        <p:sp>
          <p:nvSpPr>
            <p:cNvPr id="18" name="流程图: 可选过程 17"/>
            <p:cNvSpPr/>
            <p:nvPr/>
          </p:nvSpPr>
          <p:spPr>
            <a:xfrm>
              <a:off x="3526" y="7396"/>
              <a:ext cx="6009" cy="2835"/>
            </a:xfrm>
            <a:prstGeom prst="flowChartAlternateProcess">
              <a:avLst/>
            </a:prstGeom>
            <a:noFill/>
            <a:ln w="28575" cmpd="sng">
              <a:solidFill>
                <a:schemeClr val="accent4">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1" name="组合 10"/>
            <p:cNvGrpSpPr/>
            <p:nvPr/>
          </p:nvGrpSpPr>
          <p:grpSpPr>
            <a:xfrm>
              <a:off x="3459" y="7322"/>
              <a:ext cx="6180" cy="3005"/>
              <a:chOff x="-157" y="3633"/>
              <a:chExt cx="6180" cy="3005"/>
            </a:xfrm>
          </p:grpSpPr>
          <p:sp>
            <p:nvSpPr>
              <p:cNvPr id="12" name="流程图: 可选过程 11"/>
              <p:cNvSpPr/>
              <p:nvPr/>
            </p:nvSpPr>
            <p:spPr>
              <a:xfrm>
                <a:off x="16" y="3782"/>
                <a:ext cx="5851" cy="2685"/>
              </a:xfrm>
              <a:prstGeom prst="flowChartAlternateProcess">
                <a:avLst/>
              </a:prstGeom>
              <a:noFill/>
              <a:ln w="28575"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流程图: 可选过程 13"/>
              <p:cNvSpPr/>
              <p:nvPr/>
            </p:nvSpPr>
            <p:spPr>
              <a:xfrm>
                <a:off x="-157" y="3633"/>
                <a:ext cx="6180" cy="3005"/>
              </a:xfrm>
              <a:prstGeom prst="flowChartAlternateProcess">
                <a:avLst/>
              </a:prstGeom>
              <a:noFill/>
              <a:ln w="38100" cmpd="sng">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from="(-#ppt_w/2)" to="(#ppt_x)" calcmode="lin" valueType="num">
                                      <p:cBhvr>
                                        <p:cTn id="7" dur="600" fill="hold">
                                          <p:stCondLst>
                                            <p:cond delay="0"/>
                                          </p:stCondLst>
                                        </p:cTn>
                                        <p:tgtEl>
                                          <p:spTgt spid="7"/>
                                        </p:tgtEl>
                                        <p:attrNameLst>
                                          <p:attrName>ppt_x</p:attrName>
                                        </p:attrNameLst>
                                      </p:cBhvr>
                                    </p:anim>
                                    <p:anim from="0" to="-1.0" calcmode="lin" valueType="num">
                                      <p:cBhvr>
                                        <p:cTn id="8" dur="200" decel="50000" autoRev="1" fill="hold">
                                          <p:stCondLst>
                                            <p:cond delay="600"/>
                                          </p:stCondLst>
                                        </p:cTn>
                                        <p:tgtEl>
                                          <p:spTgt spid="7"/>
                                        </p:tgtEl>
                                        <p:attrNameLst>
                                          <p:attrName>xshear</p:attrName>
                                        </p:attrNameLst>
                                      </p:cBhvr>
                                    </p:anim>
                                    <p:animScale>
                                      <p:cBhvr>
                                        <p:cTn id="9" dur="200" decel="100000" autoRev="1" fill="hold">
                                          <p:stCondLst>
                                            <p:cond delay="600"/>
                                          </p:stCondLst>
                                        </p:cTn>
                                        <p:tgtEl>
                                          <p:spTgt spid="7"/>
                                        </p:tgtEl>
                                      </p:cBhvr>
                                      <p:from x="100000" y="100000"/>
                                      <p:to x="80000" y="100000"/>
                                    </p:animScale>
                                    <p:anim by="(#ppt_h/3+#ppt_w*0.1)" calcmode="lin" valueType="num">
                                      <p:cBhvr additive="sum">
                                        <p:cTn id="10" dur="200" decel="100000" autoRev="1" fill="hold">
                                          <p:stCondLst>
                                            <p:cond delay="600"/>
                                          </p:stCondLst>
                                        </p:cTn>
                                        <p:tgtEl>
                                          <p:spTgt spid="7"/>
                                        </p:tgtEl>
                                        <p:attrNameLst>
                                          <p:attrName>ppt_x</p:attrName>
                                        </p:attrNameLst>
                                      </p:cBhvr>
                                    </p:anim>
                                  </p:childTnLst>
                                </p:cTn>
                              </p:par>
                            </p:childTnLst>
                          </p:cTn>
                        </p:par>
                      </p:childTnLst>
                    </p:cTn>
                  </p:par>
                  <p:par>
                    <p:cTn id="11" fill="hold">
                      <p:stCondLst>
                        <p:cond delay="indefinite"/>
                      </p:stCondLst>
                      <p:childTnLst>
                        <p:par>
                          <p:cTn id="12" fill="hold">
                            <p:stCondLst>
                              <p:cond delay="0"/>
                            </p:stCondLst>
                            <p:childTnLst>
                              <p:par>
                                <p:cTn id="13" presetID="23" presetClass="entr" presetSubtype="16"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12" presetClass="entr" presetSubtype="4" fill="hold" grpId="0" nodeType="click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additive="base">
                                        <p:cTn id="21" dur="500"/>
                                        <p:tgtEl>
                                          <p:spTgt spid="15"/>
                                        </p:tgtEl>
                                        <p:attrNameLst>
                                          <p:attrName>ppt_y</p:attrName>
                                        </p:attrNameLst>
                                      </p:cBhvr>
                                      <p:tavLst>
                                        <p:tav tm="0">
                                          <p:val>
                                            <p:strVal val="#ppt_y+#ppt_h*1.125000"/>
                                          </p:val>
                                        </p:tav>
                                        <p:tav tm="100000">
                                          <p:val>
                                            <p:strVal val="#ppt_y"/>
                                          </p:val>
                                        </p:tav>
                                      </p:tavLst>
                                    </p:anim>
                                    <p:animEffect transition="in" filter="wipe(up)">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p:tgtEl>
                                          <p:spTgt spid="17"/>
                                        </p:tgtEl>
                                        <p:attrNameLst>
                                          <p:attrName>ppt_y</p:attrName>
                                        </p:attrNameLst>
                                      </p:cBhvr>
                                      <p:tavLst>
                                        <p:tav tm="0">
                                          <p:val>
                                            <p:strVal val="#ppt_y+#ppt_h*1.125000"/>
                                          </p:val>
                                        </p:tav>
                                        <p:tav tm="100000">
                                          <p:val>
                                            <p:strVal val="#ppt_y"/>
                                          </p:val>
                                        </p:tav>
                                      </p:tavLst>
                                    </p:anim>
                                    <p:animEffect transition="in" filter="wipe(up)">
                                      <p:cBhvr>
                                        <p:cTn id="28" dur="500"/>
                                        <p:tgtEl>
                                          <p:spTgt spid="17"/>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wipe(left)">
                                      <p:cBhvr>
                                        <p:cTn id="33" dur="500"/>
                                        <p:tgtEl>
                                          <p:spTgt spid="25"/>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1" fill="hold" nodeType="clickEffect">
                                  <p:stCondLst>
                                    <p:cond delay="0"/>
                                  </p:stCondLst>
                                  <p:childTnLst>
                                    <p:set>
                                      <p:cBhvr>
                                        <p:cTn id="37" dur="1" fill="hold">
                                          <p:stCondLst>
                                            <p:cond delay="0"/>
                                          </p:stCondLst>
                                        </p:cTn>
                                        <p:tgtEl>
                                          <p:spTgt spid="43"/>
                                        </p:tgtEl>
                                        <p:attrNameLst>
                                          <p:attrName>style.visibility</p:attrName>
                                        </p:attrNameLst>
                                      </p:cBhvr>
                                      <p:to>
                                        <p:strVal val="visible"/>
                                      </p:to>
                                    </p:set>
                                    <p:animEffect transition="in" filter="wipe(up)">
                                      <p:cBhvr>
                                        <p:cTn id="38" dur="500"/>
                                        <p:tgtEl>
                                          <p:spTgt spid="43"/>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nodeType="clickEffect">
                                  <p:stCondLst>
                                    <p:cond delay="0"/>
                                  </p:stCondLst>
                                  <p:childTnLst>
                                    <p:set>
                                      <p:cBhvr>
                                        <p:cTn id="42" dur="1" fill="hold">
                                          <p:stCondLst>
                                            <p:cond delay="0"/>
                                          </p:stCondLst>
                                        </p:cTn>
                                        <p:tgtEl>
                                          <p:spTgt spid="45"/>
                                        </p:tgtEl>
                                        <p:attrNameLst>
                                          <p:attrName>style.visibility</p:attrName>
                                        </p:attrNameLst>
                                      </p:cBhvr>
                                      <p:to>
                                        <p:strVal val="visible"/>
                                      </p:to>
                                    </p:set>
                                    <p:animEffect transition="in" filter="wipe(down)">
                                      <p:cBhvr>
                                        <p:cTn id="43" dur="500"/>
                                        <p:tgtEl>
                                          <p:spTgt spid="45"/>
                                        </p:tgtEl>
                                      </p:cBhvr>
                                    </p:animEffect>
                                  </p:childTnLst>
                                </p:cTn>
                              </p:par>
                            </p:childTnLst>
                          </p:cTn>
                        </p:par>
                      </p:childTnLst>
                    </p:cTn>
                  </p:par>
                  <p:par>
                    <p:cTn id="44" fill="hold">
                      <p:stCondLst>
                        <p:cond delay="indefinite"/>
                      </p:stCondLst>
                      <p:childTnLst>
                        <p:par>
                          <p:cTn id="45" fill="hold">
                            <p:stCondLst>
                              <p:cond delay="0"/>
                            </p:stCondLst>
                            <p:childTnLst>
                              <p:par>
                                <p:cTn id="46" presetID="12" presetClass="entr" presetSubtype="4" fill="hold" grpId="0" nodeType="clickEffect">
                                  <p:stCondLst>
                                    <p:cond delay="0"/>
                                  </p:stCondLst>
                                  <p:childTnLst>
                                    <p:set>
                                      <p:cBhvr>
                                        <p:cTn id="47" dur="1" fill="hold">
                                          <p:stCondLst>
                                            <p:cond delay="0"/>
                                          </p:stCondLst>
                                        </p:cTn>
                                        <p:tgtEl>
                                          <p:spTgt spid="26"/>
                                        </p:tgtEl>
                                        <p:attrNameLst>
                                          <p:attrName>style.visibility</p:attrName>
                                        </p:attrNameLst>
                                      </p:cBhvr>
                                      <p:to>
                                        <p:strVal val="visible"/>
                                      </p:to>
                                    </p:set>
                                    <p:anim calcmode="lin" valueType="num">
                                      <p:cBhvr additive="base">
                                        <p:cTn id="48" dur="500"/>
                                        <p:tgtEl>
                                          <p:spTgt spid="26"/>
                                        </p:tgtEl>
                                        <p:attrNameLst>
                                          <p:attrName>ppt_y</p:attrName>
                                        </p:attrNameLst>
                                      </p:cBhvr>
                                      <p:tavLst>
                                        <p:tav tm="0">
                                          <p:val>
                                            <p:strVal val="#ppt_y+#ppt_h*1.125000"/>
                                          </p:val>
                                        </p:tav>
                                        <p:tav tm="100000">
                                          <p:val>
                                            <p:strVal val="#ppt_y"/>
                                          </p:val>
                                        </p:tav>
                                      </p:tavLst>
                                    </p:anim>
                                    <p:animEffect transition="in" filter="wipe(up)">
                                      <p:cBhvr>
                                        <p:cTn id="49" dur="500"/>
                                        <p:tgtEl>
                                          <p:spTgt spid="26"/>
                                        </p:tgtEl>
                                      </p:cBhvr>
                                    </p:animEffect>
                                  </p:childTnLst>
                                </p:cTn>
                              </p:par>
                            </p:childTnLst>
                          </p:cTn>
                        </p:par>
                      </p:childTnLst>
                    </p:cTn>
                  </p:par>
                  <p:par>
                    <p:cTn id="50" fill="hold">
                      <p:stCondLst>
                        <p:cond delay="indefinite"/>
                      </p:stCondLst>
                      <p:childTnLst>
                        <p:par>
                          <p:cTn id="51" fill="hold">
                            <p:stCondLst>
                              <p:cond delay="0"/>
                            </p:stCondLst>
                            <p:childTnLst>
                              <p:par>
                                <p:cTn id="52" presetID="12" presetClass="entr" presetSubtype="4" fill="hold" grpId="0" nodeType="clickEffect">
                                  <p:stCondLst>
                                    <p:cond delay="0"/>
                                  </p:stCondLst>
                                  <p:childTnLst>
                                    <p:set>
                                      <p:cBhvr>
                                        <p:cTn id="53" dur="1" fill="hold">
                                          <p:stCondLst>
                                            <p:cond delay="0"/>
                                          </p:stCondLst>
                                        </p:cTn>
                                        <p:tgtEl>
                                          <p:spTgt spid="27"/>
                                        </p:tgtEl>
                                        <p:attrNameLst>
                                          <p:attrName>style.visibility</p:attrName>
                                        </p:attrNameLst>
                                      </p:cBhvr>
                                      <p:to>
                                        <p:strVal val="visible"/>
                                      </p:to>
                                    </p:set>
                                    <p:anim calcmode="lin" valueType="num">
                                      <p:cBhvr additive="base">
                                        <p:cTn id="54" dur="500"/>
                                        <p:tgtEl>
                                          <p:spTgt spid="27"/>
                                        </p:tgtEl>
                                        <p:attrNameLst>
                                          <p:attrName>ppt_y</p:attrName>
                                        </p:attrNameLst>
                                      </p:cBhvr>
                                      <p:tavLst>
                                        <p:tav tm="0">
                                          <p:val>
                                            <p:strVal val="#ppt_y+#ppt_h*1.125000"/>
                                          </p:val>
                                        </p:tav>
                                        <p:tav tm="100000">
                                          <p:val>
                                            <p:strVal val="#ppt_y"/>
                                          </p:val>
                                        </p:tav>
                                      </p:tavLst>
                                    </p:anim>
                                    <p:animEffect transition="in" filter="wipe(up)">
                                      <p:cBhvr>
                                        <p:cTn id="55" dur="500"/>
                                        <p:tgtEl>
                                          <p:spTgt spid="27"/>
                                        </p:tgtEl>
                                      </p:cBhvr>
                                    </p:animEffect>
                                  </p:childTnLst>
                                </p:cTn>
                              </p:par>
                            </p:childTnLst>
                          </p:cTn>
                        </p:par>
                        <p:par>
                          <p:cTn id="56" fill="hold">
                            <p:stCondLst>
                              <p:cond delay="500"/>
                            </p:stCondLst>
                            <p:childTnLst>
                              <p:par>
                                <p:cTn id="57" presetID="1" presetClass="exit" presetSubtype="0" fill="hold" nodeType="afterEffect">
                                  <p:stCondLst>
                                    <p:cond delay="0"/>
                                  </p:stCondLst>
                                  <p:childTnLst>
                                    <p:set>
                                      <p:cBhvr>
                                        <p:cTn id="58" dur="1" fill="hold">
                                          <p:stCondLst>
                                            <p:cond delay="0"/>
                                          </p:stCondLst>
                                        </p:cTn>
                                        <p:tgtEl>
                                          <p:spTgt spid="45"/>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22" presetClass="entr" presetSubtype="4" fill="hold" nodeType="clickEffect">
                                  <p:stCondLst>
                                    <p:cond delay="0"/>
                                  </p:stCondLst>
                                  <p:childTnLst>
                                    <p:set>
                                      <p:cBhvr>
                                        <p:cTn id="62" dur="1" fill="hold">
                                          <p:stCondLst>
                                            <p:cond delay="0"/>
                                          </p:stCondLst>
                                        </p:cTn>
                                        <p:tgtEl>
                                          <p:spTgt spid="46"/>
                                        </p:tgtEl>
                                        <p:attrNameLst>
                                          <p:attrName>style.visibility</p:attrName>
                                        </p:attrNameLst>
                                      </p:cBhvr>
                                      <p:to>
                                        <p:strVal val="visible"/>
                                      </p:to>
                                    </p:set>
                                    <p:animEffect transition="in" filter="wipe(down)">
                                      <p:cBhvr>
                                        <p:cTn id="63" dur="500"/>
                                        <p:tgtEl>
                                          <p:spTgt spid="46"/>
                                        </p:tgtEl>
                                      </p:cBhvr>
                                    </p:animEffect>
                                  </p:childTnLst>
                                </p:cTn>
                              </p:par>
                            </p:childTnLst>
                          </p:cTn>
                        </p:par>
                      </p:childTnLst>
                    </p:cTn>
                  </p:par>
                  <p:par>
                    <p:cTn id="64" fill="hold">
                      <p:stCondLst>
                        <p:cond delay="indefinite"/>
                      </p:stCondLst>
                      <p:childTnLst>
                        <p:par>
                          <p:cTn id="65" fill="hold">
                            <p:stCondLst>
                              <p:cond delay="0"/>
                            </p:stCondLst>
                            <p:childTnLst>
                              <p:par>
                                <p:cTn id="66" presetID="12" presetClass="entr" presetSubtype="4" fill="hold" grpId="0" nodeType="clickEffect">
                                  <p:stCondLst>
                                    <p:cond delay="0"/>
                                  </p:stCondLst>
                                  <p:childTnLst>
                                    <p:set>
                                      <p:cBhvr>
                                        <p:cTn id="67" dur="1" fill="hold">
                                          <p:stCondLst>
                                            <p:cond delay="0"/>
                                          </p:stCondLst>
                                        </p:cTn>
                                        <p:tgtEl>
                                          <p:spTgt spid="28"/>
                                        </p:tgtEl>
                                        <p:attrNameLst>
                                          <p:attrName>style.visibility</p:attrName>
                                        </p:attrNameLst>
                                      </p:cBhvr>
                                      <p:to>
                                        <p:strVal val="visible"/>
                                      </p:to>
                                    </p:set>
                                    <p:anim calcmode="lin" valueType="num">
                                      <p:cBhvr additive="base">
                                        <p:cTn id="68" dur="500"/>
                                        <p:tgtEl>
                                          <p:spTgt spid="28"/>
                                        </p:tgtEl>
                                        <p:attrNameLst>
                                          <p:attrName>ppt_y</p:attrName>
                                        </p:attrNameLst>
                                      </p:cBhvr>
                                      <p:tavLst>
                                        <p:tav tm="0">
                                          <p:val>
                                            <p:strVal val="#ppt_y+#ppt_h*1.125000"/>
                                          </p:val>
                                        </p:tav>
                                        <p:tav tm="100000">
                                          <p:val>
                                            <p:strVal val="#ppt_y"/>
                                          </p:val>
                                        </p:tav>
                                      </p:tavLst>
                                    </p:anim>
                                    <p:animEffect transition="in" filter="wipe(up)">
                                      <p:cBhvr>
                                        <p:cTn id="69" dur="500"/>
                                        <p:tgtEl>
                                          <p:spTgt spid="28"/>
                                        </p:tgtEl>
                                      </p:cBhvr>
                                    </p:animEffect>
                                  </p:childTnLst>
                                </p:cTn>
                              </p:par>
                            </p:childTnLst>
                          </p:cTn>
                        </p:par>
                        <p:par>
                          <p:cTn id="70" fill="hold">
                            <p:stCondLst>
                              <p:cond delay="500"/>
                            </p:stCondLst>
                            <p:childTnLst>
                              <p:par>
                                <p:cTn id="71" presetID="1" presetClass="exit" presetSubtype="0" fill="hold" nodeType="afterEffect">
                                  <p:stCondLst>
                                    <p:cond delay="0"/>
                                  </p:stCondLst>
                                  <p:childTnLst>
                                    <p:set>
                                      <p:cBhvr>
                                        <p:cTn id="72" dur="1" fill="hold">
                                          <p:stCondLst>
                                            <p:cond delay="0"/>
                                          </p:stCondLst>
                                        </p:cTn>
                                        <p:tgtEl>
                                          <p:spTgt spid="46"/>
                                        </p:tgtEl>
                                        <p:attrNameLst>
                                          <p:attrName>style.visibility</p:attrName>
                                        </p:attrNameLst>
                                      </p:cBhvr>
                                      <p:to>
                                        <p:strVal val="hidden"/>
                                      </p:to>
                                    </p:set>
                                  </p:childTnLst>
                                </p:cTn>
                              </p:par>
                            </p:childTnLst>
                          </p:cTn>
                        </p:par>
                      </p:childTnLst>
                    </p:cTn>
                  </p:par>
                  <p:par>
                    <p:cTn id="73" fill="hold">
                      <p:stCondLst>
                        <p:cond delay="indefinite"/>
                      </p:stCondLst>
                      <p:childTnLst>
                        <p:par>
                          <p:cTn id="74" fill="hold">
                            <p:stCondLst>
                              <p:cond delay="0"/>
                            </p:stCondLst>
                            <p:childTnLst>
                              <p:par>
                                <p:cTn id="75" presetID="12" presetClass="entr" presetSubtype="4" fill="hold" grpId="0" nodeType="clickEffect">
                                  <p:stCondLst>
                                    <p:cond delay="0"/>
                                  </p:stCondLst>
                                  <p:childTnLst>
                                    <p:set>
                                      <p:cBhvr>
                                        <p:cTn id="76" dur="1" fill="hold">
                                          <p:stCondLst>
                                            <p:cond delay="0"/>
                                          </p:stCondLst>
                                        </p:cTn>
                                        <p:tgtEl>
                                          <p:spTgt spid="29"/>
                                        </p:tgtEl>
                                        <p:attrNameLst>
                                          <p:attrName>style.visibility</p:attrName>
                                        </p:attrNameLst>
                                      </p:cBhvr>
                                      <p:to>
                                        <p:strVal val="visible"/>
                                      </p:to>
                                    </p:set>
                                    <p:anim calcmode="lin" valueType="num">
                                      <p:cBhvr additive="base">
                                        <p:cTn id="77" dur="500"/>
                                        <p:tgtEl>
                                          <p:spTgt spid="29"/>
                                        </p:tgtEl>
                                        <p:attrNameLst>
                                          <p:attrName>ppt_y</p:attrName>
                                        </p:attrNameLst>
                                      </p:cBhvr>
                                      <p:tavLst>
                                        <p:tav tm="0">
                                          <p:val>
                                            <p:strVal val="#ppt_y+#ppt_h*1.125000"/>
                                          </p:val>
                                        </p:tav>
                                        <p:tav tm="100000">
                                          <p:val>
                                            <p:strVal val="#ppt_y"/>
                                          </p:val>
                                        </p:tav>
                                      </p:tavLst>
                                    </p:anim>
                                    <p:animEffect transition="in" filter="wipe(up)">
                                      <p:cBhvr>
                                        <p:cTn id="78" dur="500"/>
                                        <p:tgtEl>
                                          <p:spTgt spid="29"/>
                                        </p:tgtEl>
                                      </p:cBhvr>
                                    </p:animEffect>
                                  </p:childTnLst>
                                </p:cTn>
                              </p:par>
                            </p:childTnLst>
                          </p:cTn>
                        </p:par>
                        <p:par>
                          <p:cTn id="79" fill="hold">
                            <p:stCondLst>
                              <p:cond delay="500"/>
                            </p:stCondLst>
                            <p:childTnLst>
                              <p:par>
                                <p:cTn id="80" presetID="12" presetClass="entr" presetSubtype="4" fill="hold" grpId="0" nodeType="afterEffect">
                                  <p:stCondLst>
                                    <p:cond delay="0"/>
                                  </p:stCondLst>
                                  <p:childTnLst>
                                    <p:set>
                                      <p:cBhvr>
                                        <p:cTn id="81" dur="1" fill="hold">
                                          <p:stCondLst>
                                            <p:cond delay="0"/>
                                          </p:stCondLst>
                                        </p:cTn>
                                        <p:tgtEl>
                                          <p:spTgt spid="30"/>
                                        </p:tgtEl>
                                        <p:attrNameLst>
                                          <p:attrName>style.visibility</p:attrName>
                                        </p:attrNameLst>
                                      </p:cBhvr>
                                      <p:to>
                                        <p:strVal val="visible"/>
                                      </p:to>
                                    </p:set>
                                    <p:anim calcmode="lin" valueType="num">
                                      <p:cBhvr additive="base">
                                        <p:cTn id="82" dur="500"/>
                                        <p:tgtEl>
                                          <p:spTgt spid="30"/>
                                        </p:tgtEl>
                                        <p:attrNameLst>
                                          <p:attrName>ppt_y</p:attrName>
                                        </p:attrNameLst>
                                      </p:cBhvr>
                                      <p:tavLst>
                                        <p:tav tm="0">
                                          <p:val>
                                            <p:strVal val="#ppt_y+#ppt_h*1.125000"/>
                                          </p:val>
                                        </p:tav>
                                        <p:tav tm="100000">
                                          <p:val>
                                            <p:strVal val="#ppt_y"/>
                                          </p:val>
                                        </p:tav>
                                      </p:tavLst>
                                    </p:anim>
                                    <p:animEffect transition="in" filter="wipe(up)">
                                      <p:cBhvr>
                                        <p:cTn id="83" dur="500"/>
                                        <p:tgtEl>
                                          <p:spTgt spid="30"/>
                                        </p:tgtEl>
                                      </p:cBhvr>
                                    </p:animEffect>
                                  </p:childTnLst>
                                </p:cTn>
                              </p:par>
                            </p:childTnLst>
                          </p:cTn>
                        </p:par>
                      </p:childTnLst>
                    </p:cTn>
                  </p:par>
                  <p:par>
                    <p:cTn id="84" fill="hold">
                      <p:stCondLst>
                        <p:cond delay="indefinite"/>
                      </p:stCondLst>
                      <p:childTnLst>
                        <p:par>
                          <p:cTn id="85" fill="hold">
                            <p:stCondLst>
                              <p:cond delay="0"/>
                            </p:stCondLst>
                            <p:childTnLst>
                              <p:par>
                                <p:cTn id="86" presetID="12" presetClass="entr" presetSubtype="4" fill="hold" grpId="0" nodeType="clickEffect">
                                  <p:stCondLst>
                                    <p:cond delay="0"/>
                                  </p:stCondLst>
                                  <p:childTnLst>
                                    <p:set>
                                      <p:cBhvr>
                                        <p:cTn id="87" dur="1" fill="hold">
                                          <p:stCondLst>
                                            <p:cond delay="0"/>
                                          </p:stCondLst>
                                        </p:cTn>
                                        <p:tgtEl>
                                          <p:spTgt spid="22"/>
                                        </p:tgtEl>
                                        <p:attrNameLst>
                                          <p:attrName>style.visibility</p:attrName>
                                        </p:attrNameLst>
                                      </p:cBhvr>
                                      <p:to>
                                        <p:strVal val="visible"/>
                                      </p:to>
                                    </p:set>
                                    <p:anim calcmode="lin" valueType="num">
                                      <p:cBhvr additive="base">
                                        <p:cTn id="88" dur="500"/>
                                        <p:tgtEl>
                                          <p:spTgt spid="22"/>
                                        </p:tgtEl>
                                        <p:attrNameLst>
                                          <p:attrName>ppt_y</p:attrName>
                                        </p:attrNameLst>
                                      </p:cBhvr>
                                      <p:tavLst>
                                        <p:tav tm="0">
                                          <p:val>
                                            <p:strVal val="#ppt_y+#ppt_h*1.125000"/>
                                          </p:val>
                                        </p:tav>
                                        <p:tav tm="100000">
                                          <p:val>
                                            <p:strVal val="#ppt_y"/>
                                          </p:val>
                                        </p:tav>
                                      </p:tavLst>
                                    </p:anim>
                                    <p:animEffect transition="in" filter="wipe(up)">
                                      <p:cBhvr>
                                        <p:cTn id="89" dur="500"/>
                                        <p:tgtEl>
                                          <p:spTgt spid="22"/>
                                        </p:tgtEl>
                                      </p:cBhvr>
                                    </p:animEffect>
                                  </p:childTnLst>
                                </p:cTn>
                              </p:par>
                            </p:childTnLst>
                          </p:cTn>
                        </p:par>
                      </p:childTnLst>
                    </p:cTn>
                  </p:par>
                  <p:par>
                    <p:cTn id="90" fill="hold">
                      <p:stCondLst>
                        <p:cond delay="indefinite"/>
                      </p:stCondLst>
                      <p:childTnLst>
                        <p:par>
                          <p:cTn id="91" fill="hold">
                            <p:stCondLst>
                              <p:cond delay="0"/>
                            </p:stCondLst>
                            <p:childTnLst>
                              <p:par>
                                <p:cTn id="92" presetID="53" presetClass="entr" presetSubtype="16" fill="hold" nodeType="clickEffect">
                                  <p:stCondLst>
                                    <p:cond delay="0"/>
                                  </p:stCondLst>
                                  <p:childTnLst>
                                    <p:set>
                                      <p:cBhvr>
                                        <p:cTn id="93" dur="1" fill="hold">
                                          <p:stCondLst>
                                            <p:cond delay="0"/>
                                          </p:stCondLst>
                                        </p:cTn>
                                        <p:tgtEl>
                                          <p:spTgt spid="40"/>
                                        </p:tgtEl>
                                        <p:attrNameLst>
                                          <p:attrName>style.visibility</p:attrName>
                                        </p:attrNameLst>
                                      </p:cBhvr>
                                      <p:to>
                                        <p:strVal val="visible"/>
                                      </p:to>
                                    </p:set>
                                    <p:anim calcmode="lin" valueType="num">
                                      <p:cBhvr>
                                        <p:cTn id="94" dur="500" fill="hold"/>
                                        <p:tgtEl>
                                          <p:spTgt spid="40"/>
                                        </p:tgtEl>
                                        <p:attrNameLst>
                                          <p:attrName>ppt_w</p:attrName>
                                        </p:attrNameLst>
                                      </p:cBhvr>
                                      <p:tavLst>
                                        <p:tav tm="0">
                                          <p:val>
                                            <p:fltVal val="0"/>
                                          </p:val>
                                        </p:tav>
                                        <p:tav tm="100000">
                                          <p:val>
                                            <p:strVal val="#ppt_w"/>
                                          </p:val>
                                        </p:tav>
                                      </p:tavLst>
                                    </p:anim>
                                    <p:anim calcmode="lin" valueType="num">
                                      <p:cBhvr>
                                        <p:cTn id="95" dur="500" fill="hold"/>
                                        <p:tgtEl>
                                          <p:spTgt spid="40"/>
                                        </p:tgtEl>
                                        <p:attrNameLst>
                                          <p:attrName>ppt_h</p:attrName>
                                        </p:attrNameLst>
                                      </p:cBhvr>
                                      <p:tavLst>
                                        <p:tav tm="0">
                                          <p:val>
                                            <p:fltVal val="0"/>
                                          </p:val>
                                        </p:tav>
                                        <p:tav tm="100000">
                                          <p:val>
                                            <p:strVal val="#ppt_h"/>
                                          </p:val>
                                        </p:tav>
                                      </p:tavLst>
                                    </p:anim>
                                    <p:animEffect transition="in" filter="fade">
                                      <p:cBhvr>
                                        <p:cTn id="96"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15" grpId="0"/>
      <p:bldP spid="17" grpId="0"/>
      <p:bldP spid="26" grpId="0"/>
      <p:bldP spid="27" grpId="0"/>
      <p:bldP spid="28" grpId="0"/>
      <p:bldP spid="29" grpId="0"/>
      <p:bldP spid="30"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5" name="组合 4"/>
          <p:cNvGrpSpPr/>
          <p:nvPr/>
        </p:nvGrpSpPr>
        <p:grpSpPr>
          <a:xfrm>
            <a:off x="602615" y="1184910"/>
            <a:ext cx="2706370" cy="863600"/>
            <a:chOff x="1949" y="1889"/>
            <a:chExt cx="4262" cy="1360"/>
          </a:xfrm>
        </p:grpSpPr>
        <p:pic>
          <p:nvPicPr>
            <p:cNvPr id="3" name="图片 2" descr="04108622_E172758_1635f0d3"/>
            <p:cNvPicPr>
              <a:picLocks noChangeAspect="1"/>
            </p:cNvPicPr>
            <p:nvPr/>
          </p:nvPicPr>
          <p:blipFill>
            <a:blip r:embed="rId2"/>
            <a:stretch>
              <a:fillRect/>
            </a:stretch>
          </p:blipFill>
          <p:spPr>
            <a:xfrm>
              <a:off x="1949" y="1889"/>
              <a:ext cx="4262" cy="1360"/>
            </a:xfrm>
            <a:prstGeom prst="rect">
              <a:avLst/>
            </a:prstGeom>
          </p:spPr>
        </p:pic>
        <p:sp>
          <p:nvSpPr>
            <p:cNvPr id="4" name="文本框 3"/>
            <p:cNvSpPr txBox="1"/>
            <p:nvPr/>
          </p:nvSpPr>
          <p:spPr>
            <a:xfrm>
              <a:off x="2976" y="2207"/>
              <a:ext cx="2208" cy="725"/>
            </a:xfrm>
            <a:prstGeom prst="rect">
              <a:avLst/>
            </a:prstGeom>
            <a:noFill/>
          </p:spPr>
          <p:txBody>
            <a:bodyPr wrap="none" rtlCol="0">
              <a:spAutoFit/>
            </a:bodyPr>
            <a:p>
              <a:r>
                <a:rPr lang="zh-CN" altLang="en-US" sz="2400" b="1">
                  <a:solidFill>
                    <a:schemeClr val="bg1"/>
                  </a:solidFill>
                </a:rPr>
                <a:t>小练一下</a:t>
              </a:r>
              <a:endParaRPr lang="zh-CN" altLang="en-US" sz="2400" b="1">
                <a:solidFill>
                  <a:schemeClr val="bg1"/>
                </a:solidFill>
              </a:endParaRPr>
            </a:p>
          </p:txBody>
        </p:sp>
      </p:grpSp>
      <p:grpSp>
        <p:nvGrpSpPr>
          <p:cNvPr id="78" name="组合 77"/>
          <p:cNvGrpSpPr/>
          <p:nvPr/>
        </p:nvGrpSpPr>
        <p:grpSpPr>
          <a:xfrm rot="0">
            <a:off x="3811270" y="1387475"/>
            <a:ext cx="5967730" cy="4077970"/>
            <a:chOff x="2556" y="6766"/>
            <a:chExt cx="11370" cy="1397"/>
          </a:xfrm>
        </p:grpSpPr>
        <p:sp>
          <p:nvSpPr>
            <p:cNvPr id="79" name="圆角矩形 78"/>
            <p:cNvSpPr/>
            <p:nvPr/>
          </p:nvSpPr>
          <p:spPr>
            <a:xfrm>
              <a:off x="2556" y="6766"/>
              <a:ext cx="11370" cy="1397"/>
            </a:xfrm>
            <a:prstGeom prst="roundRect">
              <a:avLst/>
            </a:prstGeom>
            <a:solidFill>
              <a:schemeClr val="accent4">
                <a:lumMod val="75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0" name="圆角矩形 79"/>
            <p:cNvSpPr/>
            <p:nvPr/>
          </p:nvSpPr>
          <p:spPr>
            <a:xfrm>
              <a:off x="3021" y="6855"/>
              <a:ext cx="10444" cy="122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1" name="圆角矩形 80"/>
            <p:cNvSpPr/>
            <p:nvPr/>
          </p:nvSpPr>
          <p:spPr>
            <a:xfrm>
              <a:off x="2882" y="6818"/>
              <a:ext cx="10738" cy="1295"/>
            </a:xfrm>
            <a:prstGeom prst="roundRect">
              <a:avLst/>
            </a:prstGeom>
            <a:noFill/>
            <a:ln w="41275" cmpd="sng">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3" name="Rectangle 3"/>
          <p:cNvSpPr>
            <a:spLocks noChangeArrowheads="1"/>
          </p:cNvSpPr>
          <p:nvPr/>
        </p:nvSpPr>
        <p:spPr bwMode="auto">
          <a:xfrm>
            <a:off x="5403850" y="2069465"/>
            <a:ext cx="2442210" cy="46164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9050">
                <a:solidFill>
                  <a:srgbClr val="FF3399"/>
                </a:solidFill>
                <a:miter lim="800000"/>
                <a:headEnd/>
                <a:tailEnd type="none" w="lg" len="lg"/>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algn="just" eaLnBrk="1" hangingPunct="1"/>
            <a:r>
              <a:rPr lang="en-US" altLang="zh-CN" sz="2400" b="0" dirty="0">
                <a:latin typeface="微软雅黑" panose="020B0503020204020204" pitchFamily="34" charset="-122"/>
                <a:ea typeface="微软雅黑" panose="020B0503020204020204" pitchFamily="34" charset="-122"/>
                <a:cs typeface="微软雅黑" panose="020B0503020204020204" pitchFamily="34" charset="-122"/>
              </a:rPr>
              <a:t>  220 × 40 </a:t>
            </a:r>
            <a:r>
              <a:rPr lang="zh-CN" altLang="zh-CN" sz="2400" b="0" dirty="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b="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 name="文本框 21"/>
          <p:cNvSpPr txBox="1"/>
          <p:nvPr/>
        </p:nvSpPr>
        <p:spPr>
          <a:xfrm>
            <a:off x="7451725" y="2069465"/>
            <a:ext cx="896620"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8800</a:t>
            </a:r>
            <a:endParaRPr lang="en-US" altLang="zh-CN" sz="2400">
              <a:latin typeface="微软雅黑" panose="020B0503020204020204" pitchFamily="34" charset="-122"/>
              <a:ea typeface="微软雅黑" panose="020B0503020204020204" pitchFamily="34" charset="-122"/>
            </a:endParaRPr>
          </a:p>
        </p:txBody>
      </p:sp>
      <p:sp>
        <p:nvSpPr>
          <p:cNvPr id="10" name="文本框 9"/>
          <p:cNvSpPr txBox="1"/>
          <p:nvPr/>
        </p:nvSpPr>
        <p:spPr>
          <a:xfrm>
            <a:off x="5815965" y="2783205"/>
            <a:ext cx="15297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     2  2  </a:t>
            </a:r>
            <a:r>
              <a:rPr lang="en-US" altLang="zh-CN" sz="24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0</a:t>
            </a:r>
            <a:endParaRPr lang="en-US" altLang="zh-CN" sz="24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1" name="文本框 10"/>
          <p:cNvSpPr txBox="1"/>
          <p:nvPr/>
        </p:nvSpPr>
        <p:spPr>
          <a:xfrm>
            <a:off x="5763260" y="3418205"/>
            <a:ext cx="1667510" cy="46037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       4  </a:t>
            </a:r>
            <a:r>
              <a:rPr lang="en-US" altLang="zh-CN" sz="240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0 </a:t>
            </a:r>
            <a:endParaRPr lang="en-US" altLang="zh-CN" sz="240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12" name="直接连接符 11"/>
          <p:cNvCxnSpPr/>
          <p:nvPr/>
        </p:nvCxnSpPr>
        <p:spPr>
          <a:xfrm>
            <a:off x="5770245" y="3952875"/>
            <a:ext cx="196215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6614160" y="3989705"/>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8</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7" name="文本框 16"/>
          <p:cNvSpPr txBox="1"/>
          <p:nvPr/>
        </p:nvSpPr>
        <p:spPr>
          <a:xfrm>
            <a:off x="6249670" y="3978910"/>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8</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8" name="文本框 17"/>
          <p:cNvSpPr txBox="1"/>
          <p:nvPr/>
        </p:nvSpPr>
        <p:spPr>
          <a:xfrm>
            <a:off x="6978650" y="3989705"/>
            <a:ext cx="361315" cy="460375"/>
          </a:xfrm>
          <a:prstGeom prst="rect">
            <a:avLst/>
          </a:prstGeom>
          <a:noFill/>
        </p:spPr>
        <p:txBody>
          <a:bodyPr wrap="none" rtlCol="0">
            <a:spAutoFit/>
          </a:bodyPr>
          <a:p>
            <a:r>
              <a:rPr lang="en-US" altLang="zh-CN" sz="24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0</a:t>
            </a:r>
            <a:endParaRPr lang="en-US" altLang="zh-CN" sz="24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0" name="文本框 19"/>
          <p:cNvSpPr txBox="1"/>
          <p:nvPr/>
        </p:nvSpPr>
        <p:spPr>
          <a:xfrm>
            <a:off x="7355840" y="3989705"/>
            <a:ext cx="361315" cy="460375"/>
          </a:xfrm>
          <a:prstGeom prst="rect">
            <a:avLst/>
          </a:prstGeom>
          <a:noFill/>
        </p:spPr>
        <p:txBody>
          <a:bodyPr wrap="none" rtlCol="0">
            <a:spAutoFit/>
          </a:bodyPr>
          <a:p>
            <a:r>
              <a:rPr lang="en-US" altLang="zh-CN" sz="24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0</a:t>
            </a:r>
            <a:endParaRPr lang="en-US" altLang="zh-CN" sz="24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43" name="直接连接符 42"/>
          <p:cNvCxnSpPr/>
          <p:nvPr/>
        </p:nvCxnSpPr>
        <p:spPr>
          <a:xfrm>
            <a:off x="6984365" y="2857500"/>
            <a:ext cx="0" cy="1428750"/>
          </a:xfrm>
          <a:prstGeom prst="line">
            <a:avLst/>
          </a:prstGeom>
          <a:ln w="38100" cmpd="sng">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45" name="直接箭头连接符 44"/>
          <p:cNvCxnSpPr/>
          <p:nvPr/>
        </p:nvCxnSpPr>
        <p:spPr>
          <a:xfrm flipV="1">
            <a:off x="6811010" y="3201035"/>
            <a:ext cx="0" cy="301625"/>
          </a:xfrm>
          <a:prstGeom prst="straightConnector1">
            <a:avLst/>
          </a:prstGeom>
          <a:ln w="3492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6" name="直接箭头连接符 45"/>
          <p:cNvCxnSpPr/>
          <p:nvPr/>
        </p:nvCxnSpPr>
        <p:spPr>
          <a:xfrm flipH="1" flipV="1">
            <a:off x="6460490" y="3190875"/>
            <a:ext cx="269875" cy="349250"/>
          </a:xfrm>
          <a:prstGeom prst="straightConnector1">
            <a:avLst/>
          </a:prstGeom>
          <a:ln w="34925">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6" name="图片 5" descr="51miz-E1093303-98F7199D"/>
          <p:cNvPicPr>
            <a:picLocks noChangeAspect="1"/>
          </p:cNvPicPr>
          <p:nvPr/>
        </p:nvPicPr>
        <p:blipFill>
          <a:blip r:embed="rId3"/>
          <a:stretch>
            <a:fillRect/>
          </a:stretch>
        </p:blipFill>
        <p:spPr>
          <a:xfrm flipH="1">
            <a:off x="5080" y="4603115"/>
            <a:ext cx="2254885" cy="22548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p:tgtEl>
                                          <p:spTgt spid="10"/>
                                        </p:tgtEl>
                                        <p:attrNameLst>
                                          <p:attrName>ppt_y</p:attrName>
                                        </p:attrNameLst>
                                      </p:cBhvr>
                                      <p:tavLst>
                                        <p:tav tm="0">
                                          <p:val>
                                            <p:strVal val="#ppt_y+#ppt_h*1.125000"/>
                                          </p:val>
                                        </p:tav>
                                        <p:tav tm="100000">
                                          <p:val>
                                            <p:strVal val="#ppt_y"/>
                                          </p:val>
                                        </p:tav>
                                      </p:tavLst>
                                    </p:anim>
                                    <p:animEffect transition="in" filter="wipe(up)">
                                      <p:cBhvr>
                                        <p:cTn id="8" dur="500"/>
                                        <p:tgtEl>
                                          <p:spTgt spid="10"/>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p:tgtEl>
                                          <p:spTgt spid="11"/>
                                        </p:tgtEl>
                                        <p:attrNameLst>
                                          <p:attrName>ppt_y</p:attrName>
                                        </p:attrNameLst>
                                      </p:cBhvr>
                                      <p:tavLst>
                                        <p:tav tm="0">
                                          <p:val>
                                            <p:strVal val="#ppt_y+#ppt_h*1.125000"/>
                                          </p:val>
                                        </p:tav>
                                        <p:tav tm="100000">
                                          <p:val>
                                            <p:strVal val="#ppt_y"/>
                                          </p:val>
                                        </p:tav>
                                      </p:tavLst>
                                    </p:anim>
                                    <p:animEffect transition="in" filter="wipe(up)">
                                      <p:cBhvr>
                                        <p:cTn id="14" dur="500"/>
                                        <p:tgtEl>
                                          <p:spTgt spid="11"/>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left)">
                                      <p:cBhvr>
                                        <p:cTn id="19" dur="500"/>
                                        <p:tgtEl>
                                          <p:spTgt spid="12"/>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nodeType="clickEffect">
                                  <p:stCondLst>
                                    <p:cond delay="0"/>
                                  </p:stCondLst>
                                  <p:childTnLst>
                                    <p:set>
                                      <p:cBhvr>
                                        <p:cTn id="23" dur="1" fill="hold">
                                          <p:stCondLst>
                                            <p:cond delay="0"/>
                                          </p:stCondLst>
                                        </p:cTn>
                                        <p:tgtEl>
                                          <p:spTgt spid="43"/>
                                        </p:tgtEl>
                                        <p:attrNameLst>
                                          <p:attrName>style.visibility</p:attrName>
                                        </p:attrNameLst>
                                      </p:cBhvr>
                                      <p:to>
                                        <p:strVal val="visible"/>
                                      </p:to>
                                    </p:set>
                                    <p:animEffect transition="in" filter="wipe(up)">
                                      <p:cBhvr>
                                        <p:cTn id="24" dur="500"/>
                                        <p:tgtEl>
                                          <p:spTgt spid="43"/>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nodeType="clickEffect">
                                  <p:stCondLst>
                                    <p:cond delay="0"/>
                                  </p:stCondLst>
                                  <p:childTnLst>
                                    <p:set>
                                      <p:cBhvr>
                                        <p:cTn id="28" dur="1" fill="hold">
                                          <p:stCondLst>
                                            <p:cond delay="0"/>
                                          </p:stCondLst>
                                        </p:cTn>
                                        <p:tgtEl>
                                          <p:spTgt spid="45"/>
                                        </p:tgtEl>
                                        <p:attrNameLst>
                                          <p:attrName>style.visibility</p:attrName>
                                        </p:attrNameLst>
                                      </p:cBhvr>
                                      <p:to>
                                        <p:strVal val="visible"/>
                                      </p:to>
                                    </p:set>
                                    <p:animEffect transition="in" filter="wipe(down)">
                                      <p:cBhvr>
                                        <p:cTn id="29" dur="500"/>
                                        <p:tgtEl>
                                          <p:spTgt spid="45"/>
                                        </p:tgtEl>
                                      </p:cBhvr>
                                    </p:animEffect>
                                  </p:childTnLst>
                                </p:cTn>
                              </p:par>
                            </p:childTnLst>
                          </p:cTn>
                        </p:par>
                      </p:childTnLst>
                    </p:cTn>
                  </p:par>
                  <p:par>
                    <p:cTn id="30" fill="hold">
                      <p:stCondLst>
                        <p:cond delay="indefinite"/>
                      </p:stCondLst>
                      <p:childTnLst>
                        <p:par>
                          <p:cTn id="31" fill="hold">
                            <p:stCondLst>
                              <p:cond delay="0"/>
                            </p:stCondLst>
                            <p:childTnLst>
                              <p:par>
                                <p:cTn id="32" presetID="12" presetClass="entr" presetSubtype="4" fill="hold" grpId="0" nodeType="clickEffect">
                                  <p:stCondLst>
                                    <p:cond delay="0"/>
                                  </p:stCondLst>
                                  <p:childTnLst>
                                    <p:set>
                                      <p:cBhvr>
                                        <p:cTn id="33" dur="1" fill="hold">
                                          <p:stCondLst>
                                            <p:cond delay="0"/>
                                          </p:stCondLst>
                                        </p:cTn>
                                        <p:tgtEl>
                                          <p:spTgt spid="14"/>
                                        </p:tgtEl>
                                        <p:attrNameLst>
                                          <p:attrName>style.visibility</p:attrName>
                                        </p:attrNameLst>
                                      </p:cBhvr>
                                      <p:to>
                                        <p:strVal val="visible"/>
                                      </p:to>
                                    </p:set>
                                    <p:anim calcmode="lin" valueType="num">
                                      <p:cBhvr additive="base">
                                        <p:cTn id="34" dur="500"/>
                                        <p:tgtEl>
                                          <p:spTgt spid="14"/>
                                        </p:tgtEl>
                                        <p:attrNameLst>
                                          <p:attrName>ppt_y</p:attrName>
                                        </p:attrNameLst>
                                      </p:cBhvr>
                                      <p:tavLst>
                                        <p:tav tm="0">
                                          <p:val>
                                            <p:strVal val="#ppt_y+#ppt_h*1.125000"/>
                                          </p:val>
                                        </p:tav>
                                        <p:tav tm="100000">
                                          <p:val>
                                            <p:strVal val="#ppt_y"/>
                                          </p:val>
                                        </p:tav>
                                      </p:tavLst>
                                    </p:anim>
                                    <p:animEffect transition="in" filter="wipe(up)">
                                      <p:cBhvr>
                                        <p:cTn id="35" dur="500"/>
                                        <p:tgtEl>
                                          <p:spTgt spid="14"/>
                                        </p:tgtEl>
                                      </p:cBhvr>
                                    </p:animEffect>
                                  </p:childTnLst>
                                </p:cTn>
                              </p:par>
                            </p:childTnLst>
                          </p:cTn>
                        </p:par>
                        <p:par>
                          <p:cTn id="36" fill="hold">
                            <p:stCondLst>
                              <p:cond delay="500"/>
                            </p:stCondLst>
                            <p:childTnLst>
                              <p:par>
                                <p:cTn id="37" presetID="1" presetClass="exit" presetSubtype="0" fill="hold" nodeType="afterEffect">
                                  <p:stCondLst>
                                    <p:cond delay="0"/>
                                  </p:stCondLst>
                                  <p:childTnLst>
                                    <p:set>
                                      <p:cBhvr>
                                        <p:cTn id="38" dur="1" fill="hold">
                                          <p:stCondLst>
                                            <p:cond delay="0"/>
                                          </p:stCondLst>
                                        </p:cTn>
                                        <p:tgtEl>
                                          <p:spTgt spid="45"/>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nodeType="clickEffect">
                                  <p:stCondLst>
                                    <p:cond delay="0"/>
                                  </p:stCondLst>
                                  <p:childTnLst>
                                    <p:set>
                                      <p:cBhvr>
                                        <p:cTn id="42" dur="1" fill="hold">
                                          <p:stCondLst>
                                            <p:cond delay="0"/>
                                          </p:stCondLst>
                                        </p:cTn>
                                        <p:tgtEl>
                                          <p:spTgt spid="46"/>
                                        </p:tgtEl>
                                        <p:attrNameLst>
                                          <p:attrName>style.visibility</p:attrName>
                                        </p:attrNameLst>
                                      </p:cBhvr>
                                      <p:to>
                                        <p:strVal val="visible"/>
                                      </p:to>
                                    </p:set>
                                    <p:animEffect transition="in" filter="wipe(down)">
                                      <p:cBhvr>
                                        <p:cTn id="43" dur="500"/>
                                        <p:tgtEl>
                                          <p:spTgt spid="46"/>
                                        </p:tgtEl>
                                      </p:cBhvr>
                                    </p:animEffect>
                                  </p:childTnLst>
                                </p:cTn>
                              </p:par>
                            </p:childTnLst>
                          </p:cTn>
                        </p:par>
                      </p:childTnLst>
                    </p:cTn>
                  </p:par>
                  <p:par>
                    <p:cTn id="44" fill="hold">
                      <p:stCondLst>
                        <p:cond delay="indefinite"/>
                      </p:stCondLst>
                      <p:childTnLst>
                        <p:par>
                          <p:cTn id="45" fill="hold">
                            <p:stCondLst>
                              <p:cond delay="0"/>
                            </p:stCondLst>
                            <p:childTnLst>
                              <p:par>
                                <p:cTn id="46" presetID="12" presetClass="entr" presetSubtype="4" fill="hold" grpId="0" nodeType="clickEffect">
                                  <p:stCondLst>
                                    <p:cond delay="0"/>
                                  </p:stCondLst>
                                  <p:childTnLst>
                                    <p:set>
                                      <p:cBhvr>
                                        <p:cTn id="47" dur="1" fill="hold">
                                          <p:stCondLst>
                                            <p:cond delay="0"/>
                                          </p:stCondLst>
                                        </p:cTn>
                                        <p:tgtEl>
                                          <p:spTgt spid="17"/>
                                        </p:tgtEl>
                                        <p:attrNameLst>
                                          <p:attrName>style.visibility</p:attrName>
                                        </p:attrNameLst>
                                      </p:cBhvr>
                                      <p:to>
                                        <p:strVal val="visible"/>
                                      </p:to>
                                    </p:set>
                                    <p:anim calcmode="lin" valueType="num">
                                      <p:cBhvr additive="base">
                                        <p:cTn id="48" dur="500"/>
                                        <p:tgtEl>
                                          <p:spTgt spid="17"/>
                                        </p:tgtEl>
                                        <p:attrNameLst>
                                          <p:attrName>ppt_y</p:attrName>
                                        </p:attrNameLst>
                                      </p:cBhvr>
                                      <p:tavLst>
                                        <p:tav tm="0">
                                          <p:val>
                                            <p:strVal val="#ppt_y+#ppt_h*1.125000"/>
                                          </p:val>
                                        </p:tav>
                                        <p:tav tm="100000">
                                          <p:val>
                                            <p:strVal val="#ppt_y"/>
                                          </p:val>
                                        </p:tav>
                                      </p:tavLst>
                                    </p:anim>
                                    <p:animEffect transition="in" filter="wipe(up)">
                                      <p:cBhvr>
                                        <p:cTn id="49" dur="500"/>
                                        <p:tgtEl>
                                          <p:spTgt spid="17"/>
                                        </p:tgtEl>
                                      </p:cBhvr>
                                    </p:animEffect>
                                  </p:childTnLst>
                                </p:cTn>
                              </p:par>
                            </p:childTnLst>
                          </p:cTn>
                        </p:par>
                        <p:par>
                          <p:cTn id="50" fill="hold">
                            <p:stCondLst>
                              <p:cond delay="500"/>
                            </p:stCondLst>
                            <p:childTnLst>
                              <p:par>
                                <p:cTn id="51" presetID="1" presetClass="exit" presetSubtype="0" fill="hold" nodeType="afterEffect">
                                  <p:stCondLst>
                                    <p:cond delay="0"/>
                                  </p:stCondLst>
                                  <p:childTnLst>
                                    <p:set>
                                      <p:cBhvr>
                                        <p:cTn id="52" dur="1" fill="hold">
                                          <p:stCondLst>
                                            <p:cond delay="0"/>
                                          </p:stCondLst>
                                        </p:cTn>
                                        <p:tgtEl>
                                          <p:spTgt spid="46"/>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12" presetClass="entr" presetSubtype="4" fill="hold" grpId="0" nodeType="clickEffect">
                                  <p:stCondLst>
                                    <p:cond delay="0"/>
                                  </p:stCondLst>
                                  <p:childTnLst>
                                    <p:set>
                                      <p:cBhvr>
                                        <p:cTn id="56" dur="1" fill="hold">
                                          <p:stCondLst>
                                            <p:cond delay="0"/>
                                          </p:stCondLst>
                                        </p:cTn>
                                        <p:tgtEl>
                                          <p:spTgt spid="18"/>
                                        </p:tgtEl>
                                        <p:attrNameLst>
                                          <p:attrName>style.visibility</p:attrName>
                                        </p:attrNameLst>
                                      </p:cBhvr>
                                      <p:to>
                                        <p:strVal val="visible"/>
                                      </p:to>
                                    </p:set>
                                    <p:anim calcmode="lin" valueType="num">
                                      <p:cBhvr additive="base">
                                        <p:cTn id="57" dur="500"/>
                                        <p:tgtEl>
                                          <p:spTgt spid="18"/>
                                        </p:tgtEl>
                                        <p:attrNameLst>
                                          <p:attrName>ppt_y</p:attrName>
                                        </p:attrNameLst>
                                      </p:cBhvr>
                                      <p:tavLst>
                                        <p:tav tm="0">
                                          <p:val>
                                            <p:strVal val="#ppt_y+#ppt_h*1.125000"/>
                                          </p:val>
                                        </p:tav>
                                        <p:tav tm="100000">
                                          <p:val>
                                            <p:strVal val="#ppt_y"/>
                                          </p:val>
                                        </p:tav>
                                      </p:tavLst>
                                    </p:anim>
                                    <p:animEffect transition="in" filter="wipe(up)">
                                      <p:cBhvr>
                                        <p:cTn id="58" dur="500"/>
                                        <p:tgtEl>
                                          <p:spTgt spid="18"/>
                                        </p:tgtEl>
                                      </p:cBhvr>
                                    </p:animEffect>
                                  </p:childTnLst>
                                </p:cTn>
                              </p:par>
                            </p:childTnLst>
                          </p:cTn>
                        </p:par>
                        <p:par>
                          <p:cTn id="59" fill="hold">
                            <p:stCondLst>
                              <p:cond delay="500"/>
                            </p:stCondLst>
                            <p:childTnLst>
                              <p:par>
                                <p:cTn id="60" presetID="12" presetClass="entr" presetSubtype="4" fill="hold" grpId="0" nodeType="afterEffect">
                                  <p:stCondLst>
                                    <p:cond delay="0"/>
                                  </p:stCondLst>
                                  <p:childTnLst>
                                    <p:set>
                                      <p:cBhvr>
                                        <p:cTn id="61" dur="1" fill="hold">
                                          <p:stCondLst>
                                            <p:cond delay="0"/>
                                          </p:stCondLst>
                                        </p:cTn>
                                        <p:tgtEl>
                                          <p:spTgt spid="20"/>
                                        </p:tgtEl>
                                        <p:attrNameLst>
                                          <p:attrName>style.visibility</p:attrName>
                                        </p:attrNameLst>
                                      </p:cBhvr>
                                      <p:to>
                                        <p:strVal val="visible"/>
                                      </p:to>
                                    </p:set>
                                    <p:anim calcmode="lin" valueType="num">
                                      <p:cBhvr additive="base">
                                        <p:cTn id="62" dur="500"/>
                                        <p:tgtEl>
                                          <p:spTgt spid="20"/>
                                        </p:tgtEl>
                                        <p:attrNameLst>
                                          <p:attrName>ppt_y</p:attrName>
                                        </p:attrNameLst>
                                      </p:cBhvr>
                                      <p:tavLst>
                                        <p:tav tm="0">
                                          <p:val>
                                            <p:strVal val="#ppt_y+#ppt_h*1.125000"/>
                                          </p:val>
                                        </p:tav>
                                        <p:tav tm="100000">
                                          <p:val>
                                            <p:strVal val="#ppt_y"/>
                                          </p:val>
                                        </p:tav>
                                      </p:tavLst>
                                    </p:anim>
                                    <p:animEffect transition="in" filter="wipe(up)">
                                      <p:cBhvr>
                                        <p:cTn id="63" dur="500"/>
                                        <p:tgtEl>
                                          <p:spTgt spid="20"/>
                                        </p:tgtEl>
                                      </p:cBhvr>
                                    </p:animEffect>
                                  </p:childTnLst>
                                </p:cTn>
                              </p:par>
                            </p:childTnLst>
                          </p:cTn>
                        </p:par>
                      </p:childTnLst>
                    </p:cTn>
                  </p:par>
                  <p:par>
                    <p:cTn id="64" fill="hold">
                      <p:stCondLst>
                        <p:cond delay="indefinite"/>
                      </p:stCondLst>
                      <p:childTnLst>
                        <p:par>
                          <p:cTn id="65" fill="hold">
                            <p:stCondLst>
                              <p:cond delay="0"/>
                            </p:stCondLst>
                            <p:childTnLst>
                              <p:par>
                                <p:cTn id="66" presetID="12" presetClass="entr" presetSubtype="4" fill="hold" grpId="0" nodeType="clickEffect">
                                  <p:stCondLst>
                                    <p:cond delay="0"/>
                                  </p:stCondLst>
                                  <p:childTnLst>
                                    <p:set>
                                      <p:cBhvr>
                                        <p:cTn id="67" dur="1" fill="hold">
                                          <p:stCondLst>
                                            <p:cond delay="0"/>
                                          </p:stCondLst>
                                        </p:cTn>
                                        <p:tgtEl>
                                          <p:spTgt spid="22"/>
                                        </p:tgtEl>
                                        <p:attrNameLst>
                                          <p:attrName>style.visibility</p:attrName>
                                        </p:attrNameLst>
                                      </p:cBhvr>
                                      <p:to>
                                        <p:strVal val="visible"/>
                                      </p:to>
                                    </p:set>
                                    <p:anim calcmode="lin" valueType="num">
                                      <p:cBhvr additive="base">
                                        <p:cTn id="68" dur="500"/>
                                        <p:tgtEl>
                                          <p:spTgt spid="22"/>
                                        </p:tgtEl>
                                        <p:attrNameLst>
                                          <p:attrName>ppt_y</p:attrName>
                                        </p:attrNameLst>
                                      </p:cBhvr>
                                      <p:tavLst>
                                        <p:tav tm="0">
                                          <p:val>
                                            <p:strVal val="#ppt_y+#ppt_h*1.125000"/>
                                          </p:val>
                                        </p:tav>
                                        <p:tav tm="100000">
                                          <p:val>
                                            <p:strVal val="#ppt_y"/>
                                          </p:val>
                                        </p:tav>
                                      </p:tavLst>
                                    </p:anim>
                                    <p:animEffect transition="in" filter="wipe(up)">
                                      <p:cBhvr>
                                        <p:cTn id="6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10" grpId="0"/>
      <p:bldP spid="11" grpId="0"/>
      <p:bldP spid="14" grpId="0"/>
      <p:bldP spid="17" grpId="0"/>
      <p:bldP spid="18" grpId="0"/>
      <p:bldP spid="20"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pic>
        <p:nvPicPr>
          <p:cNvPr id="21" name="图片 20" descr="C:\Users\Administrator\Desktop\课件制作材料\ppt素材\文本框\ea2b6ef3-3ed7-4fee-9424-b6ad66825633.pngea2b6ef3-3ed7-4fee-9424-b6ad66825633"/>
          <p:cNvPicPr>
            <a:picLocks noChangeAspect="1"/>
          </p:cNvPicPr>
          <p:nvPr/>
        </p:nvPicPr>
        <p:blipFill>
          <a:blip r:embed="rId2"/>
          <a:srcRect/>
          <a:stretch>
            <a:fillRect/>
          </a:stretch>
        </p:blipFill>
        <p:spPr>
          <a:xfrm>
            <a:off x="3998595" y="2755265"/>
            <a:ext cx="4351020" cy="1918335"/>
          </a:xfrm>
          <a:prstGeom prst="rect">
            <a:avLst/>
          </a:prstGeom>
        </p:spPr>
      </p:pic>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6" name="组合 5"/>
          <p:cNvGrpSpPr/>
          <p:nvPr/>
        </p:nvGrpSpPr>
        <p:grpSpPr>
          <a:xfrm>
            <a:off x="1297305" y="811530"/>
            <a:ext cx="2282190" cy="1470660"/>
            <a:chOff x="1183" y="1505"/>
            <a:chExt cx="3594" cy="2316"/>
          </a:xfrm>
        </p:grpSpPr>
        <p:pic>
          <p:nvPicPr>
            <p:cNvPr id="4" name="图片 3" descr="图片272"/>
            <p:cNvPicPr>
              <a:picLocks noChangeAspect="1"/>
            </p:cNvPicPr>
            <p:nvPr/>
          </p:nvPicPr>
          <p:blipFill>
            <a:blip r:embed="rId3"/>
            <a:stretch>
              <a:fillRect/>
            </a:stretch>
          </p:blipFill>
          <p:spPr>
            <a:xfrm>
              <a:off x="1183" y="1505"/>
              <a:ext cx="3595" cy="2316"/>
            </a:xfrm>
            <a:prstGeom prst="rect">
              <a:avLst/>
            </a:prstGeom>
          </p:spPr>
        </p:pic>
        <p:sp>
          <p:nvSpPr>
            <p:cNvPr id="3" name="文本框 2"/>
            <p:cNvSpPr txBox="1"/>
            <p:nvPr/>
          </p:nvSpPr>
          <p:spPr>
            <a:xfrm>
              <a:off x="2224" y="2300"/>
              <a:ext cx="1514" cy="725"/>
            </a:xfrm>
            <a:prstGeom prst="rect">
              <a:avLst/>
            </a:prstGeom>
            <a:noFill/>
          </p:spPr>
          <p:txBody>
            <a:bodyPr wrap="none" rtlCol="0">
              <a:spAutoFit/>
            </a:bodyPr>
            <a:p>
              <a:r>
                <a:rPr lang="zh-CN" altLang="en-US" sz="2400"/>
                <a:t>计</a:t>
              </a:r>
              <a:r>
                <a:rPr lang="en-US" altLang="zh-CN" sz="2400"/>
                <a:t>  </a:t>
              </a:r>
              <a:r>
                <a:rPr lang="zh-CN" altLang="en-US" sz="2400"/>
                <a:t>算</a:t>
              </a:r>
              <a:endParaRPr lang="zh-CN" altLang="en-US" sz="2400"/>
            </a:p>
          </p:txBody>
        </p:sp>
      </p:grpSp>
      <p:sp>
        <p:nvSpPr>
          <p:cNvPr id="23" name="Rectangle 3"/>
          <p:cNvSpPr>
            <a:spLocks noChangeArrowheads="1"/>
          </p:cNvSpPr>
          <p:nvPr/>
        </p:nvSpPr>
        <p:spPr bwMode="auto">
          <a:xfrm>
            <a:off x="4562475" y="1619250"/>
            <a:ext cx="2442210" cy="46164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9050">
                <a:solidFill>
                  <a:srgbClr val="FF3399"/>
                </a:solidFill>
                <a:miter lim="800000"/>
                <a:headEnd/>
                <a:tailEnd type="none" w="lg" len="lg"/>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algn="just" eaLnBrk="1" hangingPunct="1"/>
            <a:r>
              <a:rPr lang="en-US" altLang="zh-CN" sz="2400" b="0" dirty="0">
                <a:latin typeface="微软雅黑" panose="020B0503020204020204" pitchFamily="34" charset="-122"/>
                <a:ea typeface="微软雅黑" panose="020B0503020204020204" pitchFamily="34" charset="-122"/>
                <a:cs typeface="微软雅黑" panose="020B0503020204020204" pitchFamily="34" charset="-122"/>
              </a:rPr>
              <a:t>  106 × 30 </a:t>
            </a:r>
            <a:r>
              <a:rPr lang="zh-CN" altLang="zh-CN" sz="2400" b="0" dirty="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b="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矩形 15"/>
          <p:cNvSpPr/>
          <p:nvPr/>
        </p:nvSpPr>
        <p:spPr>
          <a:xfrm>
            <a:off x="4879340" y="3214370"/>
            <a:ext cx="2442845" cy="460375"/>
          </a:xfrm>
          <a:prstGeom prst="rect">
            <a:avLst/>
          </a:prstGeom>
        </p:spPr>
        <p:txBody>
          <a:bodyPr wrap="square">
            <a:spAutoFit/>
          </a:bodyPr>
          <a:p>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106 × 3 </a:t>
            </a:r>
            <a:r>
              <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318</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8" name="矩形 17"/>
          <p:cNvSpPr/>
          <p:nvPr/>
        </p:nvSpPr>
        <p:spPr>
          <a:xfrm>
            <a:off x="4832350" y="3847465"/>
            <a:ext cx="3098800" cy="460375"/>
          </a:xfrm>
          <a:prstGeom prst="rect">
            <a:avLst/>
          </a:prstGeom>
        </p:spPr>
        <p:txBody>
          <a:bodyPr wrap="square">
            <a:spAutoFit/>
          </a:bodyPr>
          <a:p>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318 × 10 </a:t>
            </a:r>
            <a:r>
              <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3180</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0" name="矩形 19"/>
          <p:cNvSpPr/>
          <p:nvPr/>
        </p:nvSpPr>
        <p:spPr>
          <a:xfrm>
            <a:off x="4817456" y="5234484"/>
            <a:ext cx="3430699" cy="460375"/>
          </a:xfrm>
          <a:prstGeom prst="rect">
            <a:avLst/>
          </a:prstGeom>
        </p:spPr>
        <p:txBody>
          <a:bodyPr wrap="square">
            <a:spAutoFit/>
          </a:bodyPr>
          <a:p>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106 × 30 </a:t>
            </a:r>
            <a:r>
              <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3180</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7" name="组合 6"/>
          <p:cNvGrpSpPr/>
          <p:nvPr/>
        </p:nvGrpSpPr>
        <p:grpSpPr>
          <a:xfrm>
            <a:off x="1532255" y="2374900"/>
            <a:ext cx="1942465" cy="970915"/>
            <a:chOff x="1651" y="5701"/>
            <a:chExt cx="3059" cy="1529"/>
          </a:xfrm>
        </p:grpSpPr>
        <p:grpSp>
          <p:nvGrpSpPr>
            <p:cNvPr id="13" name="组合 12"/>
            <p:cNvGrpSpPr/>
            <p:nvPr/>
          </p:nvGrpSpPr>
          <p:grpSpPr>
            <a:xfrm>
              <a:off x="1651" y="5701"/>
              <a:ext cx="3059" cy="1529"/>
              <a:chOff x="1651" y="5701"/>
              <a:chExt cx="3059" cy="1529"/>
            </a:xfrm>
          </p:grpSpPr>
          <p:sp>
            <p:nvSpPr>
              <p:cNvPr id="9" name="右箭头 8"/>
              <p:cNvSpPr/>
              <p:nvPr/>
            </p:nvSpPr>
            <p:spPr>
              <a:xfrm>
                <a:off x="1974" y="6093"/>
                <a:ext cx="2736" cy="1137"/>
              </a:xfrm>
              <a:prstGeom prst="rightArrow">
                <a:avLst>
                  <a:gd name="adj1" fmla="val 73011"/>
                  <a:gd name="adj2" fmla="val 50000"/>
                </a:avLst>
              </a:prstGeom>
              <a:noFill/>
              <a:ln w="47625">
                <a:solidFill>
                  <a:srgbClr val="00B050"/>
                </a:solidFill>
              </a:ln>
              <a:effectLst>
                <a:glow rad="101600">
                  <a:schemeClr val="accent3">
                    <a:satMod val="175000"/>
                    <a:alpha val="40000"/>
                  </a:schemeClr>
                </a:glow>
                <a:outerShdw blurRad="50800" dist="38100" dir="5400000" algn="t" rotWithShape="0">
                  <a:prstClr val="black">
                    <a:alpha val="40000"/>
                  </a:prst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8" name="图片 7"/>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a:xfrm>
                <a:off x="1651" y="5701"/>
                <a:ext cx="1087" cy="1087"/>
              </a:xfrm>
              <a:prstGeom prst="rect">
                <a:avLst/>
              </a:prstGeom>
            </p:spPr>
          </p:pic>
        </p:grpSp>
        <p:sp>
          <p:nvSpPr>
            <p:cNvPr id="10" name="文本框 9"/>
            <p:cNvSpPr txBox="1"/>
            <p:nvPr/>
          </p:nvSpPr>
          <p:spPr>
            <a:xfrm>
              <a:off x="2631" y="6299"/>
              <a:ext cx="1248" cy="725"/>
            </a:xfrm>
            <a:prstGeom prst="rect">
              <a:avLst/>
            </a:prstGeom>
            <a:noFill/>
          </p:spPr>
          <p:txBody>
            <a:bodyPr wrap="none" rtlCol="0">
              <a:spAutoFit/>
            </a:bodyPr>
            <a:p>
              <a:r>
                <a:rPr lang="zh-CN" altLang="en-US" sz="2400"/>
                <a:t>口算</a:t>
              </a:r>
              <a:endParaRPr lang="zh-CN" altLang="en-US" sz="2400"/>
            </a:p>
          </p:txBody>
        </p:sp>
      </p:grpSp>
      <p:sp>
        <p:nvSpPr>
          <p:cNvPr id="22" name="文本框 21"/>
          <p:cNvSpPr txBox="1"/>
          <p:nvPr/>
        </p:nvSpPr>
        <p:spPr>
          <a:xfrm>
            <a:off x="6610350" y="1619250"/>
            <a:ext cx="896620"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3180</a:t>
            </a:r>
            <a:endParaRPr lang="en-US" altLang="zh-CN" sz="2400">
              <a:latin typeface="微软雅黑" panose="020B0503020204020204" pitchFamily="34" charset="-122"/>
              <a:ea typeface="微软雅黑" panose="020B0503020204020204" pitchFamily="34" charset="-122"/>
            </a:endParaRPr>
          </a:p>
        </p:txBody>
      </p:sp>
      <p:pic>
        <p:nvPicPr>
          <p:cNvPr id="24" name="图片 23" descr="6c20b2da-1c44-4c74-90c3-435e36951e27"/>
          <p:cNvPicPr>
            <a:picLocks noChangeAspect="1"/>
          </p:cNvPicPr>
          <p:nvPr/>
        </p:nvPicPr>
        <p:blipFill>
          <a:blip r:embed="rId5"/>
          <a:stretch>
            <a:fillRect/>
          </a:stretch>
        </p:blipFill>
        <p:spPr>
          <a:xfrm rot="300000" flipH="1">
            <a:off x="8676640" y="696595"/>
            <a:ext cx="3046730" cy="1456055"/>
          </a:xfrm>
          <a:prstGeom prst="rect">
            <a:avLst/>
          </a:prstGeom>
        </p:spPr>
      </p:pic>
      <p:pic>
        <p:nvPicPr>
          <p:cNvPr id="5" name="图片 4" descr="图片288"/>
          <p:cNvPicPr>
            <a:picLocks noChangeAspect="1"/>
          </p:cNvPicPr>
          <p:nvPr/>
        </p:nvPicPr>
        <p:blipFill>
          <a:blip r:embed="rId6"/>
          <a:stretch>
            <a:fillRect/>
          </a:stretch>
        </p:blipFill>
        <p:spPr>
          <a:xfrm flipH="1">
            <a:off x="3708400" y="4307840"/>
            <a:ext cx="984885" cy="13868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from="(-#ppt_w/2)" to="(#ppt_x)" calcmode="lin" valueType="num">
                                      <p:cBhvr>
                                        <p:cTn id="7" dur="600" fill="hold">
                                          <p:stCondLst>
                                            <p:cond delay="0"/>
                                          </p:stCondLst>
                                        </p:cTn>
                                        <p:tgtEl>
                                          <p:spTgt spid="7"/>
                                        </p:tgtEl>
                                        <p:attrNameLst>
                                          <p:attrName>ppt_x</p:attrName>
                                        </p:attrNameLst>
                                      </p:cBhvr>
                                    </p:anim>
                                    <p:anim from="0" to="-1.0" calcmode="lin" valueType="num">
                                      <p:cBhvr>
                                        <p:cTn id="8" dur="200" decel="50000" autoRev="1" fill="hold">
                                          <p:stCondLst>
                                            <p:cond delay="600"/>
                                          </p:stCondLst>
                                        </p:cTn>
                                        <p:tgtEl>
                                          <p:spTgt spid="7"/>
                                        </p:tgtEl>
                                        <p:attrNameLst>
                                          <p:attrName>xshear</p:attrName>
                                        </p:attrNameLst>
                                      </p:cBhvr>
                                    </p:anim>
                                    <p:animScale>
                                      <p:cBhvr>
                                        <p:cTn id="9" dur="200" decel="100000" autoRev="1" fill="hold">
                                          <p:stCondLst>
                                            <p:cond delay="600"/>
                                          </p:stCondLst>
                                        </p:cTn>
                                        <p:tgtEl>
                                          <p:spTgt spid="7"/>
                                        </p:tgtEl>
                                      </p:cBhvr>
                                      <p:from x="100000" y="100000"/>
                                      <p:to x="80000" y="100000"/>
                                    </p:animScale>
                                    <p:anim by="(#ppt_h/3+#ppt_w*0.1)" calcmode="lin" valueType="num">
                                      <p:cBhvr additive="sum">
                                        <p:cTn id="10" dur="200" decel="100000" autoRev="1" fill="hold">
                                          <p:stCondLst>
                                            <p:cond delay="600"/>
                                          </p:stCondLst>
                                        </p:cTn>
                                        <p:tgtEl>
                                          <p:spTgt spid="7"/>
                                        </p:tgtEl>
                                        <p:attrNameLst>
                                          <p:attrName>ppt_x</p:attrName>
                                        </p:attrNameLst>
                                      </p:cBhvr>
                                    </p:anim>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nodeType="click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p:cTn id="15" dur="500" fill="hold"/>
                                        <p:tgtEl>
                                          <p:spTgt spid="21"/>
                                        </p:tgtEl>
                                        <p:attrNameLst>
                                          <p:attrName>ppt_w</p:attrName>
                                        </p:attrNameLst>
                                      </p:cBhvr>
                                      <p:tavLst>
                                        <p:tav tm="0">
                                          <p:val>
                                            <p:fltVal val="0"/>
                                          </p:val>
                                        </p:tav>
                                        <p:tav tm="100000">
                                          <p:val>
                                            <p:strVal val="#ppt_w"/>
                                          </p:val>
                                        </p:tav>
                                      </p:tavLst>
                                    </p:anim>
                                    <p:anim calcmode="lin" valueType="num">
                                      <p:cBhvr>
                                        <p:cTn id="16" dur="500" fill="hold"/>
                                        <p:tgtEl>
                                          <p:spTgt spid="21"/>
                                        </p:tgtEl>
                                        <p:attrNameLst>
                                          <p:attrName>ppt_h</p:attrName>
                                        </p:attrNameLst>
                                      </p:cBhvr>
                                      <p:tavLst>
                                        <p:tav tm="0">
                                          <p:val>
                                            <p:fltVal val="0"/>
                                          </p:val>
                                        </p:tav>
                                        <p:tav tm="100000">
                                          <p:val>
                                            <p:strVal val="#ppt_h"/>
                                          </p:val>
                                        </p:tav>
                                      </p:tavLst>
                                    </p:anim>
                                    <p:animEffect transition="in" filter="fade">
                                      <p:cBhvr>
                                        <p:cTn id="17" dur="500"/>
                                        <p:tgtEl>
                                          <p:spTgt spid="2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left)">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ipe(left)">
                                      <p:cBhvr>
                                        <p:cTn id="27" dur="500"/>
                                        <p:tgtEl>
                                          <p:spTgt spid="1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wipe(up)">
                                      <p:cBhvr>
                                        <p:cTn id="32" dur="500"/>
                                        <p:tgtEl>
                                          <p:spTgt spid="5"/>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wipe(left)">
                                      <p:cBhvr>
                                        <p:cTn id="37" dur="500"/>
                                        <p:tgtEl>
                                          <p:spTgt spid="20"/>
                                        </p:tgtEl>
                                      </p:cBhvr>
                                    </p:animEffect>
                                  </p:childTnLst>
                                </p:cTn>
                              </p:par>
                            </p:childTnLst>
                          </p:cTn>
                        </p:par>
                      </p:childTnLst>
                    </p:cTn>
                  </p:par>
                  <p:par>
                    <p:cTn id="38" fill="hold">
                      <p:stCondLst>
                        <p:cond delay="indefinite"/>
                      </p:stCondLst>
                      <p:childTnLst>
                        <p:par>
                          <p:cTn id="39" fill="hold">
                            <p:stCondLst>
                              <p:cond delay="0"/>
                            </p:stCondLst>
                            <p:childTnLst>
                              <p:par>
                                <p:cTn id="40" presetID="12" presetClass="entr" presetSubtype="4" fill="hold" grpId="0" nodeType="clickEffect">
                                  <p:stCondLst>
                                    <p:cond delay="0"/>
                                  </p:stCondLst>
                                  <p:childTnLst>
                                    <p:set>
                                      <p:cBhvr>
                                        <p:cTn id="41" dur="1" fill="hold">
                                          <p:stCondLst>
                                            <p:cond delay="0"/>
                                          </p:stCondLst>
                                        </p:cTn>
                                        <p:tgtEl>
                                          <p:spTgt spid="22"/>
                                        </p:tgtEl>
                                        <p:attrNameLst>
                                          <p:attrName>style.visibility</p:attrName>
                                        </p:attrNameLst>
                                      </p:cBhvr>
                                      <p:to>
                                        <p:strVal val="visible"/>
                                      </p:to>
                                    </p:set>
                                    <p:anim calcmode="lin" valueType="num">
                                      <p:cBhvr additive="base">
                                        <p:cTn id="42" dur="500"/>
                                        <p:tgtEl>
                                          <p:spTgt spid="22"/>
                                        </p:tgtEl>
                                        <p:attrNameLst>
                                          <p:attrName>ppt_y</p:attrName>
                                        </p:attrNameLst>
                                      </p:cBhvr>
                                      <p:tavLst>
                                        <p:tav tm="0">
                                          <p:val>
                                            <p:strVal val="#ppt_y+#ppt_h*1.125000"/>
                                          </p:val>
                                        </p:tav>
                                        <p:tav tm="100000">
                                          <p:val>
                                            <p:strVal val="#ppt_y"/>
                                          </p:val>
                                        </p:tav>
                                      </p:tavLst>
                                    </p:anim>
                                    <p:animEffect transition="in" filter="wipe(up)">
                                      <p:cBhvr>
                                        <p:cTn id="4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8" grpId="0"/>
      <p:bldP spid="20" grpId="0"/>
      <p:bldP spid="22"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6" name="组合 5"/>
          <p:cNvGrpSpPr/>
          <p:nvPr/>
        </p:nvGrpSpPr>
        <p:grpSpPr>
          <a:xfrm>
            <a:off x="1297305" y="811530"/>
            <a:ext cx="2282190" cy="1470660"/>
            <a:chOff x="1183" y="1505"/>
            <a:chExt cx="3594" cy="2316"/>
          </a:xfrm>
        </p:grpSpPr>
        <p:pic>
          <p:nvPicPr>
            <p:cNvPr id="4" name="图片 3" descr="图片272"/>
            <p:cNvPicPr>
              <a:picLocks noChangeAspect="1"/>
            </p:cNvPicPr>
            <p:nvPr/>
          </p:nvPicPr>
          <p:blipFill>
            <a:blip r:embed="rId2"/>
            <a:stretch>
              <a:fillRect/>
            </a:stretch>
          </p:blipFill>
          <p:spPr>
            <a:xfrm>
              <a:off x="1183" y="1505"/>
              <a:ext cx="3595" cy="2316"/>
            </a:xfrm>
            <a:prstGeom prst="rect">
              <a:avLst/>
            </a:prstGeom>
          </p:spPr>
        </p:pic>
        <p:sp>
          <p:nvSpPr>
            <p:cNvPr id="3" name="文本框 2"/>
            <p:cNvSpPr txBox="1"/>
            <p:nvPr/>
          </p:nvSpPr>
          <p:spPr>
            <a:xfrm>
              <a:off x="2224" y="2300"/>
              <a:ext cx="1514" cy="725"/>
            </a:xfrm>
            <a:prstGeom prst="rect">
              <a:avLst/>
            </a:prstGeom>
            <a:noFill/>
          </p:spPr>
          <p:txBody>
            <a:bodyPr wrap="none" rtlCol="0">
              <a:spAutoFit/>
            </a:bodyPr>
            <a:p>
              <a:r>
                <a:rPr lang="zh-CN" altLang="en-US" sz="2400"/>
                <a:t>计</a:t>
              </a:r>
              <a:r>
                <a:rPr lang="en-US" altLang="zh-CN" sz="2400"/>
                <a:t>  </a:t>
              </a:r>
              <a:r>
                <a:rPr lang="zh-CN" altLang="en-US" sz="2400"/>
                <a:t>算</a:t>
              </a:r>
              <a:endParaRPr lang="zh-CN" altLang="en-US" sz="2400"/>
            </a:p>
          </p:txBody>
        </p:sp>
      </p:grpSp>
      <p:sp>
        <p:nvSpPr>
          <p:cNvPr id="23" name="Rectangle 3"/>
          <p:cNvSpPr>
            <a:spLocks noChangeArrowheads="1"/>
          </p:cNvSpPr>
          <p:nvPr/>
        </p:nvSpPr>
        <p:spPr bwMode="auto">
          <a:xfrm>
            <a:off x="4562475" y="1619250"/>
            <a:ext cx="2442210" cy="46164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9050">
                <a:solidFill>
                  <a:srgbClr val="FF3399"/>
                </a:solidFill>
                <a:miter lim="800000"/>
                <a:headEnd/>
                <a:tailEnd type="none" w="lg" len="lg"/>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algn="just" eaLnBrk="1" hangingPunct="1"/>
            <a:r>
              <a:rPr lang="en-US" altLang="zh-CN" sz="2400" b="0" dirty="0">
                <a:latin typeface="微软雅黑" panose="020B0503020204020204" pitchFamily="34" charset="-122"/>
                <a:ea typeface="微软雅黑" panose="020B0503020204020204" pitchFamily="34" charset="-122"/>
                <a:cs typeface="微软雅黑" panose="020B0503020204020204" pitchFamily="34" charset="-122"/>
              </a:rPr>
              <a:t>  106 × 30 </a:t>
            </a:r>
            <a:r>
              <a:rPr lang="zh-CN" altLang="zh-CN" sz="2400" b="0" dirty="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b="0" dirty="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7" name="组合 6"/>
          <p:cNvGrpSpPr/>
          <p:nvPr/>
        </p:nvGrpSpPr>
        <p:grpSpPr>
          <a:xfrm>
            <a:off x="1532255" y="2374900"/>
            <a:ext cx="2355215" cy="970915"/>
            <a:chOff x="1651" y="5701"/>
            <a:chExt cx="3709" cy="1529"/>
          </a:xfrm>
        </p:grpSpPr>
        <p:grpSp>
          <p:nvGrpSpPr>
            <p:cNvPr id="13" name="组合 12"/>
            <p:cNvGrpSpPr/>
            <p:nvPr/>
          </p:nvGrpSpPr>
          <p:grpSpPr>
            <a:xfrm>
              <a:off x="1651" y="5701"/>
              <a:ext cx="3709" cy="1529"/>
              <a:chOff x="1651" y="5701"/>
              <a:chExt cx="3709" cy="1529"/>
            </a:xfrm>
          </p:grpSpPr>
          <p:sp>
            <p:nvSpPr>
              <p:cNvPr id="9" name="右箭头 8"/>
              <p:cNvSpPr/>
              <p:nvPr/>
            </p:nvSpPr>
            <p:spPr>
              <a:xfrm>
                <a:off x="1974" y="6093"/>
                <a:ext cx="3386" cy="1137"/>
              </a:xfrm>
              <a:prstGeom prst="rightArrow">
                <a:avLst>
                  <a:gd name="adj1" fmla="val 73011"/>
                  <a:gd name="adj2" fmla="val 50000"/>
                </a:avLst>
              </a:prstGeom>
              <a:noFill/>
              <a:ln w="47625">
                <a:solidFill>
                  <a:schemeClr val="accent4">
                    <a:lumMod val="75000"/>
                  </a:schemeClr>
                </a:solidFill>
              </a:ln>
              <a:effectLst>
                <a:glow rad="101600">
                  <a:schemeClr val="accent4">
                    <a:satMod val="175000"/>
                    <a:alpha val="40000"/>
                  </a:schemeClr>
                </a:glow>
                <a:outerShdw blurRad="50800" dist="38100" dir="5400000" algn="t" rotWithShape="0">
                  <a:prstClr val="black">
                    <a:alpha val="40000"/>
                  </a:prst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8" name="图片 7"/>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1651" y="5701"/>
                <a:ext cx="1087" cy="1087"/>
              </a:xfrm>
              <a:prstGeom prst="rect">
                <a:avLst/>
              </a:prstGeom>
            </p:spPr>
          </p:pic>
        </p:grpSp>
        <p:sp>
          <p:nvSpPr>
            <p:cNvPr id="10" name="文本框 9"/>
            <p:cNvSpPr txBox="1"/>
            <p:nvPr/>
          </p:nvSpPr>
          <p:spPr>
            <a:xfrm>
              <a:off x="2631" y="6299"/>
              <a:ext cx="2208" cy="725"/>
            </a:xfrm>
            <a:prstGeom prst="rect">
              <a:avLst/>
            </a:prstGeom>
            <a:noFill/>
          </p:spPr>
          <p:txBody>
            <a:bodyPr wrap="none" rtlCol="0">
              <a:spAutoFit/>
            </a:bodyPr>
            <a:p>
              <a:r>
                <a:rPr lang="zh-CN" altLang="en-US" sz="2400"/>
                <a:t>竖式计算</a:t>
              </a:r>
              <a:endParaRPr lang="zh-CN" altLang="en-US" sz="2400"/>
            </a:p>
          </p:txBody>
        </p:sp>
      </p:grpSp>
      <p:sp>
        <p:nvSpPr>
          <p:cNvPr id="22" name="文本框 21"/>
          <p:cNvSpPr txBox="1"/>
          <p:nvPr/>
        </p:nvSpPr>
        <p:spPr>
          <a:xfrm>
            <a:off x="6610350" y="1619250"/>
            <a:ext cx="896620"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3180</a:t>
            </a:r>
            <a:endParaRPr lang="en-US" altLang="zh-CN" sz="2400">
              <a:latin typeface="微软雅黑" panose="020B0503020204020204" pitchFamily="34" charset="-122"/>
              <a:ea typeface="微软雅黑" panose="020B0503020204020204" pitchFamily="34" charset="-122"/>
            </a:endParaRPr>
          </a:p>
        </p:txBody>
      </p:sp>
      <p:pic>
        <p:nvPicPr>
          <p:cNvPr id="24" name="图片 23" descr="6c20b2da-1c44-4c74-90c3-435e36951e27"/>
          <p:cNvPicPr>
            <a:picLocks noChangeAspect="1"/>
          </p:cNvPicPr>
          <p:nvPr/>
        </p:nvPicPr>
        <p:blipFill>
          <a:blip r:embed="rId4"/>
          <a:stretch>
            <a:fillRect/>
          </a:stretch>
        </p:blipFill>
        <p:spPr>
          <a:xfrm rot="300000" flipH="1">
            <a:off x="8676640" y="696595"/>
            <a:ext cx="3046730" cy="1456055"/>
          </a:xfrm>
          <a:prstGeom prst="rect">
            <a:avLst/>
          </a:prstGeom>
        </p:spPr>
      </p:pic>
      <p:sp>
        <p:nvSpPr>
          <p:cNvPr id="15" name="文本框 14"/>
          <p:cNvSpPr txBox="1"/>
          <p:nvPr/>
        </p:nvSpPr>
        <p:spPr>
          <a:xfrm>
            <a:off x="4949825" y="2799080"/>
            <a:ext cx="15297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     1  0  6</a:t>
            </a:r>
            <a:endParaRPr lang="en-US" altLang="zh-CN" sz="24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7" name="文本框 16"/>
          <p:cNvSpPr txBox="1"/>
          <p:nvPr/>
        </p:nvSpPr>
        <p:spPr>
          <a:xfrm>
            <a:off x="5262245" y="3434080"/>
            <a:ext cx="1667510" cy="46037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       3  </a:t>
            </a:r>
            <a:r>
              <a:rPr lang="en-US" altLang="zh-CN" sz="240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0 </a:t>
            </a:r>
            <a:endParaRPr lang="en-US" altLang="zh-CN" sz="240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25" name="直接连接符 24"/>
          <p:cNvCxnSpPr/>
          <p:nvPr/>
        </p:nvCxnSpPr>
        <p:spPr>
          <a:xfrm>
            <a:off x="5269230" y="3968750"/>
            <a:ext cx="196215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文本框 25"/>
          <p:cNvSpPr txBox="1"/>
          <p:nvPr/>
        </p:nvSpPr>
        <p:spPr>
          <a:xfrm>
            <a:off x="5904230" y="3661410"/>
            <a:ext cx="323850" cy="368300"/>
          </a:xfrm>
          <a:prstGeom prst="rect">
            <a:avLst/>
          </a:prstGeom>
          <a:noFill/>
        </p:spPr>
        <p:txBody>
          <a:bodyPr wrap="none" rtlCol="0">
            <a:spAutoFit/>
          </a:bodyPr>
          <a:p>
            <a:r>
              <a:rPr lang="en-US" altLang="zh-CN" b="1">
                <a:solidFill>
                  <a:schemeClr val="tx1"/>
                </a:solidFill>
                <a:latin typeface="微软雅黑" panose="020B0503020204020204" pitchFamily="34" charset="-122"/>
                <a:ea typeface="微软雅黑" panose="020B0503020204020204" pitchFamily="34" charset="-122"/>
              </a:rPr>
              <a:t>1</a:t>
            </a:r>
            <a:endParaRPr lang="en-US" altLang="zh-CN" b="1">
              <a:solidFill>
                <a:schemeClr val="tx1"/>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6113145" y="4005580"/>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8</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8" name="文本框 27"/>
          <p:cNvSpPr txBox="1"/>
          <p:nvPr/>
        </p:nvSpPr>
        <p:spPr>
          <a:xfrm>
            <a:off x="5748655" y="3994785"/>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1</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9" name="文本框 28"/>
          <p:cNvSpPr txBox="1"/>
          <p:nvPr/>
        </p:nvSpPr>
        <p:spPr>
          <a:xfrm>
            <a:off x="6477635" y="4005580"/>
            <a:ext cx="361315" cy="460375"/>
          </a:xfrm>
          <a:prstGeom prst="rect">
            <a:avLst/>
          </a:prstGeom>
          <a:noFill/>
        </p:spPr>
        <p:txBody>
          <a:bodyPr wrap="none" rtlCol="0">
            <a:spAutoFit/>
          </a:bodyPr>
          <a:p>
            <a:r>
              <a:rPr lang="en-US" altLang="zh-CN" sz="24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0</a:t>
            </a:r>
            <a:endParaRPr lang="en-US" altLang="zh-CN" sz="24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43" name="直接连接符 42"/>
          <p:cNvCxnSpPr/>
          <p:nvPr/>
        </p:nvCxnSpPr>
        <p:spPr>
          <a:xfrm>
            <a:off x="6483350" y="2873375"/>
            <a:ext cx="0" cy="1428750"/>
          </a:xfrm>
          <a:prstGeom prst="line">
            <a:avLst/>
          </a:prstGeom>
          <a:ln w="38100" cmpd="sng">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45" name="直接箭头连接符 44"/>
          <p:cNvCxnSpPr/>
          <p:nvPr/>
        </p:nvCxnSpPr>
        <p:spPr>
          <a:xfrm flipV="1">
            <a:off x="6309995" y="3216910"/>
            <a:ext cx="0" cy="301625"/>
          </a:xfrm>
          <a:prstGeom prst="straightConnector1">
            <a:avLst/>
          </a:prstGeom>
          <a:ln w="3492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6" name="直接箭头连接符 45"/>
          <p:cNvCxnSpPr/>
          <p:nvPr/>
        </p:nvCxnSpPr>
        <p:spPr>
          <a:xfrm flipH="1" flipV="1">
            <a:off x="5959475" y="3206750"/>
            <a:ext cx="269875" cy="349250"/>
          </a:xfrm>
          <a:prstGeom prst="straightConnector1">
            <a:avLst/>
          </a:prstGeom>
          <a:ln w="3492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5" name="直接箭头连接符 4"/>
          <p:cNvCxnSpPr/>
          <p:nvPr/>
        </p:nvCxnSpPr>
        <p:spPr>
          <a:xfrm flipH="1" flipV="1">
            <a:off x="5587365" y="3238500"/>
            <a:ext cx="555625" cy="349250"/>
          </a:xfrm>
          <a:prstGeom prst="straightConnector1">
            <a:avLst/>
          </a:prstGeom>
          <a:ln w="3492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5434965" y="3994785"/>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3</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4" name="组合 13"/>
          <p:cNvGrpSpPr/>
          <p:nvPr/>
        </p:nvGrpSpPr>
        <p:grpSpPr>
          <a:xfrm>
            <a:off x="4229100" y="2539365"/>
            <a:ext cx="3924300" cy="2258060"/>
            <a:chOff x="3459" y="7322"/>
            <a:chExt cx="6180" cy="3005"/>
          </a:xfrm>
        </p:grpSpPr>
        <p:sp>
          <p:nvSpPr>
            <p:cNvPr id="18" name="流程图: 可选过程 17"/>
            <p:cNvSpPr/>
            <p:nvPr/>
          </p:nvSpPr>
          <p:spPr>
            <a:xfrm>
              <a:off x="3526" y="7396"/>
              <a:ext cx="6009" cy="2835"/>
            </a:xfrm>
            <a:prstGeom prst="flowChartAlternateProcess">
              <a:avLst/>
            </a:prstGeom>
            <a:noFill/>
            <a:ln w="28575" cmpd="sng">
              <a:solidFill>
                <a:schemeClr val="accent4">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6" name="组合 15"/>
            <p:cNvGrpSpPr/>
            <p:nvPr/>
          </p:nvGrpSpPr>
          <p:grpSpPr>
            <a:xfrm>
              <a:off x="3459" y="7322"/>
              <a:ext cx="6180" cy="3005"/>
              <a:chOff x="-157" y="3633"/>
              <a:chExt cx="6180" cy="3005"/>
            </a:xfrm>
          </p:grpSpPr>
          <p:sp>
            <p:nvSpPr>
              <p:cNvPr id="19" name="流程图: 可选过程 18"/>
              <p:cNvSpPr/>
              <p:nvPr/>
            </p:nvSpPr>
            <p:spPr>
              <a:xfrm>
                <a:off x="16" y="3782"/>
                <a:ext cx="5851" cy="2685"/>
              </a:xfrm>
              <a:prstGeom prst="flowChartAlternateProcess">
                <a:avLst/>
              </a:prstGeom>
              <a:noFill/>
              <a:ln w="28575"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流程图: 可选过程 19"/>
              <p:cNvSpPr/>
              <p:nvPr/>
            </p:nvSpPr>
            <p:spPr>
              <a:xfrm>
                <a:off x="-157" y="3633"/>
                <a:ext cx="6180" cy="3005"/>
              </a:xfrm>
              <a:prstGeom prst="flowChartAlternateProcess">
                <a:avLst/>
              </a:prstGeom>
              <a:noFill/>
              <a:ln w="38100" cmpd="sng">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grpSp>
        <p:nvGrpSpPr>
          <p:cNvPr id="12" name="组合 11"/>
          <p:cNvGrpSpPr/>
          <p:nvPr/>
        </p:nvGrpSpPr>
        <p:grpSpPr>
          <a:xfrm>
            <a:off x="2535555" y="4724400"/>
            <a:ext cx="5374640" cy="1765300"/>
            <a:chOff x="3993" y="7440"/>
            <a:chExt cx="8464" cy="2780"/>
          </a:xfrm>
        </p:grpSpPr>
        <p:grpSp>
          <p:nvGrpSpPr>
            <p:cNvPr id="38" name="组合 37"/>
            <p:cNvGrpSpPr/>
            <p:nvPr/>
          </p:nvGrpSpPr>
          <p:grpSpPr>
            <a:xfrm rot="0">
              <a:off x="7061" y="8279"/>
              <a:ext cx="5396" cy="1361"/>
              <a:chOff x="5601" y="8722"/>
              <a:chExt cx="7972" cy="1361"/>
            </a:xfrm>
          </p:grpSpPr>
          <p:grpSp>
            <p:nvGrpSpPr>
              <p:cNvPr id="35" name="组合 34"/>
              <p:cNvGrpSpPr/>
              <p:nvPr/>
            </p:nvGrpSpPr>
            <p:grpSpPr>
              <a:xfrm rot="0">
                <a:off x="5601" y="8722"/>
                <a:ext cx="7972" cy="1361"/>
                <a:chOff x="11732" y="6237"/>
                <a:chExt cx="5252" cy="1361"/>
              </a:xfrm>
            </p:grpSpPr>
            <p:sp>
              <p:nvSpPr>
                <p:cNvPr id="36" name="圆角矩形 35"/>
                <p:cNvSpPr/>
                <p:nvPr/>
              </p:nvSpPr>
              <p:spPr>
                <a:xfrm>
                  <a:off x="11793" y="6350"/>
                  <a:ext cx="5101" cy="1134"/>
                </a:xfrm>
                <a:prstGeom prst="roundRect">
                  <a:avLst/>
                </a:prstGeom>
                <a:solidFill>
                  <a:srgbClr val="FFFF00"/>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7" name="圆角矩形标注 36"/>
                <p:cNvSpPr/>
                <p:nvPr/>
              </p:nvSpPr>
              <p:spPr>
                <a:xfrm>
                  <a:off x="11732" y="6237"/>
                  <a:ext cx="5252" cy="1361"/>
                </a:xfrm>
                <a:prstGeom prst="wedgeRoundRectCallout">
                  <a:avLst>
                    <a:gd name="adj1" fmla="val -57797"/>
                    <a:gd name="adj2" fmla="val -24283"/>
                    <a:gd name="adj3" fmla="val 16667"/>
                  </a:avLst>
                </a:prstGeom>
                <a:noFill/>
                <a:ln w="22225">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1" name="文本框 30"/>
              <p:cNvSpPr txBox="1"/>
              <p:nvPr/>
            </p:nvSpPr>
            <p:spPr>
              <a:xfrm>
                <a:off x="6137" y="9002"/>
                <a:ext cx="6530" cy="725"/>
              </a:xfrm>
              <a:prstGeom prst="rect">
                <a:avLst/>
              </a:prstGeom>
              <a:noFill/>
            </p:spPr>
            <p:txBody>
              <a:bodyPr wrap="square" rtlCol="0">
                <a:spAutoFit/>
              </a:bodyPr>
              <a:p>
                <a:pPr algn="l"/>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汉仪君黑-45简" panose="020B0604020202020204" charset="-122"/>
                  </a:rPr>
                  <a:t>因数中间的</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汉仪君黑-45简" panose="020B0604020202020204" charset="-122"/>
                  </a:rPr>
                  <a:t>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汉仪君黑-45简" panose="020B0604020202020204" charset="-122"/>
                  </a:rPr>
                  <a:t>也要乘。</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汉仪君黑-45简" panose="020B0604020202020204" charset="-122"/>
                </a:endParaRPr>
              </a:p>
            </p:txBody>
          </p:sp>
        </p:grpSp>
        <p:pic>
          <p:nvPicPr>
            <p:cNvPr id="21" name="图片 20" descr="图片2"/>
            <p:cNvPicPr>
              <a:picLocks noChangeAspect="1"/>
            </p:cNvPicPr>
            <p:nvPr/>
          </p:nvPicPr>
          <p:blipFill>
            <a:blip r:embed="rId5"/>
            <a:stretch>
              <a:fillRect/>
            </a:stretch>
          </p:blipFill>
          <p:spPr>
            <a:xfrm flipH="1">
              <a:off x="3993" y="7440"/>
              <a:ext cx="1929" cy="2780"/>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from="(-#ppt_w/2)" to="(#ppt_x)" calcmode="lin" valueType="num">
                                      <p:cBhvr>
                                        <p:cTn id="7" dur="600" fill="hold">
                                          <p:stCondLst>
                                            <p:cond delay="0"/>
                                          </p:stCondLst>
                                        </p:cTn>
                                        <p:tgtEl>
                                          <p:spTgt spid="7"/>
                                        </p:tgtEl>
                                        <p:attrNameLst>
                                          <p:attrName>ppt_x</p:attrName>
                                        </p:attrNameLst>
                                      </p:cBhvr>
                                    </p:anim>
                                    <p:anim from="0" to="-1.0" calcmode="lin" valueType="num">
                                      <p:cBhvr>
                                        <p:cTn id="8" dur="200" decel="50000" autoRev="1" fill="hold">
                                          <p:stCondLst>
                                            <p:cond delay="600"/>
                                          </p:stCondLst>
                                        </p:cTn>
                                        <p:tgtEl>
                                          <p:spTgt spid="7"/>
                                        </p:tgtEl>
                                        <p:attrNameLst>
                                          <p:attrName>xshear</p:attrName>
                                        </p:attrNameLst>
                                      </p:cBhvr>
                                    </p:anim>
                                    <p:animScale>
                                      <p:cBhvr>
                                        <p:cTn id="9" dur="200" decel="100000" autoRev="1" fill="hold">
                                          <p:stCondLst>
                                            <p:cond delay="600"/>
                                          </p:stCondLst>
                                        </p:cTn>
                                        <p:tgtEl>
                                          <p:spTgt spid="7"/>
                                        </p:tgtEl>
                                      </p:cBhvr>
                                      <p:from x="100000" y="100000"/>
                                      <p:to x="80000" y="100000"/>
                                    </p:animScale>
                                    <p:anim by="(#ppt_h/3+#ppt_w*0.1)" calcmode="lin" valueType="num">
                                      <p:cBhvr additive="sum">
                                        <p:cTn id="10" dur="200" decel="100000" autoRev="1" fill="hold">
                                          <p:stCondLst>
                                            <p:cond delay="600"/>
                                          </p:stCondLst>
                                        </p:cTn>
                                        <p:tgtEl>
                                          <p:spTgt spid="7"/>
                                        </p:tgtEl>
                                        <p:attrNameLst>
                                          <p:attrName>ppt_x</p:attrName>
                                        </p:attrNameLst>
                                      </p:cBhvr>
                                    </p:anim>
                                  </p:childTnLst>
                                </p:cTn>
                              </p:par>
                            </p:childTnLst>
                          </p:cTn>
                        </p:par>
                      </p:childTnLst>
                    </p:cTn>
                  </p:par>
                  <p:par>
                    <p:cTn id="11" fill="hold">
                      <p:stCondLst>
                        <p:cond delay="indefinite"/>
                      </p:stCondLst>
                      <p:childTnLst>
                        <p:par>
                          <p:cTn id="12" fill="hold">
                            <p:stCondLst>
                              <p:cond delay="0"/>
                            </p:stCondLst>
                            <p:childTnLst>
                              <p:par>
                                <p:cTn id="13" presetID="23" presetClass="entr" presetSubtype="16" fill="hold" nodeType="click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p:cTn id="15" dur="500" fill="hold"/>
                                        <p:tgtEl>
                                          <p:spTgt spid="14"/>
                                        </p:tgtEl>
                                        <p:attrNameLst>
                                          <p:attrName>ppt_w</p:attrName>
                                        </p:attrNameLst>
                                      </p:cBhvr>
                                      <p:tavLst>
                                        <p:tav tm="0">
                                          <p:val>
                                            <p:fltVal val="0"/>
                                          </p:val>
                                        </p:tav>
                                        <p:tav tm="100000">
                                          <p:val>
                                            <p:strVal val="#ppt_w"/>
                                          </p:val>
                                        </p:tav>
                                      </p:tavLst>
                                    </p:anim>
                                    <p:anim calcmode="lin" valueType="num">
                                      <p:cBhvr>
                                        <p:cTn id="16" dur="500" fill="hold"/>
                                        <p:tgtEl>
                                          <p:spTgt spid="14"/>
                                        </p:tgtEl>
                                        <p:attrNameLst>
                                          <p:attrName>ppt_h</p:attrName>
                                        </p:attrNameLst>
                                      </p:cBhvr>
                                      <p:tavLst>
                                        <p:tav tm="0">
                                          <p:val>
                                            <p:fltVal val="0"/>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12" presetClass="entr" presetSubtype="4" fill="hold" grpId="0" nodeType="click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additive="base">
                                        <p:cTn id="21" dur="500"/>
                                        <p:tgtEl>
                                          <p:spTgt spid="15"/>
                                        </p:tgtEl>
                                        <p:attrNameLst>
                                          <p:attrName>ppt_y</p:attrName>
                                        </p:attrNameLst>
                                      </p:cBhvr>
                                      <p:tavLst>
                                        <p:tav tm="0">
                                          <p:val>
                                            <p:strVal val="#ppt_y+#ppt_h*1.125000"/>
                                          </p:val>
                                        </p:tav>
                                        <p:tav tm="100000">
                                          <p:val>
                                            <p:strVal val="#ppt_y"/>
                                          </p:val>
                                        </p:tav>
                                      </p:tavLst>
                                    </p:anim>
                                    <p:animEffect transition="in" filter="wipe(up)">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p:tgtEl>
                                          <p:spTgt spid="17"/>
                                        </p:tgtEl>
                                        <p:attrNameLst>
                                          <p:attrName>ppt_y</p:attrName>
                                        </p:attrNameLst>
                                      </p:cBhvr>
                                      <p:tavLst>
                                        <p:tav tm="0">
                                          <p:val>
                                            <p:strVal val="#ppt_y+#ppt_h*1.125000"/>
                                          </p:val>
                                        </p:tav>
                                        <p:tav tm="100000">
                                          <p:val>
                                            <p:strVal val="#ppt_y"/>
                                          </p:val>
                                        </p:tav>
                                      </p:tavLst>
                                    </p:anim>
                                    <p:animEffect transition="in" filter="wipe(up)">
                                      <p:cBhvr>
                                        <p:cTn id="28" dur="500"/>
                                        <p:tgtEl>
                                          <p:spTgt spid="17"/>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wipe(left)">
                                      <p:cBhvr>
                                        <p:cTn id="33" dur="500"/>
                                        <p:tgtEl>
                                          <p:spTgt spid="25"/>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1" fill="hold" nodeType="clickEffect">
                                  <p:stCondLst>
                                    <p:cond delay="0"/>
                                  </p:stCondLst>
                                  <p:childTnLst>
                                    <p:set>
                                      <p:cBhvr>
                                        <p:cTn id="37" dur="1" fill="hold">
                                          <p:stCondLst>
                                            <p:cond delay="0"/>
                                          </p:stCondLst>
                                        </p:cTn>
                                        <p:tgtEl>
                                          <p:spTgt spid="43"/>
                                        </p:tgtEl>
                                        <p:attrNameLst>
                                          <p:attrName>style.visibility</p:attrName>
                                        </p:attrNameLst>
                                      </p:cBhvr>
                                      <p:to>
                                        <p:strVal val="visible"/>
                                      </p:to>
                                    </p:set>
                                    <p:animEffect transition="in" filter="wipe(up)">
                                      <p:cBhvr>
                                        <p:cTn id="38" dur="500"/>
                                        <p:tgtEl>
                                          <p:spTgt spid="43"/>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nodeType="clickEffect">
                                  <p:stCondLst>
                                    <p:cond delay="0"/>
                                  </p:stCondLst>
                                  <p:childTnLst>
                                    <p:set>
                                      <p:cBhvr>
                                        <p:cTn id="42" dur="1" fill="hold">
                                          <p:stCondLst>
                                            <p:cond delay="0"/>
                                          </p:stCondLst>
                                        </p:cTn>
                                        <p:tgtEl>
                                          <p:spTgt spid="45"/>
                                        </p:tgtEl>
                                        <p:attrNameLst>
                                          <p:attrName>style.visibility</p:attrName>
                                        </p:attrNameLst>
                                      </p:cBhvr>
                                      <p:to>
                                        <p:strVal val="visible"/>
                                      </p:to>
                                    </p:set>
                                    <p:animEffect transition="in" filter="wipe(down)">
                                      <p:cBhvr>
                                        <p:cTn id="43" dur="500"/>
                                        <p:tgtEl>
                                          <p:spTgt spid="45"/>
                                        </p:tgtEl>
                                      </p:cBhvr>
                                    </p:animEffect>
                                  </p:childTnLst>
                                </p:cTn>
                              </p:par>
                            </p:childTnLst>
                          </p:cTn>
                        </p:par>
                      </p:childTnLst>
                    </p:cTn>
                  </p:par>
                  <p:par>
                    <p:cTn id="44" fill="hold">
                      <p:stCondLst>
                        <p:cond delay="indefinite"/>
                      </p:stCondLst>
                      <p:childTnLst>
                        <p:par>
                          <p:cTn id="45" fill="hold">
                            <p:stCondLst>
                              <p:cond delay="0"/>
                            </p:stCondLst>
                            <p:childTnLst>
                              <p:par>
                                <p:cTn id="46" presetID="12" presetClass="entr" presetSubtype="4" fill="hold" grpId="0" nodeType="clickEffect">
                                  <p:stCondLst>
                                    <p:cond delay="0"/>
                                  </p:stCondLst>
                                  <p:childTnLst>
                                    <p:set>
                                      <p:cBhvr>
                                        <p:cTn id="47" dur="1" fill="hold">
                                          <p:stCondLst>
                                            <p:cond delay="0"/>
                                          </p:stCondLst>
                                        </p:cTn>
                                        <p:tgtEl>
                                          <p:spTgt spid="26"/>
                                        </p:tgtEl>
                                        <p:attrNameLst>
                                          <p:attrName>style.visibility</p:attrName>
                                        </p:attrNameLst>
                                      </p:cBhvr>
                                      <p:to>
                                        <p:strVal val="visible"/>
                                      </p:to>
                                    </p:set>
                                    <p:anim calcmode="lin" valueType="num">
                                      <p:cBhvr additive="base">
                                        <p:cTn id="48" dur="500"/>
                                        <p:tgtEl>
                                          <p:spTgt spid="26"/>
                                        </p:tgtEl>
                                        <p:attrNameLst>
                                          <p:attrName>ppt_y</p:attrName>
                                        </p:attrNameLst>
                                      </p:cBhvr>
                                      <p:tavLst>
                                        <p:tav tm="0">
                                          <p:val>
                                            <p:strVal val="#ppt_y+#ppt_h*1.125000"/>
                                          </p:val>
                                        </p:tav>
                                        <p:tav tm="100000">
                                          <p:val>
                                            <p:strVal val="#ppt_y"/>
                                          </p:val>
                                        </p:tav>
                                      </p:tavLst>
                                    </p:anim>
                                    <p:animEffect transition="in" filter="wipe(up)">
                                      <p:cBhvr>
                                        <p:cTn id="49" dur="500"/>
                                        <p:tgtEl>
                                          <p:spTgt spid="26"/>
                                        </p:tgtEl>
                                      </p:cBhvr>
                                    </p:animEffect>
                                  </p:childTnLst>
                                </p:cTn>
                              </p:par>
                            </p:childTnLst>
                          </p:cTn>
                        </p:par>
                      </p:childTnLst>
                    </p:cTn>
                  </p:par>
                  <p:par>
                    <p:cTn id="50" fill="hold">
                      <p:stCondLst>
                        <p:cond delay="indefinite"/>
                      </p:stCondLst>
                      <p:childTnLst>
                        <p:par>
                          <p:cTn id="51" fill="hold">
                            <p:stCondLst>
                              <p:cond delay="0"/>
                            </p:stCondLst>
                            <p:childTnLst>
                              <p:par>
                                <p:cTn id="52" presetID="12" presetClass="entr" presetSubtype="4" fill="hold" grpId="0" nodeType="clickEffect">
                                  <p:stCondLst>
                                    <p:cond delay="0"/>
                                  </p:stCondLst>
                                  <p:childTnLst>
                                    <p:set>
                                      <p:cBhvr>
                                        <p:cTn id="53" dur="1" fill="hold">
                                          <p:stCondLst>
                                            <p:cond delay="0"/>
                                          </p:stCondLst>
                                        </p:cTn>
                                        <p:tgtEl>
                                          <p:spTgt spid="27"/>
                                        </p:tgtEl>
                                        <p:attrNameLst>
                                          <p:attrName>style.visibility</p:attrName>
                                        </p:attrNameLst>
                                      </p:cBhvr>
                                      <p:to>
                                        <p:strVal val="visible"/>
                                      </p:to>
                                    </p:set>
                                    <p:anim calcmode="lin" valueType="num">
                                      <p:cBhvr additive="base">
                                        <p:cTn id="54" dur="500"/>
                                        <p:tgtEl>
                                          <p:spTgt spid="27"/>
                                        </p:tgtEl>
                                        <p:attrNameLst>
                                          <p:attrName>ppt_y</p:attrName>
                                        </p:attrNameLst>
                                      </p:cBhvr>
                                      <p:tavLst>
                                        <p:tav tm="0">
                                          <p:val>
                                            <p:strVal val="#ppt_y+#ppt_h*1.125000"/>
                                          </p:val>
                                        </p:tav>
                                        <p:tav tm="100000">
                                          <p:val>
                                            <p:strVal val="#ppt_y"/>
                                          </p:val>
                                        </p:tav>
                                      </p:tavLst>
                                    </p:anim>
                                    <p:animEffect transition="in" filter="wipe(up)">
                                      <p:cBhvr>
                                        <p:cTn id="55" dur="500"/>
                                        <p:tgtEl>
                                          <p:spTgt spid="27"/>
                                        </p:tgtEl>
                                      </p:cBhvr>
                                    </p:animEffect>
                                  </p:childTnLst>
                                </p:cTn>
                              </p:par>
                            </p:childTnLst>
                          </p:cTn>
                        </p:par>
                        <p:par>
                          <p:cTn id="56" fill="hold">
                            <p:stCondLst>
                              <p:cond delay="500"/>
                            </p:stCondLst>
                            <p:childTnLst>
                              <p:par>
                                <p:cTn id="57" presetID="1" presetClass="exit" presetSubtype="0" fill="hold" nodeType="afterEffect">
                                  <p:stCondLst>
                                    <p:cond delay="0"/>
                                  </p:stCondLst>
                                  <p:childTnLst>
                                    <p:set>
                                      <p:cBhvr>
                                        <p:cTn id="58" dur="1" fill="hold">
                                          <p:stCondLst>
                                            <p:cond delay="0"/>
                                          </p:stCondLst>
                                        </p:cTn>
                                        <p:tgtEl>
                                          <p:spTgt spid="45"/>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22" presetClass="entr" presetSubtype="4" fill="hold" nodeType="clickEffect">
                                  <p:stCondLst>
                                    <p:cond delay="0"/>
                                  </p:stCondLst>
                                  <p:childTnLst>
                                    <p:set>
                                      <p:cBhvr>
                                        <p:cTn id="62" dur="1" fill="hold">
                                          <p:stCondLst>
                                            <p:cond delay="0"/>
                                          </p:stCondLst>
                                        </p:cTn>
                                        <p:tgtEl>
                                          <p:spTgt spid="46"/>
                                        </p:tgtEl>
                                        <p:attrNameLst>
                                          <p:attrName>style.visibility</p:attrName>
                                        </p:attrNameLst>
                                      </p:cBhvr>
                                      <p:to>
                                        <p:strVal val="visible"/>
                                      </p:to>
                                    </p:set>
                                    <p:animEffect transition="in" filter="wipe(down)">
                                      <p:cBhvr>
                                        <p:cTn id="63" dur="500"/>
                                        <p:tgtEl>
                                          <p:spTgt spid="46"/>
                                        </p:tgtEl>
                                      </p:cBhvr>
                                    </p:animEffect>
                                  </p:childTnLst>
                                </p:cTn>
                              </p:par>
                            </p:childTnLst>
                          </p:cTn>
                        </p:par>
                      </p:childTnLst>
                    </p:cTn>
                  </p:par>
                  <p:par>
                    <p:cTn id="64" fill="hold">
                      <p:stCondLst>
                        <p:cond delay="indefinite"/>
                      </p:stCondLst>
                      <p:childTnLst>
                        <p:par>
                          <p:cTn id="65" fill="hold">
                            <p:stCondLst>
                              <p:cond delay="0"/>
                            </p:stCondLst>
                            <p:childTnLst>
                              <p:par>
                                <p:cTn id="66" presetID="12" presetClass="entr" presetSubtype="4" fill="hold" grpId="0" nodeType="clickEffect">
                                  <p:stCondLst>
                                    <p:cond delay="0"/>
                                  </p:stCondLst>
                                  <p:childTnLst>
                                    <p:set>
                                      <p:cBhvr>
                                        <p:cTn id="67" dur="1" fill="hold">
                                          <p:stCondLst>
                                            <p:cond delay="0"/>
                                          </p:stCondLst>
                                        </p:cTn>
                                        <p:tgtEl>
                                          <p:spTgt spid="28"/>
                                        </p:tgtEl>
                                        <p:attrNameLst>
                                          <p:attrName>style.visibility</p:attrName>
                                        </p:attrNameLst>
                                      </p:cBhvr>
                                      <p:to>
                                        <p:strVal val="visible"/>
                                      </p:to>
                                    </p:set>
                                    <p:anim calcmode="lin" valueType="num">
                                      <p:cBhvr additive="base">
                                        <p:cTn id="68" dur="500"/>
                                        <p:tgtEl>
                                          <p:spTgt spid="28"/>
                                        </p:tgtEl>
                                        <p:attrNameLst>
                                          <p:attrName>ppt_y</p:attrName>
                                        </p:attrNameLst>
                                      </p:cBhvr>
                                      <p:tavLst>
                                        <p:tav tm="0">
                                          <p:val>
                                            <p:strVal val="#ppt_y+#ppt_h*1.125000"/>
                                          </p:val>
                                        </p:tav>
                                        <p:tav tm="100000">
                                          <p:val>
                                            <p:strVal val="#ppt_y"/>
                                          </p:val>
                                        </p:tav>
                                      </p:tavLst>
                                    </p:anim>
                                    <p:animEffect transition="in" filter="wipe(up)">
                                      <p:cBhvr>
                                        <p:cTn id="69" dur="500"/>
                                        <p:tgtEl>
                                          <p:spTgt spid="28"/>
                                        </p:tgtEl>
                                      </p:cBhvr>
                                    </p:animEffect>
                                  </p:childTnLst>
                                </p:cTn>
                              </p:par>
                            </p:childTnLst>
                          </p:cTn>
                        </p:par>
                        <p:par>
                          <p:cTn id="70" fill="hold">
                            <p:stCondLst>
                              <p:cond delay="500"/>
                            </p:stCondLst>
                            <p:childTnLst>
                              <p:par>
                                <p:cTn id="71" presetID="1" presetClass="exit" presetSubtype="0" fill="hold" nodeType="afterEffect">
                                  <p:stCondLst>
                                    <p:cond delay="0"/>
                                  </p:stCondLst>
                                  <p:childTnLst>
                                    <p:set>
                                      <p:cBhvr>
                                        <p:cTn id="72" dur="1" fill="hold">
                                          <p:stCondLst>
                                            <p:cond delay="0"/>
                                          </p:stCondLst>
                                        </p:cTn>
                                        <p:tgtEl>
                                          <p:spTgt spid="46"/>
                                        </p:tgtEl>
                                        <p:attrNameLst>
                                          <p:attrName>style.visibility</p:attrName>
                                        </p:attrNameLst>
                                      </p:cBhvr>
                                      <p:to>
                                        <p:strVal val="hidden"/>
                                      </p:to>
                                    </p:set>
                                  </p:childTnLst>
                                </p:cTn>
                              </p:par>
                            </p:childTnLst>
                          </p:cTn>
                        </p:par>
                      </p:childTnLst>
                    </p:cTn>
                  </p:par>
                  <p:par>
                    <p:cTn id="73" fill="hold">
                      <p:stCondLst>
                        <p:cond delay="indefinite"/>
                      </p:stCondLst>
                      <p:childTnLst>
                        <p:par>
                          <p:cTn id="74" fill="hold">
                            <p:stCondLst>
                              <p:cond delay="0"/>
                            </p:stCondLst>
                            <p:childTnLst>
                              <p:par>
                                <p:cTn id="75" presetID="22" presetClass="entr" presetSubtype="4" fill="hold" nodeType="clickEffect">
                                  <p:stCondLst>
                                    <p:cond delay="0"/>
                                  </p:stCondLst>
                                  <p:childTnLst>
                                    <p:set>
                                      <p:cBhvr>
                                        <p:cTn id="76" dur="1" fill="hold">
                                          <p:stCondLst>
                                            <p:cond delay="0"/>
                                          </p:stCondLst>
                                        </p:cTn>
                                        <p:tgtEl>
                                          <p:spTgt spid="5"/>
                                        </p:tgtEl>
                                        <p:attrNameLst>
                                          <p:attrName>style.visibility</p:attrName>
                                        </p:attrNameLst>
                                      </p:cBhvr>
                                      <p:to>
                                        <p:strVal val="visible"/>
                                      </p:to>
                                    </p:set>
                                    <p:animEffect transition="in" filter="wipe(down)">
                                      <p:cBhvr>
                                        <p:cTn id="77" dur="500"/>
                                        <p:tgtEl>
                                          <p:spTgt spid="5"/>
                                        </p:tgtEl>
                                      </p:cBhvr>
                                    </p:animEffect>
                                  </p:childTnLst>
                                </p:cTn>
                              </p:par>
                            </p:childTnLst>
                          </p:cTn>
                        </p:par>
                        <p:par>
                          <p:cTn id="78" fill="hold">
                            <p:stCondLst>
                              <p:cond delay="500"/>
                            </p:stCondLst>
                            <p:childTnLst>
                              <p:par>
                                <p:cTn id="79" presetID="1" presetClass="exit" presetSubtype="0" fill="hold" nodeType="afterEffect">
                                  <p:stCondLst>
                                    <p:cond delay="0"/>
                                  </p:stCondLst>
                                  <p:childTnLst>
                                    <p:set>
                                      <p:cBhvr>
                                        <p:cTn id="80" dur="1" fill="hold">
                                          <p:stCondLst>
                                            <p:cond delay="0"/>
                                          </p:stCondLst>
                                        </p:cTn>
                                        <p:tgtEl>
                                          <p:spTgt spid="5"/>
                                        </p:tgtEl>
                                        <p:attrNameLst>
                                          <p:attrName>style.visibility</p:attrName>
                                        </p:attrNameLst>
                                      </p:cBhvr>
                                      <p:to>
                                        <p:strVal val="hidden"/>
                                      </p:to>
                                    </p:set>
                                  </p:childTnLst>
                                </p:cTn>
                              </p:par>
                            </p:childTnLst>
                          </p:cTn>
                        </p:par>
                      </p:childTnLst>
                    </p:cTn>
                  </p:par>
                  <p:par>
                    <p:cTn id="81" fill="hold">
                      <p:stCondLst>
                        <p:cond delay="indefinite"/>
                      </p:stCondLst>
                      <p:childTnLst>
                        <p:par>
                          <p:cTn id="82" fill="hold">
                            <p:stCondLst>
                              <p:cond delay="0"/>
                            </p:stCondLst>
                            <p:childTnLst>
                              <p:par>
                                <p:cTn id="83" presetID="12" presetClass="entr" presetSubtype="4" fill="hold" grpId="0" nodeType="clickEffect">
                                  <p:stCondLst>
                                    <p:cond delay="0"/>
                                  </p:stCondLst>
                                  <p:childTnLst>
                                    <p:set>
                                      <p:cBhvr>
                                        <p:cTn id="84" dur="1" fill="hold">
                                          <p:stCondLst>
                                            <p:cond delay="0"/>
                                          </p:stCondLst>
                                        </p:cTn>
                                        <p:tgtEl>
                                          <p:spTgt spid="11"/>
                                        </p:tgtEl>
                                        <p:attrNameLst>
                                          <p:attrName>style.visibility</p:attrName>
                                        </p:attrNameLst>
                                      </p:cBhvr>
                                      <p:to>
                                        <p:strVal val="visible"/>
                                      </p:to>
                                    </p:set>
                                    <p:anim calcmode="lin" valueType="num">
                                      <p:cBhvr additive="base">
                                        <p:cTn id="85" dur="500"/>
                                        <p:tgtEl>
                                          <p:spTgt spid="11"/>
                                        </p:tgtEl>
                                        <p:attrNameLst>
                                          <p:attrName>ppt_y</p:attrName>
                                        </p:attrNameLst>
                                      </p:cBhvr>
                                      <p:tavLst>
                                        <p:tav tm="0">
                                          <p:val>
                                            <p:strVal val="#ppt_y+#ppt_h*1.125000"/>
                                          </p:val>
                                        </p:tav>
                                        <p:tav tm="100000">
                                          <p:val>
                                            <p:strVal val="#ppt_y"/>
                                          </p:val>
                                        </p:tav>
                                      </p:tavLst>
                                    </p:anim>
                                    <p:animEffect transition="in" filter="wipe(up)">
                                      <p:cBhvr>
                                        <p:cTn id="86" dur="500"/>
                                        <p:tgtEl>
                                          <p:spTgt spid="11"/>
                                        </p:tgtEl>
                                      </p:cBhvr>
                                    </p:animEffect>
                                  </p:childTnLst>
                                </p:cTn>
                              </p:par>
                            </p:childTnLst>
                          </p:cTn>
                        </p:par>
                      </p:childTnLst>
                    </p:cTn>
                  </p:par>
                  <p:par>
                    <p:cTn id="87" fill="hold">
                      <p:stCondLst>
                        <p:cond delay="indefinite"/>
                      </p:stCondLst>
                      <p:childTnLst>
                        <p:par>
                          <p:cTn id="88" fill="hold">
                            <p:stCondLst>
                              <p:cond delay="0"/>
                            </p:stCondLst>
                            <p:childTnLst>
                              <p:par>
                                <p:cTn id="89" presetID="12" presetClass="entr" presetSubtype="4" fill="hold" grpId="0" nodeType="clickEffect">
                                  <p:stCondLst>
                                    <p:cond delay="0"/>
                                  </p:stCondLst>
                                  <p:childTnLst>
                                    <p:set>
                                      <p:cBhvr>
                                        <p:cTn id="90" dur="1" fill="hold">
                                          <p:stCondLst>
                                            <p:cond delay="0"/>
                                          </p:stCondLst>
                                        </p:cTn>
                                        <p:tgtEl>
                                          <p:spTgt spid="29"/>
                                        </p:tgtEl>
                                        <p:attrNameLst>
                                          <p:attrName>style.visibility</p:attrName>
                                        </p:attrNameLst>
                                      </p:cBhvr>
                                      <p:to>
                                        <p:strVal val="visible"/>
                                      </p:to>
                                    </p:set>
                                    <p:anim calcmode="lin" valueType="num">
                                      <p:cBhvr additive="base">
                                        <p:cTn id="91" dur="500"/>
                                        <p:tgtEl>
                                          <p:spTgt spid="29"/>
                                        </p:tgtEl>
                                        <p:attrNameLst>
                                          <p:attrName>ppt_y</p:attrName>
                                        </p:attrNameLst>
                                      </p:cBhvr>
                                      <p:tavLst>
                                        <p:tav tm="0">
                                          <p:val>
                                            <p:strVal val="#ppt_y+#ppt_h*1.125000"/>
                                          </p:val>
                                        </p:tav>
                                        <p:tav tm="100000">
                                          <p:val>
                                            <p:strVal val="#ppt_y"/>
                                          </p:val>
                                        </p:tav>
                                      </p:tavLst>
                                    </p:anim>
                                    <p:animEffect transition="in" filter="wipe(up)">
                                      <p:cBhvr>
                                        <p:cTn id="92" dur="500"/>
                                        <p:tgtEl>
                                          <p:spTgt spid="29"/>
                                        </p:tgtEl>
                                      </p:cBhvr>
                                    </p:animEffect>
                                  </p:childTnLst>
                                </p:cTn>
                              </p:par>
                            </p:childTnLst>
                          </p:cTn>
                        </p:par>
                      </p:childTnLst>
                    </p:cTn>
                  </p:par>
                  <p:par>
                    <p:cTn id="93" fill="hold">
                      <p:stCondLst>
                        <p:cond delay="indefinite"/>
                      </p:stCondLst>
                      <p:childTnLst>
                        <p:par>
                          <p:cTn id="94" fill="hold">
                            <p:stCondLst>
                              <p:cond delay="0"/>
                            </p:stCondLst>
                            <p:childTnLst>
                              <p:par>
                                <p:cTn id="95" presetID="12" presetClass="entr" presetSubtype="4" fill="hold" grpId="0" nodeType="clickEffect">
                                  <p:stCondLst>
                                    <p:cond delay="0"/>
                                  </p:stCondLst>
                                  <p:childTnLst>
                                    <p:set>
                                      <p:cBhvr>
                                        <p:cTn id="96" dur="1" fill="hold">
                                          <p:stCondLst>
                                            <p:cond delay="0"/>
                                          </p:stCondLst>
                                        </p:cTn>
                                        <p:tgtEl>
                                          <p:spTgt spid="22"/>
                                        </p:tgtEl>
                                        <p:attrNameLst>
                                          <p:attrName>style.visibility</p:attrName>
                                        </p:attrNameLst>
                                      </p:cBhvr>
                                      <p:to>
                                        <p:strVal val="visible"/>
                                      </p:to>
                                    </p:set>
                                    <p:anim calcmode="lin" valueType="num">
                                      <p:cBhvr additive="base">
                                        <p:cTn id="97" dur="500"/>
                                        <p:tgtEl>
                                          <p:spTgt spid="22"/>
                                        </p:tgtEl>
                                        <p:attrNameLst>
                                          <p:attrName>ppt_y</p:attrName>
                                        </p:attrNameLst>
                                      </p:cBhvr>
                                      <p:tavLst>
                                        <p:tav tm="0">
                                          <p:val>
                                            <p:strVal val="#ppt_y+#ppt_h*1.125000"/>
                                          </p:val>
                                        </p:tav>
                                        <p:tav tm="100000">
                                          <p:val>
                                            <p:strVal val="#ppt_y"/>
                                          </p:val>
                                        </p:tav>
                                      </p:tavLst>
                                    </p:anim>
                                    <p:animEffect transition="in" filter="wipe(up)">
                                      <p:cBhvr>
                                        <p:cTn id="98" dur="500"/>
                                        <p:tgtEl>
                                          <p:spTgt spid="22"/>
                                        </p:tgtEl>
                                      </p:cBhvr>
                                    </p:animEffect>
                                  </p:childTnLst>
                                </p:cTn>
                              </p:par>
                            </p:childTnLst>
                          </p:cTn>
                        </p:par>
                      </p:childTnLst>
                    </p:cTn>
                  </p:par>
                  <p:par>
                    <p:cTn id="99" fill="hold">
                      <p:stCondLst>
                        <p:cond delay="indefinite"/>
                      </p:stCondLst>
                      <p:childTnLst>
                        <p:par>
                          <p:cTn id="100" fill="hold">
                            <p:stCondLst>
                              <p:cond delay="0"/>
                            </p:stCondLst>
                            <p:childTnLst>
                              <p:par>
                                <p:cTn id="101" presetID="12" presetClass="entr" presetSubtype="4" fill="hold" nodeType="clickEffect">
                                  <p:stCondLst>
                                    <p:cond delay="0"/>
                                  </p:stCondLst>
                                  <p:childTnLst>
                                    <p:set>
                                      <p:cBhvr>
                                        <p:cTn id="102" dur="1" fill="hold">
                                          <p:stCondLst>
                                            <p:cond delay="0"/>
                                          </p:stCondLst>
                                        </p:cTn>
                                        <p:tgtEl>
                                          <p:spTgt spid="12"/>
                                        </p:tgtEl>
                                        <p:attrNameLst>
                                          <p:attrName>style.visibility</p:attrName>
                                        </p:attrNameLst>
                                      </p:cBhvr>
                                      <p:to>
                                        <p:strVal val="visible"/>
                                      </p:to>
                                    </p:set>
                                    <p:anim calcmode="lin" valueType="num">
                                      <p:cBhvr additive="base">
                                        <p:cTn id="103" dur="500"/>
                                        <p:tgtEl>
                                          <p:spTgt spid="12"/>
                                        </p:tgtEl>
                                        <p:attrNameLst>
                                          <p:attrName>ppt_y</p:attrName>
                                        </p:attrNameLst>
                                      </p:cBhvr>
                                      <p:tavLst>
                                        <p:tav tm="0">
                                          <p:val>
                                            <p:strVal val="#ppt_y+#ppt_h*1.125000"/>
                                          </p:val>
                                        </p:tav>
                                        <p:tav tm="100000">
                                          <p:val>
                                            <p:strVal val="#ppt_y"/>
                                          </p:val>
                                        </p:tav>
                                      </p:tavLst>
                                    </p:anim>
                                    <p:animEffect transition="in" filter="wipe(up)">
                                      <p:cBhvr>
                                        <p:cTn id="10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15" grpId="0"/>
      <p:bldP spid="17" grpId="0"/>
      <p:bldP spid="26" grpId="0"/>
      <p:bldP spid="27" grpId="0"/>
      <p:bldP spid="28" grpId="0"/>
      <p:bldP spid="29" grpId="0"/>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5" name="组合 4"/>
          <p:cNvGrpSpPr/>
          <p:nvPr/>
        </p:nvGrpSpPr>
        <p:grpSpPr>
          <a:xfrm>
            <a:off x="602615" y="1184910"/>
            <a:ext cx="2706370" cy="863600"/>
            <a:chOff x="1949" y="1889"/>
            <a:chExt cx="4262" cy="1360"/>
          </a:xfrm>
        </p:grpSpPr>
        <p:pic>
          <p:nvPicPr>
            <p:cNvPr id="3" name="图片 2" descr="04108622_E172758_1635f0d3"/>
            <p:cNvPicPr>
              <a:picLocks noChangeAspect="1"/>
            </p:cNvPicPr>
            <p:nvPr/>
          </p:nvPicPr>
          <p:blipFill>
            <a:blip r:embed="rId2"/>
            <a:stretch>
              <a:fillRect/>
            </a:stretch>
          </p:blipFill>
          <p:spPr>
            <a:xfrm>
              <a:off x="1949" y="1889"/>
              <a:ext cx="4262" cy="1360"/>
            </a:xfrm>
            <a:prstGeom prst="rect">
              <a:avLst/>
            </a:prstGeom>
          </p:spPr>
        </p:pic>
        <p:sp>
          <p:nvSpPr>
            <p:cNvPr id="4" name="文本框 3"/>
            <p:cNvSpPr txBox="1"/>
            <p:nvPr/>
          </p:nvSpPr>
          <p:spPr>
            <a:xfrm>
              <a:off x="2976" y="2207"/>
              <a:ext cx="2208" cy="725"/>
            </a:xfrm>
            <a:prstGeom prst="rect">
              <a:avLst/>
            </a:prstGeom>
            <a:noFill/>
          </p:spPr>
          <p:txBody>
            <a:bodyPr wrap="none" rtlCol="0">
              <a:spAutoFit/>
            </a:bodyPr>
            <a:p>
              <a:r>
                <a:rPr lang="zh-CN" altLang="en-US" sz="2400" b="1">
                  <a:solidFill>
                    <a:schemeClr val="bg1"/>
                  </a:solidFill>
                </a:rPr>
                <a:t>小练一下</a:t>
              </a:r>
              <a:endParaRPr lang="zh-CN" altLang="en-US" sz="2400" b="1">
                <a:solidFill>
                  <a:schemeClr val="bg1"/>
                </a:solidFill>
              </a:endParaRPr>
            </a:p>
          </p:txBody>
        </p:sp>
      </p:grpSp>
      <p:grpSp>
        <p:nvGrpSpPr>
          <p:cNvPr id="78" name="组合 77"/>
          <p:cNvGrpSpPr/>
          <p:nvPr/>
        </p:nvGrpSpPr>
        <p:grpSpPr>
          <a:xfrm rot="0">
            <a:off x="3811270" y="1387475"/>
            <a:ext cx="5967730" cy="4077970"/>
            <a:chOff x="2556" y="6766"/>
            <a:chExt cx="11370" cy="1397"/>
          </a:xfrm>
        </p:grpSpPr>
        <p:sp>
          <p:nvSpPr>
            <p:cNvPr id="79" name="圆角矩形 78"/>
            <p:cNvSpPr/>
            <p:nvPr/>
          </p:nvSpPr>
          <p:spPr>
            <a:xfrm>
              <a:off x="2556" y="6766"/>
              <a:ext cx="11370" cy="1397"/>
            </a:xfrm>
            <a:prstGeom prst="roundRect">
              <a:avLst/>
            </a:prstGeom>
            <a:solidFill>
              <a:schemeClr val="accent4">
                <a:lumMod val="75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0" name="圆角矩形 79"/>
            <p:cNvSpPr/>
            <p:nvPr/>
          </p:nvSpPr>
          <p:spPr>
            <a:xfrm>
              <a:off x="3021" y="6855"/>
              <a:ext cx="10444" cy="122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1" name="圆角矩形 80"/>
            <p:cNvSpPr/>
            <p:nvPr/>
          </p:nvSpPr>
          <p:spPr>
            <a:xfrm>
              <a:off x="2882" y="6818"/>
              <a:ext cx="10738" cy="1295"/>
            </a:xfrm>
            <a:prstGeom prst="roundRect">
              <a:avLst/>
            </a:prstGeom>
            <a:noFill/>
            <a:ln w="41275" cmpd="sng">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3" name="Rectangle 3"/>
          <p:cNvSpPr>
            <a:spLocks noChangeArrowheads="1"/>
          </p:cNvSpPr>
          <p:nvPr/>
        </p:nvSpPr>
        <p:spPr bwMode="auto">
          <a:xfrm>
            <a:off x="5403850" y="2069465"/>
            <a:ext cx="2442210" cy="46164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9050">
                <a:solidFill>
                  <a:srgbClr val="FF3399"/>
                </a:solidFill>
                <a:miter lim="800000"/>
                <a:headEnd/>
                <a:tailEnd type="none" w="lg" len="lg"/>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algn="just" eaLnBrk="1" hangingPunct="1"/>
            <a:r>
              <a:rPr lang="en-US" altLang="zh-CN" sz="2400" b="0" dirty="0">
                <a:latin typeface="微软雅黑" panose="020B0503020204020204" pitchFamily="34" charset="-122"/>
                <a:ea typeface="微软雅黑" panose="020B0503020204020204" pitchFamily="34" charset="-122"/>
                <a:cs typeface="微软雅黑" panose="020B0503020204020204" pitchFamily="34" charset="-122"/>
              </a:rPr>
              <a:t> 203 × 40 </a:t>
            </a:r>
            <a:r>
              <a:rPr lang="zh-CN" altLang="zh-CN" sz="2400" b="0" dirty="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b="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 name="文本框 21"/>
          <p:cNvSpPr txBox="1"/>
          <p:nvPr/>
        </p:nvSpPr>
        <p:spPr>
          <a:xfrm>
            <a:off x="7451725" y="2069465"/>
            <a:ext cx="896620"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8120</a:t>
            </a:r>
            <a:endParaRPr lang="en-US" altLang="zh-CN" sz="2400">
              <a:latin typeface="微软雅黑" panose="020B0503020204020204" pitchFamily="34" charset="-122"/>
              <a:ea typeface="微软雅黑" panose="020B0503020204020204" pitchFamily="34" charset="-122"/>
            </a:endParaRPr>
          </a:p>
        </p:txBody>
      </p:sp>
      <p:sp>
        <p:nvSpPr>
          <p:cNvPr id="10" name="文本框 9"/>
          <p:cNvSpPr txBox="1"/>
          <p:nvPr/>
        </p:nvSpPr>
        <p:spPr>
          <a:xfrm>
            <a:off x="5465445" y="2783205"/>
            <a:ext cx="15297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     2  0  3</a:t>
            </a:r>
            <a:endParaRPr lang="en-US" altLang="zh-CN" sz="24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1" name="文本框 10"/>
          <p:cNvSpPr txBox="1"/>
          <p:nvPr/>
        </p:nvSpPr>
        <p:spPr>
          <a:xfrm>
            <a:off x="5763260" y="3491230"/>
            <a:ext cx="1667510" cy="46037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       4  </a:t>
            </a:r>
            <a:r>
              <a:rPr lang="en-US" altLang="zh-CN" sz="240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0 </a:t>
            </a:r>
            <a:endParaRPr lang="en-US" altLang="zh-CN" sz="240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12" name="直接连接符 11"/>
          <p:cNvCxnSpPr/>
          <p:nvPr/>
        </p:nvCxnSpPr>
        <p:spPr>
          <a:xfrm>
            <a:off x="5770245" y="3967480"/>
            <a:ext cx="196215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6614160" y="4062730"/>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2</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7" name="文本框 16"/>
          <p:cNvSpPr txBox="1"/>
          <p:nvPr/>
        </p:nvSpPr>
        <p:spPr>
          <a:xfrm>
            <a:off x="6176645" y="4066540"/>
            <a:ext cx="45148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 1</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0" name="文本框 19"/>
          <p:cNvSpPr txBox="1"/>
          <p:nvPr/>
        </p:nvSpPr>
        <p:spPr>
          <a:xfrm>
            <a:off x="6990715" y="4062730"/>
            <a:ext cx="361315" cy="460375"/>
          </a:xfrm>
          <a:prstGeom prst="rect">
            <a:avLst/>
          </a:prstGeom>
          <a:noFill/>
        </p:spPr>
        <p:txBody>
          <a:bodyPr wrap="none" rtlCol="0">
            <a:spAutoFit/>
          </a:bodyPr>
          <a:p>
            <a:r>
              <a:rPr lang="en-US" altLang="zh-CN" sz="24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0</a:t>
            </a:r>
            <a:endParaRPr lang="en-US" altLang="zh-CN" sz="24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43" name="直接连接符 42"/>
          <p:cNvCxnSpPr/>
          <p:nvPr/>
        </p:nvCxnSpPr>
        <p:spPr>
          <a:xfrm>
            <a:off x="6984365" y="2857500"/>
            <a:ext cx="0" cy="1620000"/>
          </a:xfrm>
          <a:prstGeom prst="line">
            <a:avLst/>
          </a:prstGeom>
          <a:ln w="38100" cmpd="sng">
            <a:solidFill>
              <a:srgbClr val="FF0000"/>
            </a:solidFill>
            <a:prstDash val="sysDash"/>
          </a:ln>
        </p:spPr>
        <p:style>
          <a:lnRef idx="1">
            <a:schemeClr val="accent1"/>
          </a:lnRef>
          <a:fillRef idx="0">
            <a:schemeClr val="accent1"/>
          </a:fillRef>
          <a:effectRef idx="0">
            <a:schemeClr val="accent1"/>
          </a:effectRef>
          <a:fontRef idx="minor">
            <a:schemeClr val="tx1"/>
          </a:fontRef>
        </p:style>
      </p:cxnSp>
      <p:pic>
        <p:nvPicPr>
          <p:cNvPr id="6" name="图片 5" descr="51miz-E1093303-98F7199D"/>
          <p:cNvPicPr>
            <a:picLocks noChangeAspect="1"/>
          </p:cNvPicPr>
          <p:nvPr/>
        </p:nvPicPr>
        <p:blipFill>
          <a:blip r:embed="rId3"/>
          <a:stretch>
            <a:fillRect/>
          </a:stretch>
        </p:blipFill>
        <p:spPr>
          <a:xfrm flipH="1">
            <a:off x="5080" y="4603115"/>
            <a:ext cx="2254885" cy="2254885"/>
          </a:xfrm>
          <a:prstGeom prst="rect">
            <a:avLst/>
          </a:prstGeom>
        </p:spPr>
      </p:pic>
      <p:sp>
        <p:nvSpPr>
          <p:cNvPr id="26" name="文本框 25"/>
          <p:cNvSpPr txBox="1"/>
          <p:nvPr/>
        </p:nvSpPr>
        <p:spPr>
          <a:xfrm>
            <a:off x="6342380" y="3661410"/>
            <a:ext cx="323850" cy="368300"/>
          </a:xfrm>
          <a:prstGeom prst="rect">
            <a:avLst/>
          </a:prstGeom>
          <a:noFill/>
        </p:spPr>
        <p:txBody>
          <a:bodyPr wrap="none" rtlCol="0">
            <a:spAutoFit/>
          </a:bodyPr>
          <a:p>
            <a:r>
              <a:rPr lang="en-US" altLang="zh-CN" b="1">
                <a:solidFill>
                  <a:schemeClr val="tx1"/>
                </a:solidFill>
                <a:latin typeface="微软雅黑" panose="020B0503020204020204" pitchFamily="34" charset="-122"/>
                <a:ea typeface="微软雅黑" panose="020B0503020204020204" pitchFamily="34" charset="-122"/>
              </a:rPr>
              <a:t>1</a:t>
            </a:r>
            <a:endParaRPr lang="en-US" altLang="zh-CN" b="1">
              <a:solidFill>
                <a:schemeClr val="tx1"/>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5901690" y="4057650"/>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8</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19" name="直接箭头连接符 18"/>
          <p:cNvCxnSpPr/>
          <p:nvPr/>
        </p:nvCxnSpPr>
        <p:spPr>
          <a:xfrm flipV="1">
            <a:off x="6806565" y="3216910"/>
            <a:ext cx="0" cy="301625"/>
          </a:xfrm>
          <a:prstGeom prst="straightConnector1">
            <a:avLst/>
          </a:prstGeom>
          <a:ln w="3492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1" name="直接箭头连接符 20"/>
          <p:cNvCxnSpPr/>
          <p:nvPr/>
        </p:nvCxnSpPr>
        <p:spPr>
          <a:xfrm flipH="1" flipV="1">
            <a:off x="6456045" y="3206750"/>
            <a:ext cx="269875" cy="349250"/>
          </a:xfrm>
          <a:prstGeom prst="straightConnector1">
            <a:avLst/>
          </a:prstGeom>
          <a:ln w="3492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4" name="直接箭头连接符 23"/>
          <p:cNvCxnSpPr/>
          <p:nvPr/>
        </p:nvCxnSpPr>
        <p:spPr>
          <a:xfrm flipH="1" flipV="1">
            <a:off x="6083935" y="3238500"/>
            <a:ext cx="555625" cy="349250"/>
          </a:xfrm>
          <a:prstGeom prst="straightConnector1">
            <a:avLst/>
          </a:prstGeom>
          <a:ln w="34925">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p:tgtEl>
                                          <p:spTgt spid="10"/>
                                        </p:tgtEl>
                                        <p:attrNameLst>
                                          <p:attrName>ppt_y</p:attrName>
                                        </p:attrNameLst>
                                      </p:cBhvr>
                                      <p:tavLst>
                                        <p:tav tm="0">
                                          <p:val>
                                            <p:strVal val="#ppt_y+#ppt_h*1.125000"/>
                                          </p:val>
                                        </p:tav>
                                        <p:tav tm="100000">
                                          <p:val>
                                            <p:strVal val="#ppt_y"/>
                                          </p:val>
                                        </p:tav>
                                      </p:tavLst>
                                    </p:anim>
                                    <p:animEffect transition="in" filter="wipe(up)">
                                      <p:cBhvr>
                                        <p:cTn id="8" dur="500"/>
                                        <p:tgtEl>
                                          <p:spTgt spid="10"/>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p:tgtEl>
                                          <p:spTgt spid="11"/>
                                        </p:tgtEl>
                                        <p:attrNameLst>
                                          <p:attrName>ppt_y</p:attrName>
                                        </p:attrNameLst>
                                      </p:cBhvr>
                                      <p:tavLst>
                                        <p:tav tm="0">
                                          <p:val>
                                            <p:strVal val="#ppt_y+#ppt_h*1.125000"/>
                                          </p:val>
                                        </p:tav>
                                        <p:tav tm="100000">
                                          <p:val>
                                            <p:strVal val="#ppt_y"/>
                                          </p:val>
                                        </p:tav>
                                      </p:tavLst>
                                    </p:anim>
                                    <p:animEffect transition="in" filter="wipe(up)">
                                      <p:cBhvr>
                                        <p:cTn id="14" dur="500"/>
                                        <p:tgtEl>
                                          <p:spTgt spid="11"/>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left)">
                                      <p:cBhvr>
                                        <p:cTn id="19" dur="500"/>
                                        <p:tgtEl>
                                          <p:spTgt spid="12"/>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nodeType="clickEffect">
                                  <p:stCondLst>
                                    <p:cond delay="0"/>
                                  </p:stCondLst>
                                  <p:childTnLst>
                                    <p:set>
                                      <p:cBhvr>
                                        <p:cTn id="23" dur="1" fill="hold">
                                          <p:stCondLst>
                                            <p:cond delay="0"/>
                                          </p:stCondLst>
                                        </p:cTn>
                                        <p:tgtEl>
                                          <p:spTgt spid="43"/>
                                        </p:tgtEl>
                                        <p:attrNameLst>
                                          <p:attrName>style.visibility</p:attrName>
                                        </p:attrNameLst>
                                      </p:cBhvr>
                                      <p:to>
                                        <p:strVal val="visible"/>
                                      </p:to>
                                    </p:set>
                                    <p:animEffect transition="in" filter="wipe(up)">
                                      <p:cBhvr>
                                        <p:cTn id="24" dur="500"/>
                                        <p:tgtEl>
                                          <p:spTgt spid="43"/>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nodeType="click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wipe(down)">
                                      <p:cBhvr>
                                        <p:cTn id="29" dur="500"/>
                                        <p:tgtEl>
                                          <p:spTgt spid="19"/>
                                        </p:tgtEl>
                                      </p:cBhvr>
                                    </p:animEffect>
                                  </p:childTnLst>
                                </p:cTn>
                              </p:par>
                            </p:childTnLst>
                          </p:cTn>
                        </p:par>
                      </p:childTnLst>
                    </p:cTn>
                  </p:par>
                  <p:par>
                    <p:cTn id="30" fill="hold">
                      <p:stCondLst>
                        <p:cond delay="indefinite"/>
                      </p:stCondLst>
                      <p:childTnLst>
                        <p:par>
                          <p:cTn id="31" fill="hold">
                            <p:stCondLst>
                              <p:cond delay="0"/>
                            </p:stCondLst>
                            <p:childTnLst>
                              <p:par>
                                <p:cTn id="32" presetID="12" presetClass="entr" presetSubtype="4" fill="hold" grpId="0" nodeType="clickEffect">
                                  <p:stCondLst>
                                    <p:cond delay="0"/>
                                  </p:stCondLst>
                                  <p:childTnLst>
                                    <p:set>
                                      <p:cBhvr>
                                        <p:cTn id="33" dur="1" fill="hold">
                                          <p:stCondLst>
                                            <p:cond delay="0"/>
                                          </p:stCondLst>
                                        </p:cTn>
                                        <p:tgtEl>
                                          <p:spTgt spid="26"/>
                                        </p:tgtEl>
                                        <p:attrNameLst>
                                          <p:attrName>style.visibility</p:attrName>
                                        </p:attrNameLst>
                                      </p:cBhvr>
                                      <p:to>
                                        <p:strVal val="visible"/>
                                      </p:to>
                                    </p:set>
                                    <p:anim calcmode="lin" valueType="num">
                                      <p:cBhvr additive="base">
                                        <p:cTn id="34" dur="500"/>
                                        <p:tgtEl>
                                          <p:spTgt spid="26"/>
                                        </p:tgtEl>
                                        <p:attrNameLst>
                                          <p:attrName>ppt_y</p:attrName>
                                        </p:attrNameLst>
                                      </p:cBhvr>
                                      <p:tavLst>
                                        <p:tav tm="0">
                                          <p:val>
                                            <p:strVal val="#ppt_y+#ppt_h*1.125000"/>
                                          </p:val>
                                        </p:tav>
                                        <p:tav tm="100000">
                                          <p:val>
                                            <p:strVal val="#ppt_y"/>
                                          </p:val>
                                        </p:tav>
                                      </p:tavLst>
                                    </p:anim>
                                    <p:animEffect transition="in" filter="wipe(up)">
                                      <p:cBhvr>
                                        <p:cTn id="35" dur="500"/>
                                        <p:tgtEl>
                                          <p:spTgt spid="26"/>
                                        </p:tgtEl>
                                      </p:cBhvr>
                                    </p:animEffect>
                                  </p:childTnLst>
                                </p:cTn>
                              </p:par>
                            </p:childTnLst>
                          </p:cTn>
                        </p:par>
                      </p:childTnLst>
                    </p:cTn>
                  </p:par>
                  <p:par>
                    <p:cTn id="36" fill="hold">
                      <p:stCondLst>
                        <p:cond delay="indefinite"/>
                      </p:stCondLst>
                      <p:childTnLst>
                        <p:par>
                          <p:cTn id="37" fill="hold">
                            <p:stCondLst>
                              <p:cond delay="0"/>
                            </p:stCondLst>
                            <p:childTnLst>
                              <p:par>
                                <p:cTn id="38" presetID="12" presetClass="entr" presetSubtype="4" fill="hold" grpId="0" nodeType="clickEffect">
                                  <p:stCondLst>
                                    <p:cond delay="0"/>
                                  </p:stCondLst>
                                  <p:childTnLst>
                                    <p:set>
                                      <p:cBhvr>
                                        <p:cTn id="39" dur="1" fill="hold">
                                          <p:stCondLst>
                                            <p:cond delay="0"/>
                                          </p:stCondLst>
                                        </p:cTn>
                                        <p:tgtEl>
                                          <p:spTgt spid="14"/>
                                        </p:tgtEl>
                                        <p:attrNameLst>
                                          <p:attrName>style.visibility</p:attrName>
                                        </p:attrNameLst>
                                      </p:cBhvr>
                                      <p:to>
                                        <p:strVal val="visible"/>
                                      </p:to>
                                    </p:set>
                                    <p:anim calcmode="lin" valueType="num">
                                      <p:cBhvr additive="base">
                                        <p:cTn id="40" dur="500"/>
                                        <p:tgtEl>
                                          <p:spTgt spid="14"/>
                                        </p:tgtEl>
                                        <p:attrNameLst>
                                          <p:attrName>ppt_y</p:attrName>
                                        </p:attrNameLst>
                                      </p:cBhvr>
                                      <p:tavLst>
                                        <p:tav tm="0">
                                          <p:val>
                                            <p:strVal val="#ppt_y+#ppt_h*1.125000"/>
                                          </p:val>
                                        </p:tav>
                                        <p:tav tm="100000">
                                          <p:val>
                                            <p:strVal val="#ppt_y"/>
                                          </p:val>
                                        </p:tav>
                                      </p:tavLst>
                                    </p:anim>
                                    <p:animEffect transition="in" filter="wipe(up)">
                                      <p:cBhvr>
                                        <p:cTn id="41" dur="500"/>
                                        <p:tgtEl>
                                          <p:spTgt spid="14"/>
                                        </p:tgtEl>
                                      </p:cBhvr>
                                    </p:animEffect>
                                  </p:childTnLst>
                                </p:cTn>
                              </p:par>
                            </p:childTnLst>
                          </p:cTn>
                        </p:par>
                        <p:par>
                          <p:cTn id="42" fill="hold">
                            <p:stCondLst>
                              <p:cond delay="500"/>
                            </p:stCondLst>
                            <p:childTnLst>
                              <p:par>
                                <p:cTn id="43" presetID="1" presetClass="exit" presetSubtype="0" fill="hold" nodeType="afterEffect">
                                  <p:stCondLst>
                                    <p:cond delay="0"/>
                                  </p:stCondLst>
                                  <p:childTnLst>
                                    <p:set>
                                      <p:cBhvr>
                                        <p:cTn id="44" dur="1" fill="hold">
                                          <p:stCondLst>
                                            <p:cond delay="0"/>
                                          </p:stCondLst>
                                        </p:cTn>
                                        <p:tgtEl>
                                          <p:spTgt spid="19"/>
                                        </p:tgtEl>
                                        <p:attrNameLst>
                                          <p:attrName>style.visibility</p:attrName>
                                        </p:attrNameLst>
                                      </p:cBhvr>
                                      <p:to>
                                        <p:strVal val="hidden"/>
                                      </p:to>
                                    </p:set>
                                  </p:childTnLst>
                                </p:cTn>
                              </p:par>
                            </p:childTnLst>
                          </p:cTn>
                        </p:par>
                      </p:childTnLst>
                    </p:cTn>
                  </p:par>
                  <p:par>
                    <p:cTn id="45" fill="hold">
                      <p:stCondLst>
                        <p:cond delay="indefinite"/>
                      </p:stCondLst>
                      <p:childTnLst>
                        <p:par>
                          <p:cTn id="46" fill="hold">
                            <p:stCondLst>
                              <p:cond delay="0"/>
                            </p:stCondLst>
                            <p:childTnLst>
                              <p:par>
                                <p:cTn id="47" presetID="22" presetClass="entr" presetSubtype="4" fill="hold" nodeType="click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wipe(down)">
                                      <p:cBhvr>
                                        <p:cTn id="49" dur="500"/>
                                        <p:tgtEl>
                                          <p:spTgt spid="21"/>
                                        </p:tgtEl>
                                      </p:cBhvr>
                                    </p:animEffect>
                                  </p:childTnLst>
                                </p:cTn>
                              </p:par>
                            </p:childTnLst>
                          </p:cTn>
                        </p:par>
                      </p:childTnLst>
                    </p:cTn>
                  </p:par>
                  <p:par>
                    <p:cTn id="50" fill="hold">
                      <p:stCondLst>
                        <p:cond delay="indefinite"/>
                      </p:stCondLst>
                      <p:childTnLst>
                        <p:par>
                          <p:cTn id="51" fill="hold">
                            <p:stCondLst>
                              <p:cond delay="0"/>
                            </p:stCondLst>
                            <p:childTnLst>
                              <p:par>
                                <p:cTn id="52" presetID="12" presetClass="entr" presetSubtype="4" fill="hold" grpId="0" nodeType="clickEffect">
                                  <p:stCondLst>
                                    <p:cond delay="0"/>
                                  </p:stCondLst>
                                  <p:childTnLst>
                                    <p:set>
                                      <p:cBhvr>
                                        <p:cTn id="53" dur="1" fill="hold">
                                          <p:stCondLst>
                                            <p:cond delay="0"/>
                                          </p:stCondLst>
                                        </p:cTn>
                                        <p:tgtEl>
                                          <p:spTgt spid="17"/>
                                        </p:tgtEl>
                                        <p:attrNameLst>
                                          <p:attrName>style.visibility</p:attrName>
                                        </p:attrNameLst>
                                      </p:cBhvr>
                                      <p:to>
                                        <p:strVal val="visible"/>
                                      </p:to>
                                    </p:set>
                                    <p:anim calcmode="lin" valueType="num">
                                      <p:cBhvr additive="base">
                                        <p:cTn id="54" dur="500"/>
                                        <p:tgtEl>
                                          <p:spTgt spid="17"/>
                                        </p:tgtEl>
                                        <p:attrNameLst>
                                          <p:attrName>ppt_y</p:attrName>
                                        </p:attrNameLst>
                                      </p:cBhvr>
                                      <p:tavLst>
                                        <p:tav tm="0">
                                          <p:val>
                                            <p:strVal val="#ppt_y+#ppt_h*1.125000"/>
                                          </p:val>
                                        </p:tav>
                                        <p:tav tm="100000">
                                          <p:val>
                                            <p:strVal val="#ppt_y"/>
                                          </p:val>
                                        </p:tav>
                                      </p:tavLst>
                                    </p:anim>
                                    <p:animEffect transition="in" filter="wipe(up)">
                                      <p:cBhvr>
                                        <p:cTn id="55" dur="500"/>
                                        <p:tgtEl>
                                          <p:spTgt spid="17"/>
                                        </p:tgtEl>
                                      </p:cBhvr>
                                    </p:animEffect>
                                  </p:childTnLst>
                                </p:cTn>
                              </p:par>
                            </p:childTnLst>
                          </p:cTn>
                        </p:par>
                        <p:par>
                          <p:cTn id="56" fill="hold">
                            <p:stCondLst>
                              <p:cond delay="500"/>
                            </p:stCondLst>
                            <p:childTnLst>
                              <p:par>
                                <p:cTn id="57" presetID="1" presetClass="exit" presetSubtype="0" fill="hold" nodeType="afterEffect">
                                  <p:stCondLst>
                                    <p:cond delay="0"/>
                                  </p:stCondLst>
                                  <p:childTnLst>
                                    <p:set>
                                      <p:cBhvr>
                                        <p:cTn id="58" dur="1" fill="hold">
                                          <p:stCondLst>
                                            <p:cond delay="0"/>
                                          </p:stCondLst>
                                        </p:cTn>
                                        <p:tgtEl>
                                          <p:spTgt spid="21"/>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22" presetClass="entr" presetSubtype="4" fill="hold" nodeType="clickEffect">
                                  <p:stCondLst>
                                    <p:cond delay="0"/>
                                  </p:stCondLst>
                                  <p:childTnLst>
                                    <p:set>
                                      <p:cBhvr>
                                        <p:cTn id="62" dur="1" fill="hold">
                                          <p:stCondLst>
                                            <p:cond delay="0"/>
                                          </p:stCondLst>
                                        </p:cTn>
                                        <p:tgtEl>
                                          <p:spTgt spid="24"/>
                                        </p:tgtEl>
                                        <p:attrNameLst>
                                          <p:attrName>style.visibility</p:attrName>
                                        </p:attrNameLst>
                                      </p:cBhvr>
                                      <p:to>
                                        <p:strVal val="visible"/>
                                      </p:to>
                                    </p:set>
                                    <p:animEffect transition="in" filter="wipe(down)">
                                      <p:cBhvr>
                                        <p:cTn id="63" dur="500"/>
                                        <p:tgtEl>
                                          <p:spTgt spid="24"/>
                                        </p:tgtEl>
                                      </p:cBhvr>
                                    </p:animEffect>
                                  </p:childTnLst>
                                </p:cTn>
                              </p:par>
                            </p:childTnLst>
                          </p:cTn>
                        </p:par>
                      </p:childTnLst>
                    </p:cTn>
                  </p:par>
                  <p:par>
                    <p:cTn id="64" fill="hold">
                      <p:stCondLst>
                        <p:cond delay="indefinite"/>
                      </p:stCondLst>
                      <p:childTnLst>
                        <p:par>
                          <p:cTn id="65" fill="hold">
                            <p:stCondLst>
                              <p:cond delay="0"/>
                            </p:stCondLst>
                            <p:childTnLst>
                              <p:par>
                                <p:cTn id="66" presetID="12" presetClass="entr" presetSubtype="4" fill="hold" grpId="0" nodeType="clickEffect">
                                  <p:stCondLst>
                                    <p:cond delay="0"/>
                                  </p:stCondLst>
                                  <p:childTnLst>
                                    <p:set>
                                      <p:cBhvr>
                                        <p:cTn id="67" dur="1" fill="hold">
                                          <p:stCondLst>
                                            <p:cond delay="0"/>
                                          </p:stCondLst>
                                        </p:cTn>
                                        <p:tgtEl>
                                          <p:spTgt spid="7"/>
                                        </p:tgtEl>
                                        <p:attrNameLst>
                                          <p:attrName>style.visibility</p:attrName>
                                        </p:attrNameLst>
                                      </p:cBhvr>
                                      <p:to>
                                        <p:strVal val="visible"/>
                                      </p:to>
                                    </p:set>
                                    <p:anim calcmode="lin" valueType="num">
                                      <p:cBhvr additive="base">
                                        <p:cTn id="68" dur="500"/>
                                        <p:tgtEl>
                                          <p:spTgt spid="7"/>
                                        </p:tgtEl>
                                        <p:attrNameLst>
                                          <p:attrName>ppt_y</p:attrName>
                                        </p:attrNameLst>
                                      </p:cBhvr>
                                      <p:tavLst>
                                        <p:tav tm="0">
                                          <p:val>
                                            <p:strVal val="#ppt_y+#ppt_h*1.125000"/>
                                          </p:val>
                                        </p:tav>
                                        <p:tav tm="100000">
                                          <p:val>
                                            <p:strVal val="#ppt_y"/>
                                          </p:val>
                                        </p:tav>
                                      </p:tavLst>
                                    </p:anim>
                                    <p:animEffect transition="in" filter="wipe(up)">
                                      <p:cBhvr>
                                        <p:cTn id="69" dur="500"/>
                                        <p:tgtEl>
                                          <p:spTgt spid="7"/>
                                        </p:tgtEl>
                                      </p:cBhvr>
                                    </p:animEffect>
                                  </p:childTnLst>
                                </p:cTn>
                              </p:par>
                            </p:childTnLst>
                          </p:cTn>
                        </p:par>
                        <p:par>
                          <p:cTn id="70" fill="hold">
                            <p:stCondLst>
                              <p:cond delay="500"/>
                            </p:stCondLst>
                            <p:childTnLst>
                              <p:par>
                                <p:cTn id="71" presetID="1" presetClass="exit" presetSubtype="0" fill="hold" nodeType="afterEffect">
                                  <p:stCondLst>
                                    <p:cond delay="0"/>
                                  </p:stCondLst>
                                  <p:childTnLst>
                                    <p:set>
                                      <p:cBhvr>
                                        <p:cTn id="72" dur="1" fill="hold">
                                          <p:stCondLst>
                                            <p:cond delay="0"/>
                                          </p:stCondLst>
                                        </p:cTn>
                                        <p:tgtEl>
                                          <p:spTgt spid="24"/>
                                        </p:tgtEl>
                                        <p:attrNameLst>
                                          <p:attrName>style.visibility</p:attrName>
                                        </p:attrNameLst>
                                      </p:cBhvr>
                                      <p:to>
                                        <p:strVal val="hidden"/>
                                      </p:to>
                                    </p:set>
                                  </p:childTnLst>
                                </p:cTn>
                              </p:par>
                            </p:childTnLst>
                          </p:cTn>
                        </p:par>
                        <p:par>
                          <p:cTn id="73" fill="hold">
                            <p:stCondLst>
                              <p:cond delay="500"/>
                            </p:stCondLst>
                            <p:childTnLst>
                              <p:par>
                                <p:cTn id="74" presetID="12" presetClass="entr" presetSubtype="4" fill="hold" grpId="0" nodeType="afterEffect">
                                  <p:stCondLst>
                                    <p:cond delay="0"/>
                                  </p:stCondLst>
                                  <p:childTnLst>
                                    <p:set>
                                      <p:cBhvr>
                                        <p:cTn id="75" dur="1" fill="hold">
                                          <p:stCondLst>
                                            <p:cond delay="0"/>
                                          </p:stCondLst>
                                        </p:cTn>
                                        <p:tgtEl>
                                          <p:spTgt spid="20"/>
                                        </p:tgtEl>
                                        <p:attrNameLst>
                                          <p:attrName>style.visibility</p:attrName>
                                        </p:attrNameLst>
                                      </p:cBhvr>
                                      <p:to>
                                        <p:strVal val="visible"/>
                                      </p:to>
                                    </p:set>
                                    <p:anim calcmode="lin" valueType="num">
                                      <p:cBhvr additive="base">
                                        <p:cTn id="76" dur="500"/>
                                        <p:tgtEl>
                                          <p:spTgt spid="20"/>
                                        </p:tgtEl>
                                        <p:attrNameLst>
                                          <p:attrName>ppt_y</p:attrName>
                                        </p:attrNameLst>
                                      </p:cBhvr>
                                      <p:tavLst>
                                        <p:tav tm="0">
                                          <p:val>
                                            <p:strVal val="#ppt_y+#ppt_h*1.125000"/>
                                          </p:val>
                                        </p:tav>
                                        <p:tav tm="100000">
                                          <p:val>
                                            <p:strVal val="#ppt_y"/>
                                          </p:val>
                                        </p:tav>
                                      </p:tavLst>
                                    </p:anim>
                                    <p:animEffect transition="in" filter="wipe(up)">
                                      <p:cBhvr>
                                        <p:cTn id="77" dur="500"/>
                                        <p:tgtEl>
                                          <p:spTgt spid="20"/>
                                        </p:tgtEl>
                                      </p:cBhvr>
                                    </p:animEffect>
                                  </p:childTnLst>
                                </p:cTn>
                              </p:par>
                            </p:childTnLst>
                          </p:cTn>
                        </p:par>
                      </p:childTnLst>
                    </p:cTn>
                  </p:par>
                  <p:par>
                    <p:cTn id="78" fill="hold">
                      <p:stCondLst>
                        <p:cond delay="indefinite"/>
                      </p:stCondLst>
                      <p:childTnLst>
                        <p:par>
                          <p:cTn id="79" fill="hold">
                            <p:stCondLst>
                              <p:cond delay="0"/>
                            </p:stCondLst>
                            <p:childTnLst>
                              <p:par>
                                <p:cTn id="80" presetID="12" presetClass="entr" presetSubtype="4" fill="hold" grpId="0" nodeType="clickEffect">
                                  <p:stCondLst>
                                    <p:cond delay="0"/>
                                  </p:stCondLst>
                                  <p:childTnLst>
                                    <p:set>
                                      <p:cBhvr>
                                        <p:cTn id="81" dur="1" fill="hold">
                                          <p:stCondLst>
                                            <p:cond delay="0"/>
                                          </p:stCondLst>
                                        </p:cTn>
                                        <p:tgtEl>
                                          <p:spTgt spid="22"/>
                                        </p:tgtEl>
                                        <p:attrNameLst>
                                          <p:attrName>style.visibility</p:attrName>
                                        </p:attrNameLst>
                                      </p:cBhvr>
                                      <p:to>
                                        <p:strVal val="visible"/>
                                      </p:to>
                                    </p:set>
                                    <p:anim calcmode="lin" valueType="num">
                                      <p:cBhvr additive="base">
                                        <p:cTn id="82" dur="500"/>
                                        <p:tgtEl>
                                          <p:spTgt spid="22"/>
                                        </p:tgtEl>
                                        <p:attrNameLst>
                                          <p:attrName>ppt_y</p:attrName>
                                        </p:attrNameLst>
                                      </p:cBhvr>
                                      <p:tavLst>
                                        <p:tav tm="0">
                                          <p:val>
                                            <p:strVal val="#ppt_y+#ppt_h*1.125000"/>
                                          </p:val>
                                        </p:tav>
                                        <p:tav tm="100000">
                                          <p:val>
                                            <p:strVal val="#ppt_y"/>
                                          </p:val>
                                        </p:tav>
                                      </p:tavLst>
                                    </p:anim>
                                    <p:animEffect transition="in" filter="wipe(up)">
                                      <p:cBhvr>
                                        <p:cTn id="8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10" grpId="0"/>
      <p:bldP spid="11" grpId="0"/>
      <p:bldP spid="14" grpId="0"/>
      <p:bldP spid="17" grpId="0"/>
      <p:bldP spid="20" grpId="0"/>
      <p:bldP spid="26" grpId="0"/>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17" name="组合 16"/>
          <p:cNvGrpSpPr>
            <a:grpSpLocks noChangeAspect="1"/>
          </p:cNvGrpSpPr>
          <p:nvPr/>
        </p:nvGrpSpPr>
        <p:grpSpPr>
          <a:xfrm>
            <a:off x="1682115" y="1454150"/>
            <a:ext cx="3203575" cy="3719830"/>
            <a:chOff x="3011" y="2570"/>
            <a:chExt cx="5683" cy="2926"/>
          </a:xfrm>
        </p:grpSpPr>
        <p:sp>
          <p:nvSpPr>
            <p:cNvPr id="6" name="圆角矩形 5"/>
            <p:cNvSpPr/>
            <p:nvPr/>
          </p:nvSpPr>
          <p:spPr>
            <a:xfrm>
              <a:off x="3028" y="2590"/>
              <a:ext cx="5642" cy="2906"/>
            </a:xfrm>
            <a:prstGeom prst="roundRect">
              <a:avLst/>
            </a:prstGeom>
            <a:noFill/>
            <a:ln w="222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1" name="图片 10" descr="图片3"/>
            <p:cNvPicPr>
              <a:picLocks noChangeAspect="1"/>
            </p:cNvPicPr>
            <p:nvPr/>
          </p:nvPicPr>
          <p:blipFill>
            <a:blip r:embed="rId2"/>
            <a:srcRect b="75127"/>
            <a:stretch>
              <a:fillRect/>
            </a:stretch>
          </p:blipFill>
          <p:spPr>
            <a:xfrm>
              <a:off x="3011" y="2570"/>
              <a:ext cx="5683" cy="733"/>
            </a:xfrm>
            <a:prstGeom prst="rect">
              <a:avLst/>
            </a:prstGeom>
          </p:spPr>
        </p:pic>
      </p:grpSp>
      <p:grpSp>
        <p:nvGrpSpPr>
          <p:cNvPr id="18" name="组合 17"/>
          <p:cNvGrpSpPr>
            <a:grpSpLocks noChangeAspect="1"/>
          </p:cNvGrpSpPr>
          <p:nvPr/>
        </p:nvGrpSpPr>
        <p:grpSpPr>
          <a:xfrm>
            <a:off x="6716395" y="1441450"/>
            <a:ext cx="3202940" cy="3732530"/>
            <a:chOff x="10597" y="2570"/>
            <a:chExt cx="5682" cy="2926"/>
          </a:xfrm>
        </p:grpSpPr>
        <p:sp>
          <p:nvSpPr>
            <p:cNvPr id="3" name="圆角矩形 2"/>
            <p:cNvSpPr/>
            <p:nvPr/>
          </p:nvSpPr>
          <p:spPr>
            <a:xfrm>
              <a:off x="10617" y="2590"/>
              <a:ext cx="5642" cy="2906"/>
            </a:xfrm>
            <a:prstGeom prst="roundRect">
              <a:avLst/>
            </a:prstGeom>
            <a:noFill/>
            <a:ln w="222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5" name="图片 14" descr="图片1"/>
            <p:cNvPicPr>
              <a:picLocks noChangeAspect="1"/>
            </p:cNvPicPr>
            <p:nvPr/>
          </p:nvPicPr>
          <p:blipFill>
            <a:blip r:embed="rId3"/>
            <a:srcRect b="75127"/>
            <a:stretch>
              <a:fillRect/>
            </a:stretch>
          </p:blipFill>
          <p:spPr>
            <a:xfrm>
              <a:off x="10597" y="2570"/>
              <a:ext cx="5683" cy="733"/>
            </a:xfrm>
            <a:prstGeom prst="rect">
              <a:avLst/>
            </a:prstGeom>
          </p:spPr>
        </p:pic>
      </p:grpSp>
      <p:sp>
        <p:nvSpPr>
          <p:cNvPr id="23" name="Rectangle 3"/>
          <p:cNvSpPr>
            <a:spLocks noChangeArrowheads="1"/>
          </p:cNvSpPr>
          <p:nvPr/>
        </p:nvSpPr>
        <p:spPr bwMode="auto">
          <a:xfrm>
            <a:off x="1903095" y="1751965"/>
            <a:ext cx="2442210" cy="46164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9050">
                <a:solidFill>
                  <a:srgbClr val="FF3399"/>
                </a:solidFill>
                <a:miter lim="800000"/>
                <a:headEnd/>
                <a:tailEnd type="none" w="lg" len="lg"/>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algn="just" eaLnBrk="1" hangingPunct="1"/>
            <a:r>
              <a:rPr lang="en-US" altLang="zh-CN" sz="2400" b="0" dirty="0">
                <a:latin typeface="微软雅黑" panose="020B0503020204020204" pitchFamily="34" charset="-122"/>
                <a:ea typeface="微软雅黑" panose="020B0503020204020204" pitchFamily="34" charset="-122"/>
                <a:cs typeface="微软雅黑" panose="020B0503020204020204" pitchFamily="34" charset="-122"/>
              </a:rPr>
              <a:t> 210 × 40 </a:t>
            </a:r>
            <a:r>
              <a:rPr lang="zh-CN" altLang="zh-CN" sz="2400" b="0" dirty="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b="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2327275" y="3005455"/>
            <a:ext cx="15297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     2  1  </a:t>
            </a:r>
            <a:r>
              <a:rPr lang="en-US" altLang="zh-CN" sz="24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0</a:t>
            </a:r>
            <a:endParaRPr lang="en-US" altLang="zh-CN" sz="24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2274570" y="3509010"/>
            <a:ext cx="1667510" cy="46037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       4  </a:t>
            </a:r>
            <a:r>
              <a:rPr lang="en-US" altLang="zh-CN" sz="240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0 </a:t>
            </a:r>
            <a:endParaRPr lang="en-US" altLang="zh-CN" sz="240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25" name="直接连接符 24"/>
          <p:cNvCxnSpPr/>
          <p:nvPr/>
        </p:nvCxnSpPr>
        <p:spPr>
          <a:xfrm>
            <a:off x="2281555" y="4043680"/>
            <a:ext cx="196215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文本框 26"/>
          <p:cNvSpPr txBox="1"/>
          <p:nvPr/>
        </p:nvSpPr>
        <p:spPr>
          <a:xfrm>
            <a:off x="3125470" y="4080510"/>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4</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8" name="文本框 27"/>
          <p:cNvSpPr txBox="1"/>
          <p:nvPr/>
        </p:nvSpPr>
        <p:spPr>
          <a:xfrm>
            <a:off x="2760980" y="4069715"/>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8</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9" name="文本框 28"/>
          <p:cNvSpPr txBox="1"/>
          <p:nvPr/>
        </p:nvSpPr>
        <p:spPr>
          <a:xfrm>
            <a:off x="3489960" y="4080510"/>
            <a:ext cx="361315" cy="460375"/>
          </a:xfrm>
          <a:prstGeom prst="rect">
            <a:avLst/>
          </a:prstGeom>
          <a:noFill/>
        </p:spPr>
        <p:txBody>
          <a:bodyPr wrap="none" rtlCol="0">
            <a:spAutoFit/>
          </a:bodyPr>
          <a:p>
            <a:r>
              <a:rPr lang="en-US" altLang="zh-CN" sz="24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0</a:t>
            </a:r>
            <a:endParaRPr lang="en-US" altLang="zh-CN" sz="24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0" name="文本框 29"/>
          <p:cNvSpPr txBox="1"/>
          <p:nvPr/>
        </p:nvSpPr>
        <p:spPr>
          <a:xfrm>
            <a:off x="3867150" y="4080510"/>
            <a:ext cx="361315" cy="460375"/>
          </a:xfrm>
          <a:prstGeom prst="rect">
            <a:avLst/>
          </a:prstGeom>
          <a:noFill/>
        </p:spPr>
        <p:txBody>
          <a:bodyPr wrap="none" rtlCol="0">
            <a:spAutoFit/>
          </a:bodyPr>
          <a:p>
            <a:r>
              <a:rPr lang="en-US" altLang="zh-CN" sz="24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0</a:t>
            </a:r>
            <a:endParaRPr lang="en-US" altLang="zh-CN" sz="24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 name="文本框 21"/>
          <p:cNvSpPr txBox="1"/>
          <p:nvPr/>
        </p:nvSpPr>
        <p:spPr>
          <a:xfrm>
            <a:off x="3724910" y="1753235"/>
            <a:ext cx="896620"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8400</a:t>
            </a:r>
            <a:endParaRPr lang="en-US" altLang="zh-CN" sz="2400">
              <a:latin typeface="微软雅黑" panose="020B0503020204020204" pitchFamily="34" charset="-122"/>
              <a:ea typeface="微软雅黑" panose="020B0503020204020204" pitchFamily="34" charset="-122"/>
            </a:endParaRPr>
          </a:p>
        </p:txBody>
      </p:sp>
      <p:sp>
        <p:nvSpPr>
          <p:cNvPr id="19" name="Rectangle 3"/>
          <p:cNvSpPr>
            <a:spLocks noChangeArrowheads="1"/>
          </p:cNvSpPr>
          <p:nvPr/>
        </p:nvSpPr>
        <p:spPr bwMode="auto">
          <a:xfrm>
            <a:off x="6925310" y="1758315"/>
            <a:ext cx="2442210" cy="46164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9050">
                <a:solidFill>
                  <a:srgbClr val="FF3399"/>
                </a:solidFill>
                <a:miter lim="800000"/>
                <a:headEnd/>
                <a:tailEnd type="none" w="lg" len="lg"/>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algn="just" eaLnBrk="1" hangingPunct="1"/>
            <a:r>
              <a:rPr lang="en-US" altLang="zh-CN" sz="2400" b="0" dirty="0">
                <a:latin typeface="微软雅黑" panose="020B0503020204020204" pitchFamily="34" charset="-122"/>
                <a:ea typeface="微软雅黑" panose="020B0503020204020204" pitchFamily="34" charset="-122"/>
                <a:cs typeface="微软雅黑" panose="020B0503020204020204" pitchFamily="34" charset="-122"/>
              </a:rPr>
              <a:t> 160 × 60 </a:t>
            </a:r>
            <a:r>
              <a:rPr lang="zh-CN" altLang="zh-CN" sz="2400" b="0" dirty="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b="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0" name="文本框 19"/>
          <p:cNvSpPr txBox="1"/>
          <p:nvPr/>
        </p:nvSpPr>
        <p:spPr>
          <a:xfrm>
            <a:off x="7349490" y="3011805"/>
            <a:ext cx="15297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     1  6  </a:t>
            </a:r>
            <a:r>
              <a:rPr lang="en-US" altLang="zh-CN" sz="24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0</a:t>
            </a:r>
            <a:endParaRPr lang="en-US" altLang="zh-CN" sz="24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1" name="文本框 20"/>
          <p:cNvSpPr txBox="1"/>
          <p:nvPr/>
        </p:nvSpPr>
        <p:spPr>
          <a:xfrm>
            <a:off x="7296785" y="3515360"/>
            <a:ext cx="1667510" cy="46037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       6  </a:t>
            </a:r>
            <a:r>
              <a:rPr lang="en-US" altLang="zh-CN" sz="240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0 </a:t>
            </a:r>
            <a:endParaRPr lang="en-US" altLang="zh-CN" sz="240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24" name="直接连接符 23"/>
          <p:cNvCxnSpPr/>
          <p:nvPr/>
        </p:nvCxnSpPr>
        <p:spPr>
          <a:xfrm>
            <a:off x="7303770" y="4050030"/>
            <a:ext cx="196215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p:nvSpPr>
        <p:spPr>
          <a:xfrm>
            <a:off x="8147685" y="4086860"/>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6</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2" name="文本框 31"/>
          <p:cNvSpPr txBox="1"/>
          <p:nvPr/>
        </p:nvSpPr>
        <p:spPr>
          <a:xfrm>
            <a:off x="7783195" y="4076065"/>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9</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3" name="文本框 32"/>
          <p:cNvSpPr txBox="1"/>
          <p:nvPr/>
        </p:nvSpPr>
        <p:spPr>
          <a:xfrm>
            <a:off x="8512175" y="4086860"/>
            <a:ext cx="361315" cy="460375"/>
          </a:xfrm>
          <a:prstGeom prst="rect">
            <a:avLst/>
          </a:prstGeom>
          <a:noFill/>
        </p:spPr>
        <p:txBody>
          <a:bodyPr wrap="none" rtlCol="0">
            <a:spAutoFit/>
          </a:bodyPr>
          <a:p>
            <a:r>
              <a:rPr lang="en-US" altLang="zh-CN" sz="24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0</a:t>
            </a:r>
            <a:endParaRPr lang="en-US" altLang="zh-CN" sz="24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4" name="文本框 33"/>
          <p:cNvSpPr txBox="1"/>
          <p:nvPr/>
        </p:nvSpPr>
        <p:spPr>
          <a:xfrm>
            <a:off x="8889365" y="4086860"/>
            <a:ext cx="361315" cy="460375"/>
          </a:xfrm>
          <a:prstGeom prst="rect">
            <a:avLst/>
          </a:prstGeom>
          <a:noFill/>
        </p:spPr>
        <p:txBody>
          <a:bodyPr wrap="none" rtlCol="0">
            <a:spAutoFit/>
          </a:bodyPr>
          <a:p>
            <a:r>
              <a:rPr lang="en-US" altLang="zh-CN" sz="24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0</a:t>
            </a:r>
            <a:endParaRPr lang="en-US" altLang="zh-CN" sz="24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5" name="文本框 34"/>
          <p:cNvSpPr txBox="1"/>
          <p:nvPr/>
        </p:nvSpPr>
        <p:spPr>
          <a:xfrm>
            <a:off x="8747125" y="1759585"/>
            <a:ext cx="896620"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9600</a:t>
            </a:r>
            <a:endParaRPr lang="en-US" altLang="zh-CN" sz="2400">
              <a:latin typeface="微软雅黑" panose="020B0503020204020204" pitchFamily="34" charset="-122"/>
              <a:ea typeface="微软雅黑" panose="020B0503020204020204" pitchFamily="34" charset="-122"/>
            </a:endParaRPr>
          </a:p>
        </p:txBody>
      </p:sp>
      <p:sp>
        <p:nvSpPr>
          <p:cNvPr id="36" name="文本框 35"/>
          <p:cNvSpPr txBox="1"/>
          <p:nvPr/>
        </p:nvSpPr>
        <p:spPr>
          <a:xfrm>
            <a:off x="7905115" y="3763645"/>
            <a:ext cx="323850" cy="368300"/>
          </a:xfrm>
          <a:prstGeom prst="rect">
            <a:avLst/>
          </a:prstGeom>
          <a:noFill/>
        </p:spPr>
        <p:txBody>
          <a:bodyPr wrap="none" rtlCol="0">
            <a:spAutoFit/>
          </a:bodyPr>
          <a:p>
            <a:r>
              <a:rPr lang="en-US" altLang="zh-CN" b="1">
                <a:solidFill>
                  <a:schemeClr val="tx1"/>
                </a:solidFill>
                <a:latin typeface="微软雅黑" panose="020B0503020204020204" pitchFamily="34" charset="-122"/>
                <a:ea typeface="微软雅黑" panose="020B0503020204020204" pitchFamily="34" charset="-122"/>
              </a:rPr>
              <a:t>3</a:t>
            </a:r>
            <a:endParaRPr lang="en-US" altLang="zh-CN" b="1">
              <a:solidFill>
                <a:schemeClr val="tx1"/>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p:tgtEl>
                                          <p:spTgt spid="5"/>
                                        </p:tgtEl>
                                        <p:attrNameLst>
                                          <p:attrName>ppt_y</p:attrName>
                                        </p:attrNameLst>
                                      </p:cBhvr>
                                      <p:tavLst>
                                        <p:tav tm="0">
                                          <p:val>
                                            <p:strVal val="#ppt_y+#ppt_h*1.125000"/>
                                          </p:val>
                                        </p:tav>
                                        <p:tav tm="100000">
                                          <p:val>
                                            <p:strVal val="#ppt_y"/>
                                          </p:val>
                                        </p:tav>
                                      </p:tavLst>
                                    </p:anim>
                                    <p:animEffect transition="in" filter="wipe(up)">
                                      <p:cBhvr>
                                        <p:cTn id="14" dur="5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nodeType="click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wipe(left)">
                                      <p:cBhvr>
                                        <p:cTn id="19" dur="500"/>
                                        <p:tgtEl>
                                          <p:spTgt spid="25"/>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4" fill="hold" grpId="0" nodeType="clickEffect">
                                  <p:stCondLst>
                                    <p:cond delay="0"/>
                                  </p:stCondLst>
                                  <p:childTnLst>
                                    <p:set>
                                      <p:cBhvr>
                                        <p:cTn id="23" dur="1" fill="hold">
                                          <p:stCondLst>
                                            <p:cond delay="0"/>
                                          </p:stCondLst>
                                        </p:cTn>
                                        <p:tgtEl>
                                          <p:spTgt spid="27"/>
                                        </p:tgtEl>
                                        <p:attrNameLst>
                                          <p:attrName>style.visibility</p:attrName>
                                        </p:attrNameLst>
                                      </p:cBhvr>
                                      <p:to>
                                        <p:strVal val="visible"/>
                                      </p:to>
                                    </p:set>
                                    <p:anim calcmode="lin" valueType="num">
                                      <p:cBhvr additive="base">
                                        <p:cTn id="24" dur="500"/>
                                        <p:tgtEl>
                                          <p:spTgt spid="27"/>
                                        </p:tgtEl>
                                        <p:attrNameLst>
                                          <p:attrName>ppt_y</p:attrName>
                                        </p:attrNameLst>
                                      </p:cBhvr>
                                      <p:tavLst>
                                        <p:tav tm="0">
                                          <p:val>
                                            <p:strVal val="#ppt_y+#ppt_h*1.125000"/>
                                          </p:val>
                                        </p:tav>
                                        <p:tav tm="100000">
                                          <p:val>
                                            <p:strVal val="#ppt_y"/>
                                          </p:val>
                                        </p:tav>
                                      </p:tavLst>
                                    </p:anim>
                                    <p:animEffect transition="in" filter="wipe(up)">
                                      <p:cBhvr>
                                        <p:cTn id="25" dur="500"/>
                                        <p:tgtEl>
                                          <p:spTgt spid="27"/>
                                        </p:tgtEl>
                                      </p:cBhvr>
                                    </p:animEffect>
                                  </p:childTnLst>
                                </p:cTn>
                              </p:par>
                            </p:childTnLst>
                          </p:cTn>
                        </p:par>
                      </p:childTnLst>
                    </p:cTn>
                  </p:par>
                  <p:par>
                    <p:cTn id="26" fill="hold">
                      <p:stCondLst>
                        <p:cond delay="indefinite"/>
                      </p:stCondLst>
                      <p:childTnLst>
                        <p:par>
                          <p:cTn id="27" fill="hold">
                            <p:stCondLst>
                              <p:cond delay="0"/>
                            </p:stCondLst>
                            <p:childTnLst>
                              <p:par>
                                <p:cTn id="28" presetID="12" presetClass="entr" presetSubtype="4" fill="hold" grpId="0" nodeType="clickEffect">
                                  <p:stCondLst>
                                    <p:cond delay="0"/>
                                  </p:stCondLst>
                                  <p:childTnLst>
                                    <p:set>
                                      <p:cBhvr>
                                        <p:cTn id="29" dur="1" fill="hold">
                                          <p:stCondLst>
                                            <p:cond delay="0"/>
                                          </p:stCondLst>
                                        </p:cTn>
                                        <p:tgtEl>
                                          <p:spTgt spid="28"/>
                                        </p:tgtEl>
                                        <p:attrNameLst>
                                          <p:attrName>style.visibility</p:attrName>
                                        </p:attrNameLst>
                                      </p:cBhvr>
                                      <p:to>
                                        <p:strVal val="visible"/>
                                      </p:to>
                                    </p:set>
                                    <p:anim calcmode="lin" valueType="num">
                                      <p:cBhvr additive="base">
                                        <p:cTn id="30" dur="500"/>
                                        <p:tgtEl>
                                          <p:spTgt spid="28"/>
                                        </p:tgtEl>
                                        <p:attrNameLst>
                                          <p:attrName>ppt_y</p:attrName>
                                        </p:attrNameLst>
                                      </p:cBhvr>
                                      <p:tavLst>
                                        <p:tav tm="0">
                                          <p:val>
                                            <p:strVal val="#ppt_y+#ppt_h*1.125000"/>
                                          </p:val>
                                        </p:tav>
                                        <p:tav tm="100000">
                                          <p:val>
                                            <p:strVal val="#ppt_y"/>
                                          </p:val>
                                        </p:tav>
                                      </p:tavLst>
                                    </p:anim>
                                    <p:animEffect transition="in" filter="wipe(up)">
                                      <p:cBhvr>
                                        <p:cTn id="31" dur="500"/>
                                        <p:tgtEl>
                                          <p:spTgt spid="28"/>
                                        </p:tgtEl>
                                      </p:cBhvr>
                                    </p:animEffect>
                                  </p:childTnLst>
                                </p:cTn>
                              </p:par>
                            </p:childTnLst>
                          </p:cTn>
                        </p:par>
                      </p:childTnLst>
                    </p:cTn>
                  </p:par>
                  <p:par>
                    <p:cTn id="32" fill="hold">
                      <p:stCondLst>
                        <p:cond delay="indefinite"/>
                      </p:stCondLst>
                      <p:childTnLst>
                        <p:par>
                          <p:cTn id="33" fill="hold">
                            <p:stCondLst>
                              <p:cond delay="0"/>
                            </p:stCondLst>
                            <p:childTnLst>
                              <p:par>
                                <p:cTn id="34" presetID="12" presetClass="entr" presetSubtype="4" fill="hold" grpId="0" nodeType="clickEffect">
                                  <p:stCondLst>
                                    <p:cond delay="0"/>
                                  </p:stCondLst>
                                  <p:childTnLst>
                                    <p:set>
                                      <p:cBhvr>
                                        <p:cTn id="35" dur="1" fill="hold">
                                          <p:stCondLst>
                                            <p:cond delay="0"/>
                                          </p:stCondLst>
                                        </p:cTn>
                                        <p:tgtEl>
                                          <p:spTgt spid="29"/>
                                        </p:tgtEl>
                                        <p:attrNameLst>
                                          <p:attrName>style.visibility</p:attrName>
                                        </p:attrNameLst>
                                      </p:cBhvr>
                                      <p:to>
                                        <p:strVal val="visible"/>
                                      </p:to>
                                    </p:set>
                                    <p:anim calcmode="lin" valueType="num">
                                      <p:cBhvr additive="base">
                                        <p:cTn id="36" dur="500"/>
                                        <p:tgtEl>
                                          <p:spTgt spid="29"/>
                                        </p:tgtEl>
                                        <p:attrNameLst>
                                          <p:attrName>ppt_y</p:attrName>
                                        </p:attrNameLst>
                                      </p:cBhvr>
                                      <p:tavLst>
                                        <p:tav tm="0">
                                          <p:val>
                                            <p:strVal val="#ppt_y+#ppt_h*1.125000"/>
                                          </p:val>
                                        </p:tav>
                                        <p:tav tm="100000">
                                          <p:val>
                                            <p:strVal val="#ppt_y"/>
                                          </p:val>
                                        </p:tav>
                                      </p:tavLst>
                                    </p:anim>
                                    <p:animEffect transition="in" filter="wipe(up)">
                                      <p:cBhvr>
                                        <p:cTn id="37" dur="500"/>
                                        <p:tgtEl>
                                          <p:spTgt spid="29"/>
                                        </p:tgtEl>
                                      </p:cBhvr>
                                    </p:animEffect>
                                  </p:childTnLst>
                                </p:cTn>
                              </p:par>
                            </p:childTnLst>
                          </p:cTn>
                        </p:par>
                        <p:par>
                          <p:cTn id="38" fill="hold">
                            <p:stCondLst>
                              <p:cond delay="500"/>
                            </p:stCondLst>
                            <p:childTnLst>
                              <p:par>
                                <p:cTn id="39" presetID="12" presetClass="entr" presetSubtype="4" fill="hold" grpId="0" nodeType="afterEffect">
                                  <p:stCondLst>
                                    <p:cond delay="0"/>
                                  </p:stCondLst>
                                  <p:childTnLst>
                                    <p:set>
                                      <p:cBhvr>
                                        <p:cTn id="40" dur="1" fill="hold">
                                          <p:stCondLst>
                                            <p:cond delay="0"/>
                                          </p:stCondLst>
                                        </p:cTn>
                                        <p:tgtEl>
                                          <p:spTgt spid="30"/>
                                        </p:tgtEl>
                                        <p:attrNameLst>
                                          <p:attrName>style.visibility</p:attrName>
                                        </p:attrNameLst>
                                      </p:cBhvr>
                                      <p:to>
                                        <p:strVal val="visible"/>
                                      </p:to>
                                    </p:set>
                                    <p:anim calcmode="lin" valueType="num">
                                      <p:cBhvr additive="base">
                                        <p:cTn id="41" dur="500"/>
                                        <p:tgtEl>
                                          <p:spTgt spid="30"/>
                                        </p:tgtEl>
                                        <p:attrNameLst>
                                          <p:attrName>ppt_y</p:attrName>
                                        </p:attrNameLst>
                                      </p:cBhvr>
                                      <p:tavLst>
                                        <p:tav tm="0">
                                          <p:val>
                                            <p:strVal val="#ppt_y+#ppt_h*1.125000"/>
                                          </p:val>
                                        </p:tav>
                                        <p:tav tm="100000">
                                          <p:val>
                                            <p:strVal val="#ppt_y"/>
                                          </p:val>
                                        </p:tav>
                                      </p:tavLst>
                                    </p:anim>
                                    <p:animEffect transition="in" filter="wipe(up)">
                                      <p:cBhvr>
                                        <p:cTn id="42" dur="500"/>
                                        <p:tgtEl>
                                          <p:spTgt spid="30"/>
                                        </p:tgtEl>
                                      </p:cBhvr>
                                    </p:animEffect>
                                  </p:childTnLst>
                                </p:cTn>
                              </p:par>
                            </p:childTnLst>
                          </p:cTn>
                        </p:par>
                      </p:childTnLst>
                    </p:cTn>
                  </p:par>
                  <p:par>
                    <p:cTn id="43" fill="hold">
                      <p:stCondLst>
                        <p:cond delay="indefinite"/>
                      </p:stCondLst>
                      <p:childTnLst>
                        <p:par>
                          <p:cTn id="44" fill="hold">
                            <p:stCondLst>
                              <p:cond delay="0"/>
                            </p:stCondLst>
                            <p:childTnLst>
                              <p:par>
                                <p:cTn id="45" presetID="12" presetClass="entr" presetSubtype="4" fill="hold" grpId="0" nodeType="clickEffect">
                                  <p:stCondLst>
                                    <p:cond delay="0"/>
                                  </p:stCondLst>
                                  <p:childTnLst>
                                    <p:set>
                                      <p:cBhvr>
                                        <p:cTn id="46" dur="1" fill="hold">
                                          <p:stCondLst>
                                            <p:cond delay="0"/>
                                          </p:stCondLst>
                                        </p:cTn>
                                        <p:tgtEl>
                                          <p:spTgt spid="22"/>
                                        </p:tgtEl>
                                        <p:attrNameLst>
                                          <p:attrName>style.visibility</p:attrName>
                                        </p:attrNameLst>
                                      </p:cBhvr>
                                      <p:to>
                                        <p:strVal val="visible"/>
                                      </p:to>
                                    </p:set>
                                    <p:anim calcmode="lin" valueType="num">
                                      <p:cBhvr additive="base">
                                        <p:cTn id="47" dur="500"/>
                                        <p:tgtEl>
                                          <p:spTgt spid="22"/>
                                        </p:tgtEl>
                                        <p:attrNameLst>
                                          <p:attrName>ppt_y</p:attrName>
                                        </p:attrNameLst>
                                      </p:cBhvr>
                                      <p:tavLst>
                                        <p:tav tm="0">
                                          <p:val>
                                            <p:strVal val="#ppt_y+#ppt_h*1.125000"/>
                                          </p:val>
                                        </p:tav>
                                        <p:tav tm="100000">
                                          <p:val>
                                            <p:strVal val="#ppt_y"/>
                                          </p:val>
                                        </p:tav>
                                      </p:tavLst>
                                    </p:anim>
                                    <p:animEffect transition="in" filter="wipe(up)">
                                      <p:cBhvr>
                                        <p:cTn id="48" dur="500"/>
                                        <p:tgtEl>
                                          <p:spTgt spid="22"/>
                                        </p:tgtEl>
                                      </p:cBhvr>
                                    </p:animEffect>
                                  </p:childTnLst>
                                </p:cTn>
                              </p:par>
                            </p:childTnLst>
                          </p:cTn>
                        </p:par>
                      </p:childTnLst>
                    </p:cTn>
                  </p:par>
                  <p:par>
                    <p:cTn id="49" fill="hold">
                      <p:stCondLst>
                        <p:cond delay="indefinite"/>
                      </p:stCondLst>
                      <p:childTnLst>
                        <p:par>
                          <p:cTn id="50" fill="hold">
                            <p:stCondLst>
                              <p:cond delay="0"/>
                            </p:stCondLst>
                            <p:childTnLst>
                              <p:par>
                                <p:cTn id="51" presetID="12" presetClass="entr" presetSubtype="4" fill="hold" grpId="0" nodeType="clickEffect">
                                  <p:stCondLst>
                                    <p:cond delay="0"/>
                                  </p:stCondLst>
                                  <p:childTnLst>
                                    <p:set>
                                      <p:cBhvr>
                                        <p:cTn id="52" dur="1" fill="hold">
                                          <p:stCondLst>
                                            <p:cond delay="0"/>
                                          </p:stCondLst>
                                        </p:cTn>
                                        <p:tgtEl>
                                          <p:spTgt spid="20"/>
                                        </p:tgtEl>
                                        <p:attrNameLst>
                                          <p:attrName>style.visibility</p:attrName>
                                        </p:attrNameLst>
                                      </p:cBhvr>
                                      <p:to>
                                        <p:strVal val="visible"/>
                                      </p:to>
                                    </p:set>
                                    <p:anim calcmode="lin" valueType="num">
                                      <p:cBhvr additive="base">
                                        <p:cTn id="53" dur="500"/>
                                        <p:tgtEl>
                                          <p:spTgt spid="20"/>
                                        </p:tgtEl>
                                        <p:attrNameLst>
                                          <p:attrName>ppt_y</p:attrName>
                                        </p:attrNameLst>
                                      </p:cBhvr>
                                      <p:tavLst>
                                        <p:tav tm="0">
                                          <p:val>
                                            <p:strVal val="#ppt_y+#ppt_h*1.125000"/>
                                          </p:val>
                                        </p:tav>
                                        <p:tav tm="100000">
                                          <p:val>
                                            <p:strVal val="#ppt_y"/>
                                          </p:val>
                                        </p:tav>
                                      </p:tavLst>
                                    </p:anim>
                                    <p:animEffect transition="in" filter="wipe(up)">
                                      <p:cBhvr>
                                        <p:cTn id="54" dur="500"/>
                                        <p:tgtEl>
                                          <p:spTgt spid="20"/>
                                        </p:tgtEl>
                                      </p:cBhvr>
                                    </p:animEffect>
                                  </p:childTnLst>
                                </p:cTn>
                              </p:par>
                            </p:childTnLst>
                          </p:cTn>
                        </p:par>
                      </p:childTnLst>
                    </p:cTn>
                  </p:par>
                  <p:par>
                    <p:cTn id="55" fill="hold">
                      <p:stCondLst>
                        <p:cond delay="indefinite"/>
                      </p:stCondLst>
                      <p:childTnLst>
                        <p:par>
                          <p:cTn id="56" fill="hold">
                            <p:stCondLst>
                              <p:cond delay="0"/>
                            </p:stCondLst>
                            <p:childTnLst>
                              <p:par>
                                <p:cTn id="57" presetID="12" presetClass="entr" presetSubtype="4" fill="hold" grpId="0" nodeType="clickEffect">
                                  <p:stCondLst>
                                    <p:cond delay="0"/>
                                  </p:stCondLst>
                                  <p:childTnLst>
                                    <p:set>
                                      <p:cBhvr>
                                        <p:cTn id="58" dur="1" fill="hold">
                                          <p:stCondLst>
                                            <p:cond delay="0"/>
                                          </p:stCondLst>
                                        </p:cTn>
                                        <p:tgtEl>
                                          <p:spTgt spid="21"/>
                                        </p:tgtEl>
                                        <p:attrNameLst>
                                          <p:attrName>style.visibility</p:attrName>
                                        </p:attrNameLst>
                                      </p:cBhvr>
                                      <p:to>
                                        <p:strVal val="visible"/>
                                      </p:to>
                                    </p:set>
                                    <p:anim calcmode="lin" valueType="num">
                                      <p:cBhvr additive="base">
                                        <p:cTn id="59" dur="500"/>
                                        <p:tgtEl>
                                          <p:spTgt spid="21"/>
                                        </p:tgtEl>
                                        <p:attrNameLst>
                                          <p:attrName>ppt_y</p:attrName>
                                        </p:attrNameLst>
                                      </p:cBhvr>
                                      <p:tavLst>
                                        <p:tav tm="0">
                                          <p:val>
                                            <p:strVal val="#ppt_y+#ppt_h*1.125000"/>
                                          </p:val>
                                        </p:tav>
                                        <p:tav tm="100000">
                                          <p:val>
                                            <p:strVal val="#ppt_y"/>
                                          </p:val>
                                        </p:tav>
                                      </p:tavLst>
                                    </p:anim>
                                    <p:animEffect transition="in" filter="wipe(up)">
                                      <p:cBhvr>
                                        <p:cTn id="60" dur="500"/>
                                        <p:tgtEl>
                                          <p:spTgt spid="21"/>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8" fill="hold" nodeType="clickEffect">
                                  <p:stCondLst>
                                    <p:cond delay="0"/>
                                  </p:stCondLst>
                                  <p:childTnLst>
                                    <p:set>
                                      <p:cBhvr>
                                        <p:cTn id="64" dur="1" fill="hold">
                                          <p:stCondLst>
                                            <p:cond delay="0"/>
                                          </p:stCondLst>
                                        </p:cTn>
                                        <p:tgtEl>
                                          <p:spTgt spid="24"/>
                                        </p:tgtEl>
                                        <p:attrNameLst>
                                          <p:attrName>style.visibility</p:attrName>
                                        </p:attrNameLst>
                                      </p:cBhvr>
                                      <p:to>
                                        <p:strVal val="visible"/>
                                      </p:to>
                                    </p:set>
                                    <p:animEffect transition="in" filter="wipe(left)">
                                      <p:cBhvr>
                                        <p:cTn id="65" dur="500"/>
                                        <p:tgtEl>
                                          <p:spTgt spid="24"/>
                                        </p:tgtEl>
                                      </p:cBhvr>
                                    </p:animEffect>
                                  </p:childTnLst>
                                </p:cTn>
                              </p:par>
                            </p:childTnLst>
                          </p:cTn>
                        </p:par>
                      </p:childTnLst>
                    </p:cTn>
                  </p:par>
                  <p:par>
                    <p:cTn id="66" fill="hold">
                      <p:stCondLst>
                        <p:cond delay="indefinite"/>
                      </p:stCondLst>
                      <p:childTnLst>
                        <p:par>
                          <p:cTn id="67" fill="hold">
                            <p:stCondLst>
                              <p:cond delay="0"/>
                            </p:stCondLst>
                            <p:childTnLst>
                              <p:par>
                                <p:cTn id="68" presetID="12" presetClass="entr" presetSubtype="4" fill="hold" grpId="0" nodeType="clickEffect">
                                  <p:stCondLst>
                                    <p:cond delay="0"/>
                                  </p:stCondLst>
                                  <p:childTnLst>
                                    <p:set>
                                      <p:cBhvr>
                                        <p:cTn id="69" dur="1" fill="hold">
                                          <p:stCondLst>
                                            <p:cond delay="0"/>
                                          </p:stCondLst>
                                        </p:cTn>
                                        <p:tgtEl>
                                          <p:spTgt spid="36"/>
                                        </p:tgtEl>
                                        <p:attrNameLst>
                                          <p:attrName>style.visibility</p:attrName>
                                        </p:attrNameLst>
                                      </p:cBhvr>
                                      <p:to>
                                        <p:strVal val="visible"/>
                                      </p:to>
                                    </p:set>
                                    <p:anim calcmode="lin" valueType="num">
                                      <p:cBhvr additive="base">
                                        <p:cTn id="70" dur="500"/>
                                        <p:tgtEl>
                                          <p:spTgt spid="36"/>
                                        </p:tgtEl>
                                        <p:attrNameLst>
                                          <p:attrName>ppt_y</p:attrName>
                                        </p:attrNameLst>
                                      </p:cBhvr>
                                      <p:tavLst>
                                        <p:tav tm="0">
                                          <p:val>
                                            <p:strVal val="#ppt_y+#ppt_h*1.125000"/>
                                          </p:val>
                                        </p:tav>
                                        <p:tav tm="100000">
                                          <p:val>
                                            <p:strVal val="#ppt_y"/>
                                          </p:val>
                                        </p:tav>
                                      </p:tavLst>
                                    </p:anim>
                                    <p:animEffect transition="in" filter="wipe(up)">
                                      <p:cBhvr>
                                        <p:cTn id="71" dur="500"/>
                                        <p:tgtEl>
                                          <p:spTgt spid="36"/>
                                        </p:tgtEl>
                                      </p:cBhvr>
                                    </p:animEffect>
                                  </p:childTnLst>
                                </p:cTn>
                              </p:par>
                            </p:childTnLst>
                          </p:cTn>
                        </p:par>
                      </p:childTnLst>
                    </p:cTn>
                  </p:par>
                  <p:par>
                    <p:cTn id="72" fill="hold">
                      <p:stCondLst>
                        <p:cond delay="indefinite"/>
                      </p:stCondLst>
                      <p:childTnLst>
                        <p:par>
                          <p:cTn id="73" fill="hold">
                            <p:stCondLst>
                              <p:cond delay="0"/>
                            </p:stCondLst>
                            <p:childTnLst>
                              <p:par>
                                <p:cTn id="74" presetID="12" presetClass="entr" presetSubtype="4" fill="hold" grpId="0" nodeType="clickEffect">
                                  <p:stCondLst>
                                    <p:cond delay="0"/>
                                  </p:stCondLst>
                                  <p:childTnLst>
                                    <p:set>
                                      <p:cBhvr>
                                        <p:cTn id="75" dur="1" fill="hold">
                                          <p:stCondLst>
                                            <p:cond delay="0"/>
                                          </p:stCondLst>
                                        </p:cTn>
                                        <p:tgtEl>
                                          <p:spTgt spid="31"/>
                                        </p:tgtEl>
                                        <p:attrNameLst>
                                          <p:attrName>style.visibility</p:attrName>
                                        </p:attrNameLst>
                                      </p:cBhvr>
                                      <p:to>
                                        <p:strVal val="visible"/>
                                      </p:to>
                                    </p:set>
                                    <p:anim calcmode="lin" valueType="num">
                                      <p:cBhvr additive="base">
                                        <p:cTn id="76" dur="500"/>
                                        <p:tgtEl>
                                          <p:spTgt spid="31"/>
                                        </p:tgtEl>
                                        <p:attrNameLst>
                                          <p:attrName>ppt_y</p:attrName>
                                        </p:attrNameLst>
                                      </p:cBhvr>
                                      <p:tavLst>
                                        <p:tav tm="0">
                                          <p:val>
                                            <p:strVal val="#ppt_y+#ppt_h*1.125000"/>
                                          </p:val>
                                        </p:tav>
                                        <p:tav tm="100000">
                                          <p:val>
                                            <p:strVal val="#ppt_y"/>
                                          </p:val>
                                        </p:tav>
                                      </p:tavLst>
                                    </p:anim>
                                    <p:animEffect transition="in" filter="wipe(up)">
                                      <p:cBhvr>
                                        <p:cTn id="77" dur="500"/>
                                        <p:tgtEl>
                                          <p:spTgt spid="31"/>
                                        </p:tgtEl>
                                      </p:cBhvr>
                                    </p:animEffect>
                                  </p:childTnLst>
                                </p:cTn>
                              </p:par>
                            </p:childTnLst>
                          </p:cTn>
                        </p:par>
                      </p:childTnLst>
                    </p:cTn>
                  </p:par>
                  <p:par>
                    <p:cTn id="78" fill="hold">
                      <p:stCondLst>
                        <p:cond delay="indefinite"/>
                      </p:stCondLst>
                      <p:childTnLst>
                        <p:par>
                          <p:cTn id="79" fill="hold">
                            <p:stCondLst>
                              <p:cond delay="0"/>
                            </p:stCondLst>
                            <p:childTnLst>
                              <p:par>
                                <p:cTn id="80" presetID="12" presetClass="entr" presetSubtype="4" fill="hold" grpId="0" nodeType="clickEffect">
                                  <p:stCondLst>
                                    <p:cond delay="0"/>
                                  </p:stCondLst>
                                  <p:childTnLst>
                                    <p:set>
                                      <p:cBhvr>
                                        <p:cTn id="81" dur="1" fill="hold">
                                          <p:stCondLst>
                                            <p:cond delay="0"/>
                                          </p:stCondLst>
                                        </p:cTn>
                                        <p:tgtEl>
                                          <p:spTgt spid="32"/>
                                        </p:tgtEl>
                                        <p:attrNameLst>
                                          <p:attrName>style.visibility</p:attrName>
                                        </p:attrNameLst>
                                      </p:cBhvr>
                                      <p:to>
                                        <p:strVal val="visible"/>
                                      </p:to>
                                    </p:set>
                                    <p:anim calcmode="lin" valueType="num">
                                      <p:cBhvr additive="base">
                                        <p:cTn id="82" dur="500"/>
                                        <p:tgtEl>
                                          <p:spTgt spid="32"/>
                                        </p:tgtEl>
                                        <p:attrNameLst>
                                          <p:attrName>ppt_y</p:attrName>
                                        </p:attrNameLst>
                                      </p:cBhvr>
                                      <p:tavLst>
                                        <p:tav tm="0">
                                          <p:val>
                                            <p:strVal val="#ppt_y+#ppt_h*1.125000"/>
                                          </p:val>
                                        </p:tav>
                                        <p:tav tm="100000">
                                          <p:val>
                                            <p:strVal val="#ppt_y"/>
                                          </p:val>
                                        </p:tav>
                                      </p:tavLst>
                                    </p:anim>
                                    <p:animEffect transition="in" filter="wipe(up)">
                                      <p:cBhvr>
                                        <p:cTn id="83" dur="500"/>
                                        <p:tgtEl>
                                          <p:spTgt spid="32"/>
                                        </p:tgtEl>
                                      </p:cBhvr>
                                    </p:animEffect>
                                  </p:childTnLst>
                                </p:cTn>
                              </p:par>
                            </p:childTnLst>
                          </p:cTn>
                        </p:par>
                      </p:childTnLst>
                    </p:cTn>
                  </p:par>
                  <p:par>
                    <p:cTn id="84" fill="hold">
                      <p:stCondLst>
                        <p:cond delay="indefinite"/>
                      </p:stCondLst>
                      <p:childTnLst>
                        <p:par>
                          <p:cTn id="85" fill="hold">
                            <p:stCondLst>
                              <p:cond delay="0"/>
                            </p:stCondLst>
                            <p:childTnLst>
                              <p:par>
                                <p:cTn id="86" presetID="12" presetClass="entr" presetSubtype="4" fill="hold" grpId="0" nodeType="clickEffect">
                                  <p:stCondLst>
                                    <p:cond delay="0"/>
                                  </p:stCondLst>
                                  <p:childTnLst>
                                    <p:set>
                                      <p:cBhvr>
                                        <p:cTn id="87" dur="1" fill="hold">
                                          <p:stCondLst>
                                            <p:cond delay="0"/>
                                          </p:stCondLst>
                                        </p:cTn>
                                        <p:tgtEl>
                                          <p:spTgt spid="33"/>
                                        </p:tgtEl>
                                        <p:attrNameLst>
                                          <p:attrName>style.visibility</p:attrName>
                                        </p:attrNameLst>
                                      </p:cBhvr>
                                      <p:to>
                                        <p:strVal val="visible"/>
                                      </p:to>
                                    </p:set>
                                    <p:anim calcmode="lin" valueType="num">
                                      <p:cBhvr additive="base">
                                        <p:cTn id="88" dur="500"/>
                                        <p:tgtEl>
                                          <p:spTgt spid="33"/>
                                        </p:tgtEl>
                                        <p:attrNameLst>
                                          <p:attrName>ppt_y</p:attrName>
                                        </p:attrNameLst>
                                      </p:cBhvr>
                                      <p:tavLst>
                                        <p:tav tm="0">
                                          <p:val>
                                            <p:strVal val="#ppt_y+#ppt_h*1.125000"/>
                                          </p:val>
                                        </p:tav>
                                        <p:tav tm="100000">
                                          <p:val>
                                            <p:strVal val="#ppt_y"/>
                                          </p:val>
                                        </p:tav>
                                      </p:tavLst>
                                    </p:anim>
                                    <p:animEffect transition="in" filter="wipe(up)">
                                      <p:cBhvr>
                                        <p:cTn id="89" dur="500"/>
                                        <p:tgtEl>
                                          <p:spTgt spid="33"/>
                                        </p:tgtEl>
                                      </p:cBhvr>
                                    </p:animEffect>
                                  </p:childTnLst>
                                </p:cTn>
                              </p:par>
                            </p:childTnLst>
                          </p:cTn>
                        </p:par>
                        <p:par>
                          <p:cTn id="90" fill="hold">
                            <p:stCondLst>
                              <p:cond delay="500"/>
                            </p:stCondLst>
                            <p:childTnLst>
                              <p:par>
                                <p:cTn id="91" presetID="12" presetClass="entr" presetSubtype="4" fill="hold" grpId="0" nodeType="afterEffect">
                                  <p:stCondLst>
                                    <p:cond delay="0"/>
                                  </p:stCondLst>
                                  <p:childTnLst>
                                    <p:set>
                                      <p:cBhvr>
                                        <p:cTn id="92" dur="1" fill="hold">
                                          <p:stCondLst>
                                            <p:cond delay="0"/>
                                          </p:stCondLst>
                                        </p:cTn>
                                        <p:tgtEl>
                                          <p:spTgt spid="34"/>
                                        </p:tgtEl>
                                        <p:attrNameLst>
                                          <p:attrName>style.visibility</p:attrName>
                                        </p:attrNameLst>
                                      </p:cBhvr>
                                      <p:to>
                                        <p:strVal val="visible"/>
                                      </p:to>
                                    </p:set>
                                    <p:anim calcmode="lin" valueType="num">
                                      <p:cBhvr additive="base">
                                        <p:cTn id="93" dur="500"/>
                                        <p:tgtEl>
                                          <p:spTgt spid="34"/>
                                        </p:tgtEl>
                                        <p:attrNameLst>
                                          <p:attrName>ppt_y</p:attrName>
                                        </p:attrNameLst>
                                      </p:cBhvr>
                                      <p:tavLst>
                                        <p:tav tm="0">
                                          <p:val>
                                            <p:strVal val="#ppt_y+#ppt_h*1.125000"/>
                                          </p:val>
                                        </p:tav>
                                        <p:tav tm="100000">
                                          <p:val>
                                            <p:strVal val="#ppt_y"/>
                                          </p:val>
                                        </p:tav>
                                      </p:tavLst>
                                    </p:anim>
                                    <p:animEffect transition="in" filter="wipe(up)">
                                      <p:cBhvr>
                                        <p:cTn id="94" dur="500"/>
                                        <p:tgtEl>
                                          <p:spTgt spid="34"/>
                                        </p:tgtEl>
                                      </p:cBhvr>
                                    </p:animEffect>
                                  </p:childTnLst>
                                </p:cTn>
                              </p:par>
                            </p:childTnLst>
                          </p:cTn>
                        </p:par>
                      </p:childTnLst>
                    </p:cTn>
                  </p:par>
                  <p:par>
                    <p:cTn id="95" fill="hold">
                      <p:stCondLst>
                        <p:cond delay="indefinite"/>
                      </p:stCondLst>
                      <p:childTnLst>
                        <p:par>
                          <p:cTn id="96" fill="hold">
                            <p:stCondLst>
                              <p:cond delay="0"/>
                            </p:stCondLst>
                            <p:childTnLst>
                              <p:par>
                                <p:cTn id="97" presetID="12" presetClass="entr" presetSubtype="4" fill="hold" grpId="0" nodeType="clickEffect">
                                  <p:stCondLst>
                                    <p:cond delay="0"/>
                                  </p:stCondLst>
                                  <p:childTnLst>
                                    <p:set>
                                      <p:cBhvr>
                                        <p:cTn id="98" dur="1" fill="hold">
                                          <p:stCondLst>
                                            <p:cond delay="0"/>
                                          </p:stCondLst>
                                        </p:cTn>
                                        <p:tgtEl>
                                          <p:spTgt spid="35"/>
                                        </p:tgtEl>
                                        <p:attrNameLst>
                                          <p:attrName>style.visibility</p:attrName>
                                        </p:attrNameLst>
                                      </p:cBhvr>
                                      <p:to>
                                        <p:strVal val="visible"/>
                                      </p:to>
                                    </p:set>
                                    <p:anim calcmode="lin" valueType="num">
                                      <p:cBhvr additive="base">
                                        <p:cTn id="99" dur="500"/>
                                        <p:tgtEl>
                                          <p:spTgt spid="35"/>
                                        </p:tgtEl>
                                        <p:attrNameLst>
                                          <p:attrName>ppt_y</p:attrName>
                                        </p:attrNameLst>
                                      </p:cBhvr>
                                      <p:tavLst>
                                        <p:tav tm="0">
                                          <p:val>
                                            <p:strVal val="#ppt_y+#ppt_h*1.125000"/>
                                          </p:val>
                                        </p:tav>
                                        <p:tav tm="100000">
                                          <p:val>
                                            <p:strVal val="#ppt_y"/>
                                          </p:val>
                                        </p:tav>
                                      </p:tavLst>
                                    </p:anim>
                                    <p:animEffect transition="in" filter="wipe(up)">
                                      <p:cBhvr>
                                        <p:cTn id="100"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27" grpId="0"/>
      <p:bldP spid="28" grpId="0"/>
      <p:bldP spid="29" grpId="0"/>
      <p:bldP spid="30" grpId="0"/>
      <p:bldP spid="22" grpId="0"/>
      <p:bldP spid="20" grpId="0"/>
      <p:bldP spid="21" grpId="0"/>
      <p:bldP spid="31" grpId="0"/>
      <p:bldP spid="32" grpId="0"/>
      <p:bldP spid="33" grpId="0"/>
      <p:bldP spid="34" grpId="0"/>
      <p:bldP spid="35" grpId="0"/>
      <p:bldP spid="36" grpId="0"/>
    </p:bldLst>
  </p:timing>
</p:sld>
</file>

<file path=ppt/tags/tag1.xml><?xml version="1.0" encoding="utf-8"?>
<p:tagLst xmlns:p="http://schemas.openxmlformats.org/presentationml/2006/main">
  <p:tag name="KSO_WM_UNIT_PLACING_PICTURE_USER_VIEWPORT" val="{&quot;height&quot;:7559,&quot;width&quot;:7559}"/>
</p:tagLst>
</file>

<file path=ppt/tags/tag2.xml><?xml version="1.0" encoding="utf-8"?>
<p:tagLst xmlns:p="http://schemas.openxmlformats.org/presentationml/2006/main">
  <p:tag name="COMMONDATA" val="eyJoZGlkIjoiMDBiMTY0YTJiMzNjNDUyZGRlZDFkMDlkMTIzZjk5NTIifQ=="/>
  <p:tag name="commondata" val="eyJoZGlkIjoiM2FjN2UwN2E2YzY1YjRlYmUzNjBlODY5NmUzYmRkZWYifQ=="/>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1204</Words>
  <Application>WPS 演示</Application>
  <PresentationFormat>宽屏</PresentationFormat>
  <Paragraphs>472</Paragraphs>
  <Slides>16</Slides>
  <Notes>0</Notes>
  <HiddenSlides>0</HiddenSlides>
  <MMClips>0</MMClips>
  <ScaleCrop>false</ScaleCrop>
  <HeadingPairs>
    <vt:vector size="6" baseType="variant">
      <vt:variant>
        <vt:lpstr>已用的字体</vt:lpstr>
      </vt:variant>
      <vt:variant>
        <vt:i4>18</vt:i4>
      </vt:variant>
      <vt:variant>
        <vt:lpstr>主题</vt:lpstr>
      </vt:variant>
      <vt:variant>
        <vt:i4>2</vt:i4>
      </vt:variant>
      <vt:variant>
        <vt:lpstr>幻灯片标题</vt:lpstr>
      </vt:variant>
      <vt:variant>
        <vt:i4>16</vt:i4>
      </vt:variant>
    </vt:vector>
  </HeadingPairs>
  <TitlesOfParts>
    <vt:vector size="36" baseType="lpstr">
      <vt:lpstr>Arial</vt:lpstr>
      <vt:lpstr>宋体</vt:lpstr>
      <vt:lpstr>Wingdings</vt:lpstr>
      <vt:lpstr>微软雅黑</vt:lpstr>
      <vt:lpstr>Wingdings</vt:lpstr>
      <vt:lpstr>Times New Roman</vt:lpstr>
      <vt:lpstr>楷体_GB2312</vt:lpstr>
      <vt:lpstr>新宋体</vt:lpstr>
      <vt:lpstr>汉仪君黑-45简</vt:lpstr>
      <vt:lpstr>黑体</vt:lpstr>
      <vt:lpstr>楷体</vt:lpstr>
      <vt:lpstr>Times New Roman</vt:lpstr>
      <vt:lpstr>Arial Unicode MS</vt:lpstr>
      <vt:lpstr>等线</vt:lpstr>
      <vt:lpstr>Calibri</vt:lpstr>
      <vt:lpstr>Cambria</vt:lpstr>
      <vt:lpstr>Arial</vt:lpstr>
      <vt:lpstr>等线</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教习网-精品K12教学资源下载网</dc:title>
  <dc:creator>教习网</dc:creator>
  <dc:subject>www.51jiaoxi.com</dc:subject>
  <cp:lastModifiedBy>上帝掷骰子吗</cp:lastModifiedBy>
  <cp:revision>198</cp:revision>
  <dcterms:created xsi:type="dcterms:W3CDTF">2019-06-19T02:08:00Z</dcterms:created>
  <dcterms:modified xsi:type="dcterms:W3CDTF">2023-09-28T14:15:07Z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2052-12.1.0.15374</vt:lpwstr>
  </property>
  <property fmtid="{D5CDD505-2E9C-101B-9397-08002B2CF9AE}" pid="3" name="ICV">
    <vt:lpwstr>CE563C71B0AC474B96B2B1363ED1A68E</vt:lpwstr>
  </property>
</Properties>
</file>