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58" r:id="rId6"/>
    <p:sldId id="259" r:id="rId7"/>
    <p:sldId id="260" r:id="rId8"/>
    <p:sldId id="262" r:id="rId9"/>
    <p:sldId id="261" r:id="rId10"/>
    <p:sldId id="263" r:id="rId11"/>
    <p:sldId id="264" r:id="rId12"/>
    <p:sldId id="265" r:id="rId13"/>
    <p:sldId id="267" r:id="rId14"/>
  </p:sldIdLst>
  <p:sldSz cx="9144000" cy="6858000" type="screen4x3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7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9823F7F-9523-4879-A7F9-EED1C24BC76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9823F7F-9523-4879-A7F9-EED1C24BC76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9823F7F-9523-4879-A7F9-EED1C24BC76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9823F7F-9523-4879-A7F9-EED1C24BC76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9823F7F-9523-4879-A7F9-EED1C24BC76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9823F7F-9523-4879-A7F9-EED1C24BC76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9823F7F-9523-4879-A7F9-EED1C24BC76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9823F7F-9523-4879-A7F9-EED1C24BC76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9823F7F-9523-4879-A7F9-EED1C24BC76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9823F7F-9523-4879-A7F9-EED1C24BC76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9823F7F-9523-4879-A7F9-EED1C24BC76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9823F7F-9523-4879-A7F9-EED1C24BC76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jpeg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标题 1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2" name="图片 3" descr="3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85750" y="357188"/>
            <a:ext cx="1928813" cy="646112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i="1" dirty="0">
                <a:latin typeface="Comic Sans MS" panose="030F0702030302020204" pitchFamily="66" charset="0"/>
              </a:rPr>
              <a:t>Unit 3</a:t>
            </a:r>
            <a:endParaRPr lang="zh-CN" altLang="en-US" sz="3600" i="1" dirty="0"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57375" y="1285875"/>
            <a:ext cx="5786438" cy="3140075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6600" dirty="0">
                <a:latin typeface="Comic Sans MS" panose="030F0702030302020204" pitchFamily="66" charset="0"/>
              </a:rPr>
              <a:t>Lesson 16 How Can We Go to Beijing?</a:t>
            </a:r>
            <a:endParaRPr lang="zh-CN" altLang="en-US" sz="66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1" descr="3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928794" y="1928802"/>
            <a:ext cx="4918834" cy="1323439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0" dirty="0">
                <a:solidFill>
                  <a:schemeClr val="accent3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See you!</a:t>
            </a:r>
            <a:endParaRPr kumimoji="0" lang="zh-CN" altLang="en-US" sz="8000" b="1" i="0" u="none" strike="noStrike" kern="1200" cap="none" spc="0" normalizeH="0" baseline="0" noProof="0" dirty="0">
              <a:solidFill>
                <a:schemeClr val="accent3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endParaRPr lang="zh-CN" altLang="en-US" dirty="0"/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endParaRPr lang="zh-CN" altLang="en-US" dirty="0"/>
          </a:p>
        </p:txBody>
      </p:sp>
      <p:pic>
        <p:nvPicPr>
          <p:cNvPr id="3076" name="图片 3" descr="3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14313" y="214313"/>
            <a:ext cx="2500312" cy="646112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Let’s learn!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29250" y="3571875"/>
            <a:ext cx="3429000" cy="1200150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This is a bike. A bike is slow.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pic>
        <p:nvPicPr>
          <p:cNvPr id="1026" name="Picture 2" descr="C:\Users\chenchen10\AppData\Roaming\Tencent\Users\1354352631\QQ\WinTemp\RichOle\)}L(EZ7KA1{_6B~2]~J)5Y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8" y="3429000"/>
            <a:ext cx="4405312" cy="3286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428625" y="1857375"/>
            <a:ext cx="3643313" cy="1200150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This is a train. A train is fast.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pic>
        <p:nvPicPr>
          <p:cNvPr id="10" name="Picture 4" descr="C:\Users\chenchen10\AppData\Roaming\Tencent\Users\1354352631\QQ\WinTemp\RichOle\UAMT1EJCF}8}LT3WDB22TU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7688" y="142875"/>
            <a:ext cx="4500562" cy="3238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endParaRPr lang="zh-CN" altLang="en-US" dirty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endParaRPr lang="zh-CN" altLang="en-US" dirty="0"/>
          </a:p>
        </p:txBody>
      </p:sp>
      <p:pic>
        <p:nvPicPr>
          <p:cNvPr id="4100" name="图片 3" descr="3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14313" y="214313"/>
            <a:ext cx="2500312" cy="646112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Let’s learn!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29250" y="3571875"/>
            <a:ext cx="3429000" cy="1200150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This is a bus. A bus is cheap.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2875" y="1714500"/>
            <a:ext cx="4071938" cy="1200150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This is a taxi. A taxi is expensive.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pic>
        <p:nvPicPr>
          <p:cNvPr id="13" name="Picture 1" descr="C:\Users\chenchen10\AppData\Roaming\Tencent\Users\1354352631\QQ\WinTemp\RichOle\Z0O@~LX7P4O]52ZM]`F[OW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563" y="142875"/>
            <a:ext cx="4357687" cy="3214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5" name="Picture 7" descr="c:\users\CHENCH~1\appdata\roaming\360se6\USERDA~1\Temp\W02012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5" y="3429000"/>
            <a:ext cx="4429125" cy="33226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endParaRPr lang="zh-CN" altLang="en-US" dirty="0"/>
          </a:p>
        </p:txBody>
      </p:sp>
      <p:sp>
        <p:nvSpPr>
          <p:cNvPr id="5123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endParaRPr lang="zh-CN" altLang="en-US" dirty="0"/>
          </a:p>
        </p:txBody>
      </p:sp>
      <p:pic>
        <p:nvPicPr>
          <p:cNvPr id="5124" name="图片 3" descr="3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14313" y="214313"/>
            <a:ext cx="2500312" cy="646112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Let’s learn!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29250" y="3571875"/>
            <a:ext cx="3429000" cy="1200150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This is a ship. A ship is slow.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50" y="1928813"/>
            <a:ext cx="3857625" cy="1200150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This is a plane. A plane is fast.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pic>
        <p:nvPicPr>
          <p:cNvPr id="15361" name="Picture 1" descr="C:\Users\chenchen10\AppData\Roaming\Tencent\Users\1354352631\QQ\WinTemp\RichOle\FVYG]PT4NVQSGO@8C0GYO{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3500438"/>
            <a:ext cx="4429125" cy="3194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09" name="Picture 1" descr="C:\Users\chenchen10\AppData\Roaming\Tencent\Users\1354352631\QQ\WinTemp\RichOle\W8HY20NJVVR~84K2L@Q`L}U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4813" y="214313"/>
            <a:ext cx="4857750" cy="3143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endParaRPr lang="zh-CN" altLang="en-US" dirty="0"/>
          </a:p>
        </p:txBody>
      </p:sp>
      <p:sp>
        <p:nvSpPr>
          <p:cNvPr id="6147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endParaRPr lang="zh-CN" altLang="en-US" dirty="0"/>
          </a:p>
        </p:txBody>
      </p:sp>
      <p:pic>
        <p:nvPicPr>
          <p:cNvPr id="6148" name="图片 3" descr="3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85750" y="285750"/>
            <a:ext cx="2486025" cy="646113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Role play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50" y="1428750"/>
            <a:ext cx="2643188" cy="1016000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000" dirty="0">
                <a:latin typeface="Comic Sans MS" panose="030F0702030302020204" pitchFamily="66" charset="0"/>
              </a:rPr>
              <a:t>Let’s go to </a:t>
            </a:r>
            <a:r>
              <a:rPr lang="en-US" altLang="zh-CN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Shanghai</a:t>
            </a:r>
            <a:r>
              <a:rPr lang="en-US" altLang="zh-CN" sz="2000" dirty="0">
                <a:latin typeface="Comic Sans MS" panose="030F0702030302020204" pitchFamily="66" charset="0"/>
              </a:rPr>
              <a:t> by plane, Mum! A plane is fast.</a:t>
            </a:r>
            <a:endParaRPr lang="zh-CN" altLang="en-US" sz="2000" dirty="0"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57750" y="5643563"/>
            <a:ext cx="2643188" cy="70802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000" dirty="0">
                <a:latin typeface="Comic Sans MS" panose="030F0702030302020204" pitchFamily="66" charset="0"/>
              </a:rPr>
              <a:t>No, Tom. It’s not cheap. </a:t>
            </a:r>
            <a:endParaRPr lang="zh-CN" altLang="en-US" sz="2000" dirty="0">
              <a:latin typeface="Comic Sans MS" panose="030F0702030302020204" pitchFamily="66" charset="0"/>
            </a:endParaRPr>
          </a:p>
        </p:txBody>
      </p:sp>
      <p:pic>
        <p:nvPicPr>
          <p:cNvPr id="8" name="图片 7" descr="4d8037b5gw1dx6sji9kymj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5" y="5072063"/>
            <a:ext cx="1431925" cy="1684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1" descr="C:\Users\chenchen10\AppData\Roaming\Tencent\Users\1354352631\QQ\WinTemp\RichOle\SV[NJLFSKKKH0DTRSKL7G@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3" y="2786063"/>
            <a:ext cx="1581150" cy="1825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5" name="Picture 1" descr="F:\资料\图库\800·600素材\Shanghai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9000" y="214313"/>
            <a:ext cx="5572125" cy="4071937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6" name="肘形连接符 15"/>
          <p:cNvCxnSpPr/>
          <p:nvPr/>
        </p:nvCxnSpPr>
        <p:spPr>
          <a:xfrm>
            <a:off x="1714500" y="1785938"/>
            <a:ext cx="1714500" cy="1285875"/>
          </a:xfrm>
          <a:prstGeom prst="bentConnector3">
            <a:avLst>
              <a:gd name="adj1" fmla="val 50000"/>
            </a:avLst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云形标注 17"/>
          <p:cNvSpPr/>
          <p:nvPr/>
        </p:nvSpPr>
        <p:spPr>
          <a:xfrm>
            <a:off x="1357313" y="4429125"/>
            <a:ext cx="3357563" cy="2286000"/>
          </a:xfrm>
          <a:prstGeom prst="cloudCallout">
            <a:avLst>
              <a:gd name="adj1" fmla="val -31887"/>
              <a:gd name="adj2" fmla="val -81292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6386" name="Picture 2" descr="C:\Users\chenchen10\AppData\Roaming\Tencent\Users\1354352631\QQ\WinTemp\RichOle\{P08DA5NYGJE}DY$TTNK(T7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8813" y="4786313"/>
            <a:ext cx="2143125" cy="1546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endParaRPr lang="zh-CN" altLang="en-US" dirty="0"/>
          </a:p>
        </p:txBody>
      </p:sp>
      <p:sp>
        <p:nvSpPr>
          <p:cNvPr id="7171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endParaRPr lang="zh-CN" altLang="en-US" dirty="0"/>
          </a:p>
        </p:txBody>
      </p:sp>
      <p:pic>
        <p:nvPicPr>
          <p:cNvPr id="7172" name="图片 3" descr="3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85750" y="285750"/>
            <a:ext cx="2214563" cy="646113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Role play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75" y="1428750"/>
            <a:ext cx="3071813" cy="1016000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000" dirty="0">
                <a:latin typeface="Comic Sans MS" panose="030F0702030302020204" pitchFamily="66" charset="0"/>
              </a:rPr>
              <a:t>Let’s go to </a:t>
            </a:r>
            <a:r>
              <a:rPr lang="en-US" altLang="zh-CN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Mount Huang </a:t>
            </a:r>
            <a:r>
              <a:rPr lang="en-US" altLang="zh-CN" sz="2000" dirty="0">
                <a:latin typeface="Comic Sans MS" panose="030F0702030302020204" pitchFamily="66" charset="0"/>
              </a:rPr>
              <a:t>by bus, Mum! A bus is cheap.</a:t>
            </a:r>
            <a:endParaRPr lang="zh-CN" altLang="en-US" sz="2000" dirty="0"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14938" y="5643563"/>
            <a:ext cx="2286000" cy="70802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000" dirty="0">
                <a:latin typeface="Comic Sans MS" panose="030F0702030302020204" pitchFamily="66" charset="0"/>
              </a:rPr>
              <a:t>No, Tom. It’s very slow.</a:t>
            </a:r>
            <a:endParaRPr lang="zh-CN" altLang="en-US" sz="2000" dirty="0">
              <a:latin typeface="Comic Sans MS" panose="030F0702030302020204" pitchFamily="66" charset="0"/>
            </a:endParaRPr>
          </a:p>
        </p:txBody>
      </p:sp>
      <p:pic>
        <p:nvPicPr>
          <p:cNvPr id="8" name="图片 7" descr="4d8037b5gw1dx6sji9kymj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5" y="5072063"/>
            <a:ext cx="1431925" cy="1684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1" descr="C:\Users\chenchen10\AppData\Roaming\Tencent\Users\1354352631\QQ\WinTemp\RichOle\SV[NJLFSKKKH0DTRSKL7G@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5" y="2571750"/>
            <a:ext cx="1581150" cy="18256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6" name="肘形连接符 15"/>
          <p:cNvCxnSpPr/>
          <p:nvPr/>
        </p:nvCxnSpPr>
        <p:spPr>
          <a:xfrm>
            <a:off x="1643063" y="1785938"/>
            <a:ext cx="1857375" cy="1500188"/>
          </a:xfrm>
          <a:prstGeom prst="bentConnector3">
            <a:avLst>
              <a:gd name="adj1" fmla="val 50000"/>
            </a:avLst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云形标注 17"/>
          <p:cNvSpPr/>
          <p:nvPr/>
        </p:nvSpPr>
        <p:spPr>
          <a:xfrm>
            <a:off x="1071563" y="4214813"/>
            <a:ext cx="4000500" cy="2500313"/>
          </a:xfrm>
          <a:prstGeom prst="cloudCallout">
            <a:avLst>
              <a:gd name="adj1" fmla="val -31887"/>
              <a:gd name="adj2" fmla="val -81292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9458" name="Picture 2" descr="C:\Users\chenchen10\AppData\Roaming\Tencent\Users\1354352631\QQ\WinTemp\RichOle\`3MEIRLZ1L$W$)TSCL$$`OH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875" y="214313"/>
            <a:ext cx="5286375" cy="3906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Picture 3" descr="C:\Users\chenchen10\AppData\Roaming\Tencent\Users\1354352631\QQ\WinTemp\RichOle\7)71ZU}B({3SH`KZ6((F)NN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85938" y="4572000"/>
            <a:ext cx="2643187" cy="1803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endParaRPr lang="zh-CN" altLang="en-US" dirty="0"/>
          </a:p>
        </p:txBody>
      </p:sp>
      <p:sp>
        <p:nvSpPr>
          <p:cNvPr id="8195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endParaRPr lang="zh-CN" altLang="en-US" dirty="0"/>
          </a:p>
        </p:txBody>
      </p:sp>
      <p:pic>
        <p:nvPicPr>
          <p:cNvPr id="8196" name="图片 3" descr="3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85750" y="285750"/>
            <a:ext cx="2341563" cy="646113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Role play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50" y="1428750"/>
            <a:ext cx="2643188" cy="1016000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000" dirty="0">
                <a:latin typeface="Comic Sans MS" panose="030F0702030302020204" pitchFamily="66" charset="0"/>
              </a:rPr>
              <a:t>Let’s go to </a:t>
            </a:r>
            <a:r>
              <a:rPr lang="en-US" altLang="zh-CN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Beijing</a:t>
            </a:r>
            <a:r>
              <a:rPr lang="en-US" altLang="zh-CN" sz="2000" dirty="0">
                <a:latin typeface="Comic Sans MS" panose="030F0702030302020204" pitchFamily="66" charset="0"/>
              </a:rPr>
              <a:t> by train, Mum! A train is fast.</a:t>
            </a:r>
            <a:endParaRPr lang="zh-CN" altLang="en-US" sz="2000" dirty="0"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14938" y="5857875"/>
            <a:ext cx="2286000" cy="40005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000" dirty="0">
                <a:latin typeface="Comic Sans MS" panose="030F0702030302020204" pitchFamily="66" charset="0"/>
              </a:rPr>
              <a:t>Okay. It’s great.</a:t>
            </a:r>
            <a:endParaRPr lang="zh-CN" altLang="en-US" sz="2000" dirty="0">
              <a:latin typeface="Comic Sans MS" panose="030F0702030302020204" pitchFamily="66" charset="0"/>
            </a:endParaRPr>
          </a:p>
        </p:txBody>
      </p:sp>
      <p:pic>
        <p:nvPicPr>
          <p:cNvPr id="8" name="图片 7" descr="4d8037b5gw1dx6sji9kymj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5" y="5072063"/>
            <a:ext cx="1431925" cy="1684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1" descr="C:\Users\chenchen10\AppData\Roaming\Tencent\Users\1354352631\QQ\WinTemp\RichOle\SV[NJLFSKKKH0DTRSKL7G@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3" y="2786063"/>
            <a:ext cx="1581150" cy="18256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6" name="肘形连接符 15"/>
          <p:cNvCxnSpPr/>
          <p:nvPr/>
        </p:nvCxnSpPr>
        <p:spPr>
          <a:xfrm>
            <a:off x="1714500" y="1785938"/>
            <a:ext cx="1714500" cy="1285875"/>
          </a:xfrm>
          <a:prstGeom prst="bentConnector3">
            <a:avLst>
              <a:gd name="adj1" fmla="val 50000"/>
            </a:avLst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云形标注 17"/>
          <p:cNvSpPr/>
          <p:nvPr/>
        </p:nvSpPr>
        <p:spPr>
          <a:xfrm>
            <a:off x="1357313" y="4429125"/>
            <a:ext cx="3357563" cy="2286000"/>
          </a:xfrm>
          <a:prstGeom prst="cloudCallout">
            <a:avLst>
              <a:gd name="adj1" fmla="val -31887"/>
              <a:gd name="adj2" fmla="val -81292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8434" name="Picture 2" descr="c:\users\CHENCH~1\appdata\roaming\360se6\USERDA~1\Temp\RES23_~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2300" y="4786313"/>
            <a:ext cx="2251075" cy="1500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6" name="Picture 4" descr="c:\users\CHENCH~1\appdata\roaming\360se6\USERDA~1\Temp\585980~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00438" y="285750"/>
            <a:ext cx="5500687" cy="4125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endParaRPr lang="zh-CN" altLang="en-US" dirty="0"/>
          </a:p>
        </p:txBody>
      </p:sp>
      <p:sp>
        <p:nvSpPr>
          <p:cNvPr id="9219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endParaRPr lang="zh-CN" altLang="en-US" dirty="0"/>
          </a:p>
        </p:txBody>
      </p:sp>
      <p:pic>
        <p:nvPicPr>
          <p:cNvPr id="9220" name="图片 3" descr="3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85750" y="285750"/>
            <a:ext cx="2198688" cy="646113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Role play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75" y="1428750"/>
            <a:ext cx="3357563" cy="1016000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000" dirty="0">
                <a:latin typeface="Comic Sans MS" panose="030F0702030302020204" pitchFamily="66" charset="0"/>
              </a:rPr>
              <a:t>Let’s go to </a:t>
            </a:r>
            <a:r>
              <a:rPr lang="en-US" altLang="zh-CN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Xiangshan</a:t>
            </a:r>
            <a:r>
              <a:rPr lang="en-US" altLang="zh-CN" sz="2000" dirty="0">
                <a:latin typeface="Comic Sans MS" panose="030F0702030302020204" pitchFamily="66" charset="0"/>
              </a:rPr>
              <a:t> </a:t>
            </a:r>
            <a:r>
              <a:rPr lang="en-US" altLang="zh-CN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Park </a:t>
            </a:r>
            <a:r>
              <a:rPr lang="en-US" altLang="zh-CN" sz="2000" dirty="0">
                <a:latin typeface="Comic Sans MS" panose="030F0702030302020204" pitchFamily="66" charset="0"/>
              </a:rPr>
              <a:t>by bike, Mum! A bike is cheap.</a:t>
            </a:r>
            <a:endParaRPr lang="zh-CN" altLang="en-US" sz="2000" dirty="0"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57875" y="5572125"/>
            <a:ext cx="1500188" cy="70802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000" dirty="0">
                <a:latin typeface="Comic Sans MS" panose="030F0702030302020204" pitchFamily="66" charset="0"/>
              </a:rPr>
              <a:t>Okay. It’s wonderful.</a:t>
            </a:r>
            <a:endParaRPr lang="zh-CN" altLang="en-US" sz="2000" dirty="0">
              <a:latin typeface="Comic Sans MS" panose="030F0702030302020204" pitchFamily="66" charset="0"/>
            </a:endParaRPr>
          </a:p>
        </p:txBody>
      </p:sp>
      <p:pic>
        <p:nvPicPr>
          <p:cNvPr id="8" name="图片 7" descr="4d8037b5gw1dx6sji9kymj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5" y="5072063"/>
            <a:ext cx="1431925" cy="1684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1" descr="C:\Users\chenchen10\AppData\Roaming\Tencent\Users\1354352631\QQ\WinTemp\RichOle\SV[NJLFSKKKH0DTRSKL7G@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5" y="2571750"/>
            <a:ext cx="1581150" cy="18256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6" name="肘形连接符 15"/>
          <p:cNvCxnSpPr/>
          <p:nvPr/>
        </p:nvCxnSpPr>
        <p:spPr>
          <a:xfrm>
            <a:off x="1857375" y="1785938"/>
            <a:ext cx="1857375" cy="1500188"/>
          </a:xfrm>
          <a:prstGeom prst="bentConnector3">
            <a:avLst>
              <a:gd name="adj1" fmla="val 68462"/>
            </a:avLst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云形标注 17"/>
          <p:cNvSpPr/>
          <p:nvPr/>
        </p:nvSpPr>
        <p:spPr>
          <a:xfrm>
            <a:off x="1071563" y="4286250"/>
            <a:ext cx="4214813" cy="2428875"/>
          </a:xfrm>
          <a:prstGeom prst="cloudCallout">
            <a:avLst>
              <a:gd name="adj1" fmla="val -31887"/>
              <a:gd name="adj2" fmla="val -81292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482" name="Picture 2" descr="c:\users\CHENCH~1\appdata\roaming\360se6\USERDA~1\Temp\110616~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7375" y="4500563"/>
            <a:ext cx="2500313" cy="1858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4" name="Picture 4" descr="C:\Users\chenchen10\AppData\Roaming\Tencent\Users\1354352631\QQ\WinTemp\RichOle\VYLD)[2XEEI%3WR}R4@3BFW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86188" y="500063"/>
            <a:ext cx="4929187" cy="37607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3" descr="3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85750" y="357188"/>
            <a:ext cx="3286125" cy="646112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Let’s practice!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2875" y="1571625"/>
            <a:ext cx="5214938" cy="1570038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Let’s go to _________ by _________, Mum! A ________is________.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5429250" y="2143125"/>
            <a:ext cx="1357313" cy="428625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29438" y="1714500"/>
            <a:ext cx="2071687" cy="1077913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alibri" panose="020F0502020204030204" pitchFamily="34" charset="0"/>
              </a:rPr>
              <a:t>No, ___. It’s ______.</a:t>
            </a:r>
            <a:endParaRPr lang="zh-CN" altLang="en-US" sz="3200" dirty="0">
              <a:latin typeface="Calibri" panose="020F0502020204030204" pitchFamily="34" charset="0"/>
            </a:endParaRPr>
          </a:p>
        </p:txBody>
      </p:sp>
      <p:sp>
        <p:nvSpPr>
          <p:cNvPr id="9" name="下箭头 8"/>
          <p:cNvSpPr/>
          <p:nvPr/>
        </p:nvSpPr>
        <p:spPr>
          <a:xfrm>
            <a:off x="2071688" y="3286125"/>
            <a:ext cx="571500" cy="142875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14438" y="4929188"/>
            <a:ext cx="2357437" cy="1077912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alibri" panose="020F0502020204030204" pitchFamily="34" charset="0"/>
              </a:rPr>
              <a:t>Okay. It’s______.</a:t>
            </a:r>
            <a:endParaRPr lang="zh-CN" altLang="en-US" sz="3200" dirty="0">
              <a:latin typeface="Calibri" panose="020F0502020204030204" pitchFamily="34" charset="0"/>
            </a:endParaRPr>
          </a:p>
        </p:txBody>
      </p:sp>
      <p:pic>
        <p:nvPicPr>
          <p:cNvPr id="21505" name="Picture 1" descr="C:\Users\chenchen10\AppData\Roaming\Tencent\Users\1354352631\QQ\WinTemp\RichOle\P8N7@){EF]8EQ45K37B)B$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4938" y="3965575"/>
            <a:ext cx="3714750" cy="2752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771</Words>
  <Application>WPS 演示</Application>
  <PresentationFormat>全屏显示(4:3)</PresentationFormat>
  <Paragraphs>60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宋体</vt:lpstr>
      <vt:lpstr>Wingdings</vt:lpstr>
      <vt:lpstr>Calibri</vt:lpstr>
      <vt:lpstr>Comic Sans MS</vt:lpstr>
      <vt:lpstr>微软雅黑</vt:lpstr>
      <vt:lpstr>Arial Unicode MS</vt:lpstr>
      <vt:lpstr>Cambria</vt:lpstr>
      <vt:lpstr>黑体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chenchen10</dc:creator>
  <cp:lastModifiedBy>上帝掷骰子吗</cp:lastModifiedBy>
  <cp:revision>16</cp:revision>
  <dcterms:created xsi:type="dcterms:W3CDTF">2014-08-11T02:35:00Z</dcterms:created>
  <dcterms:modified xsi:type="dcterms:W3CDTF">2023-09-30T16:14:08Z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6993A1D9061945C0AAB51CA8667787D3_13</vt:lpwstr>
  </property>
  <property fmtid="{D5CDD505-2E9C-101B-9397-08002B2CF9AE}" pid="3" name="KSOProductBuildVer">
    <vt:lpwstr>2052-12.1.0.15374</vt:lpwstr>
  </property>
</Properties>
</file>