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9" r:id="rId4"/>
  </p:sldMasterIdLst>
  <p:notesMasterIdLst>
    <p:notesMasterId r:id="rId7"/>
  </p:notesMasterIdLst>
  <p:sldIdLst>
    <p:sldId id="838" r:id="rId5"/>
    <p:sldId id="698" r:id="rId6"/>
    <p:sldId id="818" r:id="rId8"/>
    <p:sldId id="819" r:id="rId9"/>
    <p:sldId id="833" r:id="rId10"/>
    <p:sldId id="821" r:id="rId11"/>
    <p:sldId id="822" r:id="rId12"/>
    <p:sldId id="834" r:id="rId13"/>
    <p:sldId id="824" r:id="rId14"/>
    <p:sldId id="825" r:id="rId15"/>
    <p:sldId id="826" r:id="rId16"/>
    <p:sldId id="827" r:id="rId17"/>
    <p:sldId id="828" r:id="rId18"/>
    <p:sldId id="829" r:id="rId19"/>
    <p:sldId id="735" r:id="rId20"/>
    <p:sldId id="835" r:id="rId21"/>
    <p:sldId id="854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96" userDrawn="1">
          <p15:clr>
            <a:srgbClr val="A4A3A4"/>
          </p15:clr>
        </p15:guide>
        <p15:guide id="2" pos="313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E69A"/>
    <a:srgbClr val="D1D1F0"/>
    <a:srgbClr val="FFFFFF"/>
    <a:srgbClr val="4C2DD1"/>
    <a:srgbClr val="0B5FD1"/>
    <a:srgbClr val="58C8BC"/>
    <a:srgbClr val="33C8ED"/>
    <a:srgbClr val="00A3E3"/>
    <a:srgbClr val="0BA7E4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4" d="100"/>
          <a:sy n="144" d="100"/>
        </p:scale>
        <p:origin x="-684" y="-90"/>
      </p:cViewPr>
      <p:guideLst>
        <p:guide orient="horz" pos="1896"/>
        <p:guide pos="31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3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457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4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5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/>
          <p:cNvSpPr/>
          <p:nvPr userDrawn="1"/>
        </p:nvSpPr>
        <p:spPr>
          <a:xfrm>
            <a:off x="257175" y="221456"/>
            <a:ext cx="8629650" cy="4700588"/>
          </a:xfrm>
          <a:prstGeom prst="roundRect">
            <a:avLst>
              <a:gd name="adj" fmla="val 5864"/>
            </a:avLst>
          </a:prstGeom>
          <a:solidFill>
            <a:schemeClr val="bg1"/>
          </a:solidFill>
          <a:ln>
            <a:noFill/>
          </a:ln>
          <a:effectLst>
            <a:outerShdw blurRad="25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pattFill prst="pct50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007"/>
            <a:ext cx="8604493" cy="4347363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D1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GIF"/><Relationship Id="rId1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2.png"/><Relationship Id="rId1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秋人教版数学二年级上册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9805" y="1761649"/>
            <a:ext cx="2320290" cy="30765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内容占位符 21"/>
          <p:cNvSpPr>
            <a:spLocks noGrp="1"/>
          </p:cNvSpPr>
          <p:nvPr>
            <p:ph idx="1"/>
          </p:nvPr>
        </p:nvSpPr>
        <p:spPr>
          <a:xfrm>
            <a:off x="390208" y="711200"/>
            <a:ext cx="8772525" cy="1366838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按要求画一画。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 rot="20220000">
            <a:off x="2524125" y="2778125"/>
            <a:ext cx="2400300" cy="2095500"/>
          </a:xfrm>
          <a:custGeom>
            <a:avLst/>
            <a:gdLst>
              <a:gd name="connisteX0" fmla="*/ 974725 w 974725"/>
              <a:gd name="connsiteY0" fmla="*/ 0 h 925830"/>
              <a:gd name="connisteX1" fmla="*/ 0 w 974725"/>
              <a:gd name="connsiteY1" fmla="*/ 474980 h 925830"/>
              <a:gd name="connisteX2" fmla="*/ 974725 w 974725"/>
              <a:gd name="connsiteY2" fmla="*/ 925830 h 9258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74725" h="925830">
                <a:moveTo>
                  <a:pt x="974725" y="0"/>
                </a:moveTo>
                <a:lnTo>
                  <a:pt x="0" y="474980"/>
                </a:lnTo>
                <a:lnTo>
                  <a:pt x="974725" y="92583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7415" name="文本框 15"/>
          <p:cNvSpPr txBox="1"/>
          <p:nvPr/>
        </p:nvSpPr>
        <p:spPr>
          <a:xfrm>
            <a:off x="390525" y="1495425"/>
            <a:ext cx="497395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画一个小于直角的角。  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6200" y="97155"/>
            <a:ext cx="2052320" cy="483235"/>
            <a:chOff x="120" y="153"/>
            <a:chExt cx="3232" cy="761"/>
          </a:xfrm>
        </p:grpSpPr>
        <p:sp>
          <p:nvSpPr>
            <p:cNvPr id="11" name="文本框 10"/>
            <p:cNvSpPr txBox="1"/>
            <p:nvPr/>
          </p:nvSpPr>
          <p:spPr>
            <a:xfrm>
              <a:off x="1205" y="153"/>
              <a:ext cx="2056" cy="6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spc="200" noProof="1">
                  <a:latin typeface="黑体" panose="02010609060101010101" pitchFamily="2" charset="-122"/>
                  <a:ea typeface="黑体" panose="02010609060101010101" pitchFamily="2" charset="-122"/>
                  <a:cs typeface="+mn-cs"/>
                </a:rPr>
                <a:t>巩固运用</a:t>
              </a:r>
              <a:endPara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endParaRPr>
            </a:p>
          </p:txBody>
        </p:sp>
        <p:grpSp>
          <p:nvGrpSpPr>
            <p:cNvPr id="20482" name="组合 7"/>
            <p:cNvGrpSpPr/>
            <p:nvPr/>
          </p:nvGrpSpPr>
          <p:grpSpPr>
            <a:xfrm>
              <a:off x="120" y="200"/>
              <a:ext cx="3233" cy="715"/>
              <a:chOff x="121" y="199"/>
              <a:chExt cx="3679" cy="1080"/>
            </a:xfrm>
          </p:grpSpPr>
          <p:sp>
            <p:nvSpPr>
              <p:cNvPr id="6" name="任意多边形 5"/>
              <p:cNvSpPr/>
              <p:nvPr/>
            </p:nvSpPr>
            <p:spPr>
              <a:xfrm rot="21180000">
                <a:off x="987" y="923"/>
                <a:ext cx="2813" cy="356"/>
              </a:xfrm>
              <a:custGeom>
                <a:avLst/>
                <a:gdLst>
                  <a:gd name="connisteX0" fmla="*/ 0 w 4155440"/>
                  <a:gd name="connsiteY0" fmla="*/ 31659 h 730248"/>
                  <a:gd name="connisteX1" fmla="*/ 577850 w 4155440"/>
                  <a:gd name="connsiteY1" fmla="*/ 25309 h 730248"/>
                  <a:gd name="connisteX2" fmla="*/ 1184910 w 4155440"/>
                  <a:gd name="connsiteY2" fmla="*/ 317409 h 730248"/>
                  <a:gd name="connisteX3" fmla="*/ 1655445 w 4155440"/>
                  <a:gd name="connsiteY3" fmla="*/ 102779 h 730248"/>
                  <a:gd name="connisteX4" fmla="*/ 2363470 w 4155440"/>
                  <a:gd name="connsiteY4" fmla="*/ 489494 h 730248"/>
                  <a:gd name="connisteX5" fmla="*/ 2720975 w 4155440"/>
                  <a:gd name="connsiteY5" fmla="*/ 215809 h 730248"/>
                  <a:gd name="connisteX6" fmla="*/ 3495040 w 4155440"/>
                  <a:gd name="connsiteY6" fmla="*/ 727619 h 730248"/>
                  <a:gd name="connisteX7" fmla="*/ 4155440 w 4155440"/>
                  <a:gd name="connsiteY7" fmla="*/ 382814 h 730248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</a:cxnLst>
                <a:rect l="l" t="t" r="r" b="b"/>
                <a:pathLst>
                  <a:path w="4155440" h="730248">
                    <a:moveTo>
                      <a:pt x="0" y="31659"/>
                    </a:moveTo>
                    <a:cubicBezTo>
                      <a:pt x="103505" y="24674"/>
                      <a:pt x="340995" y="-31841"/>
                      <a:pt x="577850" y="25309"/>
                    </a:cubicBezTo>
                    <a:cubicBezTo>
                      <a:pt x="814705" y="82459"/>
                      <a:pt x="969645" y="302169"/>
                      <a:pt x="1184910" y="317409"/>
                    </a:cubicBezTo>
                    <a:cubicBezTo>
                      <a:pt x="1400175" y="332649"/>
                      <a:pt x="1419860" y="68489"/>
                      <a:pt x="1655445" y="102779"/>
                    </a:cubicBezTo>
                    <a:cubicBezTo>
                      <a:pt x="1891030" y="137069"/>
                      <a:pt x="2150110" y="466634"/>
                      <a:pt x="2363470" y="489494"/>
                    </a:cubicBezTo>
                    <a:cubicBezTo>
                      <a:pt x="2576830" y="512354"/>
                      <a:pt x="2494915" y="168184"/>
                      <a:pt x="2720975" y="215809"/>
                    </a:cubicBezTo>
                    <a:cubicBezTo>
                      <a:pt x="2947035" y="263434"/>
                      <a:pt x="3208020" y="693964"/>
                      <a:pt x="3495040" y="727619"/>
                    </a:cubicBezTo>
                    <a:cubicBezTo>
                      <a:pt x="3782060" y="761274"/>
                      <a:pt x="4038600" y="462189"/>
                      <a:pt x="4155440" y="382814"/>
                    </a:cubicBezTo>
                  </a:path>
                </a:pathLst>
              </a:custGeom>
              <a:noFill/>
              <a:ln w="50800">
                <a:solidFill>
                  <a:srgbClr val="F0B500"/>
                </a:solidFill>
                <a:headEnd type="none"/>
                <a:tailEnd type="triangl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pic>
            <p:nvPicPr>
              <p:cNvPr id="20484" name="图片 1" descr="2221 (20)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1" y="199"/>
                <a:ext cx="1370" cy="100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文本框 3"/>
          <p:cNvSpPr txBox="1"/>
          <p:nvPr/>
        </p:nvSpPr>
        <p:spPr>
          <a:xfrm>
            <a:off x="6248400" y="4248150"/>
            <a:ext cx="2371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（画法不唯一）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1"/>
          <p:cNvSpPr>
            <a:spLocks noGrp="1"/>
          </p:cNvSpPr>
          <p:nvPr>
            <p:ph idx="1"/>
          </p:nvPr>
        </p:nvSpPr>
        <p:spPr>
          <a:xfrm>
            <a:off x="456883" y="591185"/>
            <a:ext cx="8772525" cy="1366838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按要求画一画。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209800" y="2593975"/>
            <a:ext cx="4319588" cy="1725613"/>
          </a:xfrm>
          <a:custGeom>
            <a:avLst/>
            <a:gdLst>
              <a:gd name="connisteX0" fmla="*/ 0 w 1729105"/>
              <a:gd name="connsiteY0" fmla="*/ 0 h 631190"/>
              <a:gd name="connisteX1" fmla="*/ 688340 w 1729105"/>
              <a:gd name="connsiteY1" fmla="*/ 631190 h 631190"/>
              <a:gd name="connisteX2" fmla="*/ 1729105 w 1729105"/>
              <a:gd name="connsiteY2" fmla="*/ 631190 h 63119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729105" h="631190">
                <a:moveTo>
                  <a:pt x="0" y="0"/>
                </a:moveTo>
                <a:lnTo>
                  <a:pt x="688340" y="631190"/>
                </a:lnTo>
                <a:lnTo>
                  <a:pt x="1729105" y="63119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9" name="文本框 16"/>
          <p:cNvSpPr txBox="1"/>
          <p:nvPr/>
        </p:nvSpPr>
        <p:spPr>
          <a:xfrm>
            <a:off x="595313" y="1495425"/>
            <a:ext cx="4589145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画一个大于直角的角。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72910" y="4248150"/>
            <a:ext cx="2371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（画法不唯一）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内容占位符 21"/>
          <p:cNvSpPr>
            <a:spLocks noGrp="1"/>
          </p:cNvSpPr>
          <p:nvPr>
            <p:ph idx="1"/>
          </p:nvPr>
        </p:nvSpPr>
        <p:spPr>
          <a:xfrm>
            <a:off x="305118" y="514350"/>
            <a:ext cx="8772525" cy="71120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按要求画一画。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18480000">
            <a:off x="2086769" y="2472531"/>
            <a:ext cx="989013" cy="2603500"/>
          </a:xfrm>
          <a:custGeom>
            <a:avLst/>
            <a:gdLst>
              <a:gd name="connisteX0" fmla="*/ 974725 w 974725"/>
              <a:gd name="connsiteY0" fmla="*/ 0 h 925830"/>
              <a:gd name="connisteX1" fmla="*/ 0 w 974725"/>
              <a:gd name="connsiteY1" fmla="*/ 474980 h 925830"/>
              <a:gd name="connisteX2" fmla="*/ 974725 w 974725"/>
              <a:gd name="connsiteY2" fmla="*/ 925830 h 9258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74725" h="925830">
                <a:moveTo>
                  <a:pt x="974725" y="0"/>
                </a:moveTo>
                <a:lnTo>
                  <a:pt x="0" y="474980"/>
                </a:lnTo>
                <a:lnTo>
                  <a:pt x="974725" y="92583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3" name="任意多边形 12"/>
          <p:cNvSpPr/>
          <p:nvPr/>
        </p:nvSpPr>
        <p:spPr>
          <a:xfrm rot="17520000">
            <a:off x="5853906" y="2158206"/>
            <a:ext cx="652463" cy="3232150"/>
          </a:xfrm>
          <a:custGeom>
            <a:avLst/>
            <a:gdLst>
              <a:gd name="connisteX0" fmla="*/ 974725 w 974725"/>
              <a:gd name="connsiteY0" fmla="*/ 0 h 925830"/>
              <a:gd name="connisteX1" fmla="*/ 0 w 974725"/>
              <a:gd name="connsiteY1" fmla="*/ 474980 h 925830"/>
              <a:gd name="connisteX2" fmla="*/ 974725 w 974725"/>
              <a:gd name="connsiteY2" fmla="*/ 925830 h 9258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74725" h="925830">
                <a:moveTo>
                  <a:pt x="974725" y="0"/>
                </a:moveTo>
                <a:lnTo>
                  <a:pt x="0" y="474980"/>
                </a:lnTo>
                <a:lnTo>
                  <a:pt x="974725" y="92583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9464" name="文本框 3"/>
          <p:cNvSpPr txBox="1"/>
          <p:nvPr/>
        </p:nvSpPr>
        <p:spPr>
          <a:xfrm>
            <a:off x="621030" y="930593"/>
            <a:ext cx="497395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(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画两个不相等的钝角。  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00800" y="4476750"/>
            <a:ext cx="2371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（画法不唯一）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内容占位符 21"/>
          <p:cNvSpPr>
            <a:spLocks noGrp="1"/>
          </p:cNvSpPr>
          <p:nvPr>
            <p:ph idx="1"/>
          </p:nvPr>
        </p:nvSpPr>
        <p:spPr>
          <a:xfrm>
            <a:off x="457518" y="514350"/>
            <a:ext cx="8772525" cy="71120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按要求画一画。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21240000">
            <a:off x="1050925" y="3362325"/>
            <a:ext cx="2900363" cy="701675"/>
          </a:xfrm>
          <a:custGeom>
            <a:avLst/>
            <a:gdLst>
              <a:gd name="connisteX0" fmla="*/ 974725 w 974725"/>
              <a:gd name="connsiteY0" fmla="*/ 0 h 925830"/>
              <a:gd name="connisteX1" fmla="*/ 0 w 974725"/>
              <a:gd name="connsiteY1" fmla="*/ 474980 h 925830"/>
              <a:gd name="connisteX2" fmla="*/ 974725 w 974725"/>
              <a:gd name="connsiteY2" fmla="*/ 925830 h 9258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74725" h="925830">
                <a:moveTo>
                  <a:pt x="974725" y="0"/>
                </a:moveTo>
                <a:lnTo>
                  <a:pt x="0" y="474980"/>
                </a:lnTo>
                <a:lnTo>
                  <a:pt x="974725" y="92583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任意多边形 6"/>
          <p:cNvSpPr/>
          <p:nvPr/>
        </p:nvSpPr>
        <p:spPr>
          <a:xfrm rot="20400000">
            <a:off x="5313363" y="2566988"/>
            <a:ext cx="2366963" cy="1773238"/>
          </a:xfrm>
          <a:custGeom>
            <a:avLst/>
            <a:gdLst>
              <a:gd name="connisteX0" fmla="*/ 974725 w 974725"/>
              <a:gd name="connsiteY0" fmla="*/ 0 h 925830"/>
              <a:gd name="connisteX1" fmla="*/ 0 w 974725"/>
              <a:gd name="connsiteY1" fmla="*/ 474980 h 925830"/>
              <a:gd name="connisteX2" fmla="*/ 974725 w 974725"/>
              <a:gd name="connsiteY2" fmla="*/ 925830 h 92583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74725" h="925830">
                <a:moveTo>
                  <a:pt x="974725" y="0"/>
                </a:moveTo>
                <a:lnTo>
                  <a:pt x="0" y="474980"/>
                </a:lnTo>
                <a:lnTo>
                  <a:pt x="974725" y="925830"/>
                </a:lnTo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512" name="文本框 7"/>
          <p:cNvSpPr txBox="1"/>
          <p:nvPr/>
        </p:nvSpPr>
        <p:spPr>
          <a:xfrm>
            <a:off x="699770" y="962660"/>
            <a:ext cx="4589145" cy="101473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(4)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画两个不相等的锐角。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48400" y="4248150"/>
            <a:ext cx="2371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rPr>
              <a:t>（画法不唯一）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内容占位符 21"/>
          <p:cNvSpPr>
            <a:spLocks noGrp="1"/>
          </p:cNvSpPr>
          <p:nvPr>
            <p:ph idx="1"/>
          </p:nvPr>
        </p:nvSpPr>
        <p:spPr>
          <a:xfrm>
            <a:off x="152083" y="390525"/>
            <a:ext cx="8772525" cy="711200"/>
          </a:xfrm>
        </p:spPr>
        <p:txBody>
          <a:bodyPr anchor="t" anchorCtr="0"/>
          <a:lstStyle/>
          <a:p>
            <a:pPr marL="0" indent="0">
              <a:buNone/>
            </a:pPr>
            <a:r>
              <a:rPr lang="en-US" altLang="zh-CN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找出下面三角形中的直角、锐角和钝角。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lnSpc>
                <a:spcPct val="200000"/>
              </a:lnSpc>
              <a:spcBef>
                <a:spcPct val="0"/>
              </a:spcBef>
              <a:buNone/>
            </a:pP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直角三角形 1"/>
          <p:cNvSpPr/>
          <p:nvPr/>
        </p:nvSpPr>
        <p:spPr>
          <a:xfrm>
            <a:off x="852170" y="1905318"/>
            <a:ext cx="1593850" cy="153035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3412808" y="1835468"/>
            <a:ext cx="1649413" cy="1600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>
            <a:off x="6162675" y="2429510"/>
            <a:ext cx="2597785" cy="1006475"/>
          </a:xfrm>
          <a:prstGeom prst="triangle">
            <a:avLst>
              <a:gd name="adj" fmla="val 6220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2800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083" y="334835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直角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2083" y="134588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23745" y="334835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01645" y="334835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9045" y="1375410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16145" y="334835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79770" y="334835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23443" y="1935163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钝角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175308" y="334835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锐角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138132" y="1048034"/>
            <a:ext cx="3477570" cy="818785"/>
            <a:chOff x="8108" y="2052"/>
            <a:chExt cx="5477" cy="1290"/>
          </a:xfrm>
        </p:grpSpPr>
        <p:pic>
          <p:nvPicPr>
            <p:cNvPr id="23571" name="图片 18" descr="C:\Users\Administrator\Desktop\新画人物图\书本 拷贝.png书本 拷贝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12562" y="2052"/>
              <a:ext cx="1023" cy="12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72" name="AutoShape 20"/>
            <p:cNvSpPr/>
            <p:nvPr/>
          </p:nvSpPr>
          <p:spPr>
            <a:xfrm>
              <a:off x="8108" y="2254"/>
              <a:ext cx="4183" cy="911"/>
            </a:xfrm>
            <a:prstGeom prst="wedgeRoundRectCallout">
              <a:avLst>
                <a:gd name="adj1" fmla="val 56204"/>
                <a:gd name="adj2" fmla="val -32227"/>
                <a:gd name="adj3" fmla="val 16667"/>
              </a:avLst>
            </a:prstGeom>
            <a:noFill/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你有什么发现？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31190" y="3809683"/>
            <a:ext cx="721360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我发现：每一个三角形中，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至少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两个锐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    角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最多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有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一个直角或一个钝角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43625" y="143510"/>
            <a:ext cx="25228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P44 </a:t>
            </a:r>
            <a:r>
              <a:rPr 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T10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8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640" name="Text Box 16"/>
          <p:cNvSpPr txBox="1"/>
          <p:nvPr/>
        </p:nvSpPr>
        <p:spPr>
          <a:xfrm>
            <a:off x="715645" y="672148"/>
            <a:ext cx="759015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marL="444500" indent="-444500" defTabSz="457200"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Times New Roman" panose="02020603050405020304" pitchFamily="18" charset="0"/>
              </a:rPr>
              <a:t>通过这节课的学习活动，你有什么收获？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Times New Roman" panose="02020603050405020304" pitchFamily="18" charset="0"/>
            </a:endParaRPr>
          </a:p>
        </p:txBody>
      </p:sp>
      <p:sp>
        <p:nvSpPr>
          <p:cNvPr id="25606" name="文本框 2"/>
          <p:cNvSpPr txBox="1"/>
          <p:nvPr/>
        </p:nvSpPr>
        <p:spPr>
          <a:xfrm>
            <a:off x="1202055" y="1581150"/>
            <a:ext cx="6524625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1.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锐角比直角小，钝角比直角大。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7" name="文本框 2"/>
          <p:cNvSpPr txBox="1"/>
          <p:nvPr/>
        </p:nvSpPr>
        <p:spPr>
          <a:xfrm>
            <a:off x="2472055" y="2297113"/>
            <a:ext cx="3659188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锐角＜直角＜钝角</a:t>
            </a:r>
            <a:endParaRPr lang="zh-CN" altLang="en-US" sz="30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5608" name="文本框 2"/>
          <p:cNvSpPr txBox="1"/>
          <p:nvPr/>
        </p:nvSpPr>
        <p:spPr>
          <a:xfrm>
            <a:off x="1191895" y="3071178"/>
            <a:ext cx="652462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要判断一个角是直角、锐角还是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000" b="1">
                <a:latin typeface="黑体" panose="02010609060101010101" pitchFamily="2" charset="-122"/>
                <a:ea typeface="黑体" panose="02010609060101010101" pitchFamily="2" charset="-122"/>
              </a:rPr>
              <a:t>  钝角，可以借助三角尺。</a:t>
            </a:r>
            <a:endParaRPr lang="zh-CN" altLang="en-US" sz="30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  <p:bldP spid="25607" grpId="0"/>
      <p:bldP spid="2560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671955" y="2419350"/>
            <a:ext cx="647573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sz="3600" b="1">
                <a:latin typeface="楷体" panose="02010609060101010101" charset="-122"/>
                <a:ea typeface="楷体" panose="02010609060101010101" charset="-122"/>
              </a:rPr>
              <a:t>第3课时  认识锐角和钝角</a:t>
            </a:r>
            <a:endParaRPr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391535" y="1519555"/>
            <a:ext cx="38379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角的初步认识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200" y="57150"/>
            <a:ext cx="324612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spc="200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cs"/>
              </a:rPr>
              <a:t>义务教育人教版二年级上册</a:t>
            </a:r>
            <a:endParaRPr lang="zh-CN" altLang="en-US" b="1" spc="200" noProof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245995" y="151828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"/>
          <p:cNvSpPr txBox="1"/>
          <p:nvPr/>
        </p:nvSpPr>
        <p:spPr>
          <a:xfrm>
            <a:off x="53658" y="1351280"/>
            <a:ext cx="8932862" cy="2848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）一个直角也有一个顶点两条边。   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  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）三角尺上的直角比黑板上的直角小。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  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）一个直角的两条边越长，这个直角就越大。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  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）直角是最大的角。               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（  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50" name="文本框 4"/>
          <p:cNvSpPr txBox="1"/>
          <p:nvPr/>
        </p:nvSpPr>
        <p:spPr>
          <a:xfrm>
            <a:off x="355918" y="657543"/>
            <a:ext cx="3042920" cy="6940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我是公正小法官。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6" name="任意多边形 5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9" name="文本框 31"/>
          <p:cNvSpPr txBox="1">
            <a:spLocks noChangeArrowheads="1"/>
          </p:cNvSpPr>
          <p:nvPr/>
        </p:nvSpPr>
        <p:spPr bwMode="auto">
          <a:xfrm>
            <a:off x="8104879" y="158197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√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31"/>
          <p:cNvSpPr txBox="1">
            <a:spLocks noChangeArrowheads="1"/>
          </p:cNvSpPr>
          <p:nvPr/>
        </p:nvSpPr>
        <p:spPr bwMode="auto">
          <a:xfrm>
            <a:off x="8111229" y="225380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8132819" y="2933250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1"/>
          <p:cNvSpPr txBox="1">
            <a:spLocks noChangeArrowheads="1"/>
          </p:cNvSpPr>
          <p:nvPr/>
        </p:nvSpPr>
        <p:spPr bwMode="auto">
          <a:xfrm>
            <a:off x="8139804" y="3618415"/>
            <a:ext cx="540385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1470" y="1430655"/>
            <a:ext cx="3484245" cy="1960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4" name="任意多边形 3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4352" name="文本框 2"/>
          <p:cNvSpPr txBox="1"/>
          <p:nvPr/>
        </p:nvSpPr>
        <p:spPr>
          <a:xfrm>
            <a:off x="2375853" y="4324033"/>
            <a:ext cx="4011930" cy="5530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3000" b="1" dirty="0">
                <a:latin typeface="Arial" panose="020B0604020202020204" pitchFamily="34" charset="0"/>
                <a:ea typeface="黑体" panose="02010609060101010101" pitchFamily="2" charset="-122"/>
                <a:sym typeface="宋体" panose="02010600030101010101" pitchFamily="2" charset="-122"/>
              </a:rPr>
              <a:t>找出这些物体上的角。</a:t>
            </a:r>
            <a:endParaRPr lang="zh-CN" altLang="en-US" sz="3000" b="1" dirty="0">
              <a:latin typeface="Arial" panose="020B0604020202020204" pitchFamily="34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85979" y="763505"/>
            <a:ext cx="682129" cy="535648"/>
            <a:chOff x="3670176" y="2812052"/>
            <a:chExt cx="947129" cy="788016"/>
          </a:xfrm>
          <a:effectLst>
            <a:outerShdw blurRad="63500" sx="102000" sy="102000" algn="ctr" rotWithShape="0">
              <a:prstClr val="black">
                <a:alpha val="7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3670176" y="2812052"/>
              <a:ext cx="947129" cy="788016"/>
            </a:xfrm>
            <a:custGeom>
              <a:avLst/>
              <a:gdLst>
                <a:gd name="connsiteX0" fmla="*/ 61121 w 1072751"/>
                <a:gd name="connsiteY0" fmla="*/ 59269 h 725435"/>
                <a:gd name="connsiteX1" fmla="*/ 61121 w 1072751"/>
                <a:gd name="connsiteY1" fmla="*/ 656169 h 725435"/>
                <a:gd name="connsiteX2" fmla="*/ 543721 w 1072751"/>
                <a:gd name="connsiteY2" fmla="*/ 668869 h 725435"/>
                <a:gd name="connsiteX3" fmla="*/ 1000921 w 1072751"/>
                <a:gd name="connsiteY3" fmla="*/ 681569 h 725435"/>
                <a:gd name="connsiteX4" fmla="*/ 1026321 w 1072751"/>
                <a:gd name="connsiteY4" fmla="*/ 46569 h 725435"/>
                <a:gd name="connsiteX5" fmla="*/ 556421 w 1072751"/>
                <a:gd name="connsiteY5" fmla="*/ 46569 h 725435"/>
                <a:gd name="connsiteX6" fmla="*/ 61121 w 1072751"/>
                <a:gd name="connsiteY6" fmla="*/ 59269 h 725435"/>
                <a:gd name="connsiteX0-1" fmla="*/ 58602 w 1070232"/>
                <a:gd name="connsiteY0-2" fmla="*/ 59269 h 725435"/>
                <a:gd name="connsiteX1-3" fmla="*/ 58602 w 1070232"/>
                <a:gd name="connsiteY1-4" fmla="*/ 656169 h 725435"/>
                <a:gd name="connsiteX2-5" fmla="*/ 541202 w 1070232"/>
                <a:gd name="connsiteY2-6" fmla="*/ 668869 h 725435"/>
                <a:gd name="connsiteX3-7" fmla="*/ 998402 w 1070232"/>
                <a:gd name="connsiteY3-8" fmla="*/ 681569 h 725435"/>
                <a:gd name="connsiteX4-9" fmla="*/ 1023802 w 1070232"/>
                <a:gd name="connsiteY4-10" fmla="*/ 46569 h 725435"/>
                <a:gd name="connsiteX5-11" fmla="*/ 513421 w 1070232"/>
                <a:gd name="connsiteY5-12" fmla="*/ 46569 h 725435"/>
                <a:gd name="connsiteX6-13" fmla="*/ 58602 w 1070232"/>
                <a:gd name="connsiteY6-14" fmla="*/ 59269 h 725435"/>
                <a:gd name="connsiteX0-15" fmla="*/ 58602 w 1070232"/>
                <a:gd name="connsiteY0-16" fmla="*/ 96609 h 762775"/>
                <a:gd name="connsiteX1-17" fmla="*/ 58602 w 1070232"/>
                <a:gd name="connsiteY1-18" fmla="*/ 693509 h 762775"/>
                <a:gd name="connsiteX2-19" fmla="*/ 541202 w 1070232"/>
                <a:gd name="connsiteY2-20" fmla="*/ 706209 h 762775"/>
                <a:gd name="connsiteX3-21" fmla="*/ 998402 w 1070232"/>
                <a:gd name="connsiteY3-22" fmla="*/ 718909 h 762775"/>
                <a:gd name="connsiteX4-23" fmla="*/ 1023802 w 1070232"/>
                <a:gd name="connsiteY4-24" fmla="*/ 83909 h 762775"/>
                <a:gd name="connsiteX5-25" fmla="*/ 513421 w 1070232"/>
                <a:gd name="connsiteY5-26" fmla="*/ 83909 h 762775"/>
                <a:gd name="connsiteX6-27" fmla="*/ 58602 w 1070232"/>
                <a:gd name="connsiteY6-28" fmla="*/ 96609 h 762775"/>
                <a:gd name="connsiteX0-29" fmla="*/ 58602 w 1070232"/>
                <a:gd name="connsiteY0-30" fmla="*/ 98131 h 764297"/>
                <a:gd name="connsiteX1-31" fmla="*/ 58602 w 1070232"/>
                <a:gd name="connsiteY1-32" fmla="*/ 695031 h 764297"/>
                <a:gd name="connsiteX2-33" fmla="*/ 541202 w 1070232"/>
                <a:gd name="connsiteY2-34" fmla="*/ 707731 h 764297"/>
                <a:gd name="connsiteX3-35" fmla="*/ 998402 w 1070232"/>
                <a:gd name="connsiteY3-36" fmla="*/ 720431 h 764297"/>
                <a:gd name="connsiteX4-37" fmla="*/ 1023802 w 1070232"/>
                <a:gd name="connsiteY4-38" fmla="*/ 85431 h 764297"/>
                <a:gd name="connsiteX5-39" fmla="*/ 513421 w 1070232"/>
                <a:gd name="connsiteY5-40" fmla="*/ 85431 h 764297"/>
                <a:gd name="connsiteX6-41" fmla="*/ 58602 w 1070232"/>
                <a:gd name="connsiteY6-42" fmla="*/ 98131 h 764297"/>
                <a:gd name="connsiteX0-43" fmla="*/ 58602 w 1070232"/>
                <a:gd name="connsiteY0-44" fmla="*/ 60875 h 727041"/>
                <a:gd name="connsiteX1-45" fmla="*/ 58602 w 1070232"/>
                <a:gd name="connsiteY1-46" fmla="*/ 657775 h 727041"/>
                <a:gd name="connsiteX2-47" fmla="*/ 541202 w 1070232"/>
                <a:gd name="connsiteY2-48" fmla="*/ 670475 h 727041"/>
                <a:gd name="connsiteX3-49" fmla="*/ 998402 w 1070232"/>
                <a:gd name="connsiteY3-50" fmla="*/ 683175 h 727041"/>
                <a:gd name="connsiteX4-51" fmla="*/ 1023802 w 1070232"/>
                <a:gd name="connsiteY4-52" fmla="*/ 48175 h 727041"/>
                <a:gd name="connsiteX5-53" fmla="*/ 513421 w 1070232"/>
                <a:gd name="connsiteY5-54" fmla="*/ 48175 h 727041"/>
                <a:gd name="connsiteX6-55" fmla="*/ 58602 w 1070232"/>
                <a:gd name="connsiteY6-56" fmla="*/ 60875 h 727041"/>
                <a:gd name="connsiteX0-57" fmla="*/ 46275 w 1057905"/>
                <a:gd name="connsiteY0-58" fmla="*/ 94944 h 761110"/>
                <a:gd name="connsiteX1-59" fmla="*/ 46275 w 1057905"/>
                <a:gd name="connsiteY1-60" fmla="*/ 691844 h 761110"/>
                <a:gd name="connsiteX2-61" fmla="*/ 528875 w 1057905"/>
                <a:gd name="connsiteY2-62" fmla="*/ 704544 h 761110"/>
                <a:gd name="connsiteX3-63" fmla="*/ 986075 w 1057905"/>
                <a:gd name="connsiteY3-64" fmla="*/ 717244 h 761110"/>
                <a:gd name="connsiteX4-65" fmla="*/ 1011475 w 1057905"/>
                <a:gd name="connsiteY4-66" fmla="*/ 82244 h 761110"/>
                <a:gd name="connsiteX5-67" fmla="*/ 284400 w 1057905"/>
                <a:gd name="connsiteY5-68" fmla="*/ 6044 h 761110"/>
                <a:gd name="connsiteX6-69" fmla="*/ 46275 w 1057905"/>
                <a:gd name="connsiteY6-70" fmla="*/ 94944 h 761110"/>
                <a:gd name="connsiteX0-71" fmla="*/ 46275 w 1061475"/>
                <a:gd name="connsiteY0-72" fmla="*/ 89434 h 755600"/>
                <a:gd name="connsiteX1-73" fmla="*/ 46275 w 1061475"/>
                <a:gd name="connsiteY1-74" fmla="*/ 686334 h 755600"/>
                <a:gd name="connsiteX2-75" fmla="*/ 528875 w 1061475"/>
                <a:gd name="connsiteY2-76" fmla="*/ 699034 h 755600"/>
                <a:gd name="connsiteX3-77" fmla="*/ 986075 w 1061475"/>
                <a:gd name="connsiteY3-78" fmla="*/ 711734 h 755600"/>
                <a:gd name="connsiteX4-79" fmla="*/ 1011475 w 1061475"/>
                <a:gd name="connsiteY4-80" fmla="*/ 76734 h 755600"/>
                <a:gd name="connsiteX5-81" fmla="*/ 488393 w 1061475"/>
                <a:gd name="connsiteY5-82" fmla="*/ 64034 h 755600"/>
                <a:gd name="connsiteX6-83" fmla="*/ 284400 w 1061475"/>
                <a:gd name="connsiteY6-84" fmla="*/ 534 h 755600"/>
                <a:gd name="connsiteX7" fmla="*/ 46275 w 1061475"/>
                <a:gd name="connsiteY7" fmla="*/ 89434 h 755600"/>
                <a:gd name="connsiteX0-85" fmla="*/ 46275 w 1047353"/>
                <a:gd name="connsiteY0-86" fmla="*/ 99041 h 765207"/>
                <a:gd name="connsiteX1-87" fmla="*/ 46275 w 1047353"/>
                <a:gd name="connsiteY1-88" fmla="*/ 695941 h 765207"/>
                <a:gd name="connsiteX2-89" fmla="*/ 528875 w 1047353"/>
                <a:gd name="connsiteY2-90" fmla="*/ 708641 h 765207"/>
                <a:gd name="connsiteX3-91" fmla="*/ 986075 w 1047353"/>
                <a:gd name="connsiteY3-92" fmla="*/ 721341 h 765207"/>
                <a:gd name="connsiteX4-93" fmla="*/ 1011475 w 1047353"/>
                <a:gd name="connsiteY4-94" fmla="*/ 86341 h 765207"/>
                <a:gd name="connsiteX5-95" fmla="*/ 695562 w 1047353"/>
                <a:gd name="connsiteY5-96" fmla="*/ 2204 h 765207"/>
                <a:gd name="connsiteX6-97" fmla="*/ 488393 w 1047353"/>
                <a:gd name="connsiteY6-98" fmla="*/ 73641 h 765207"/>
                <a:gd name="connsiteX7-99" fmla="*/ 284400 w 1047353"/>
                <a:gd name="connsiteY7-100" fmla="*/ 10141 h 765207"/>
                <a:gd name="connsiteX8" fmla="*/ 46275 w 1047353"/>
                <a:gd name="connsiteY8" fmla="*/ 99041 h 765207"/>
                <a:gd name="connsiteX0-101" fmla="*/ 46275 w 1006124"/>
                <a:gd name="connsiteY0-102" fmla="*/ 99693 h 766035"/>
                <a:gd name="connsiteX1-103" fmla="*/ 46275 w 1006124"/>
                <a:gd name="connsiteY1-104" fmla="*/ 696593 h 766035"/>
                <a:gd name="connsiteX2-105" fmla="*/ 528875 w 1006124"/>
                <a:gd name="connsiteY2-106" fmla="*/ 709293 h 766035"/>
                <a:gd name="connsiteX3-107" fmla="*/ 986075 w 1006124"/>
                <a:gd name="connsiteY3-108" fmla="*/ 721993 h 766035"/>
                <a:gd name="connsiteX4-109" fmla="*/ 901937 w 1006124"/>
                <a:gd name="connsiteY4-110" fmla="*/ 84612 h 766035"/>
                <a:gd name="connsiteX5-111" fmla="*/ 695562 w 1006124"/>
                <a:gd name="connsiteY5-112" fmla="*/ 2856 h 766035"/>
                <a:gd name="connsiteX6-113" fmla="*/ 488393 w 1006124"/>
                <a:gd name="connsiteY6-114" fmla="*/ 74293 h 766035"/>
                <a:gd name="connsiteX7-115" fmla="*/ 284400 w 1006124"/>
                <a:gd name="connsiteY7-116" fmla="*/ 10793 h 766035"/>
                <a:gd name="connsiteX8-117" fmla="*/ 46275 w 1006124"/>
                <a:gd name="connsiteY8-118" fmla="*/ 99693 h 766035"/>
                <a:gd name="connsiteX0-119" fmla="*/ 46275 w 1032988"/>
                <a:gd name="connsiteY0-120" fmla="*/ 98455 h 764445"/>
                <a:gd name="connsiteX1-121" fmla="*/ 46275 w 1032988"/>
                <a:gd name="connsiteY1-122" fmla="*/ 695355 h 764445"/>
                <a:gd name="connsiteX2-123" fmla="*/ 528875 w 1032988"/>
                <a:gd name="connsiteY2-124" fmla="*/ 708055 h 764445"/>
                <a:gd name="connsiteX3-125" fmla="*/ 986075 w 1032988"/>
                <a:gd name="connsiteY3-126" fmla="*/ 720755 h 764445"/>
                <a:gd name="connsiteX4-127" fmla="*/ 985281 w 1032988"/>
                <a:gd name="connsiteY4-128" fmla="*/ 88137 h 764445"/>
                <a:gd name="connsiteX5-129" fmla="*/ 695562 w 1032988"/>
                <a:gd name="connsiteY5-130" fmla="*/ 1618 h 764445"/>
                <a:gd name="connsiteX6-131" fmla="*/ 488393 w 1032988"/>
                <a:gd name="connsiteY6-132" fmla="*/ 73055 h 764445"/>
                <a:gd name="connsiteX7-133" fmla="*/ 284400 w 1032988"/>
                <a:gd name="connsiteY7-134" fmla="*/ 9555 h 764445"/>
                <a:gd name="connsiteX8-135" fmla="*/ 46275 w 1032988"/>
                <a:gd name="connsiteY8-136" fmla="*/ 98455 h 764445"/>
                <a:gd name="connsiteX0-137" fmla="*/ 46275 w 1032988"/>
                <a:gd name="connsiteY0-138" fmla="*/ 96909 h 762899"/>
                <a:gd name="connsiteX1-139" fmla="*/ 46275 w 1032988"/>
                <a:gd name="connsiteY1-140" fmla="*/ 693809 h 762899"/>
                <a:gd name="connsiteX2-141" fmla="*/ 528875 w 1032988"/>
                <a:gd name="connsiteY2-142" fmla="*/ 706509 h 762899"/>
                <a:gd name="connsiteX3-143" fmla="*/ 986075 w 1032988"/>
                <a:gd name="connsiteY3-144" fmla="*/ 719209 h 762899"/>
                <a:gd name="connsiteX4-145" fmla="*/ 985281 w 1032988"/>
                <a:gd name="connsiteY4-146" fmla="*/ 86591 h 762899"/>
                <a:gd name="connsiteX5-147" fmla="*/ 695562 w 1032988"/>
                <a:gd name="connsiteY5-148" fmla="*/ 72 h 762899"/>
                <a:gd name="connsiteX6-149" fmla="*/ 488393 w 1032988"/>
                <a:gd name="connsiteY6-150" fmla="*/ 71509 h 762899"/>
                <a:gd name="connsiteX7-151" fmla="*/ 284400 w 1032988"/>
                <a:gd name="connsiteY7-152" fmla="*/ 8009 h 762899"/>
                <a:gd name="connsiteX8-153" fmla="*/ 46275 w 1032988"/>
                <a:gd name="connsiteY8-154" fmla="*/ 96909 h 762899"/>
                <a:gd name="connsiteX0-155" fmla="*/ 46275 w 1032988"/>
                <a:gd name="connsiteY0-156" fmla="*/ 102993 h 768983"/>
                <a:gd name="connsiteX1-157" fmla="*/ 46275 w 1032988"/>
                <a:gd name="connsiteY1-158" fmla="*/ 699893 h 768983"/>
                <a:gd name="connsiteX2-159" fmla="*/ 528875 w 1032988"/>
                <a:gd name="connsiteY2-160" fmla="*/ 712593 h 768983"/>
                <a:gd name="connsiteX3-161" fmla="*/ 986075 w 1032988"/>
                <a:gd name="connsiteY3-162" fmla="*/ 725293 h 768983"/>
                <a:gd name="connsiteX4-163" fmla="*/ 985281 w 1032988"/>
                <a:gd name="connsiteY4-164" fmla="*/ 92675 h 768983"/>
                <a:gd name="connsiteX5-165" fmla="*/ 695562 w 1032988"/>
                <a:gd name="connsiteY5-166" fmla="*/ 6156 h 768983"/>
                <a:gd name="connsiteX6-167" fmla="*/ 488393 w 1032988"/>
                <a:gd name="connsiteY6-168" fmla="*/ 77593 h 768983"/>
                <a:gd name="connsiteX7-169" fmla="*/ 284400 w 1032988"/>
                <a:gd name="connsiteY7-170" fmla="*/ 14093 h 768983"/>
                <a:gd name="connsiteX8-171" fmla="*/ 46275 w 1032988"/>
                <a:gd name="connsiteY8-172" fmla="*/ 102993 h 768983"/>
                <a:gd name="connsiteX0-173" fmla="*/ 46275 w 1032988"/>
                <a:gd name="connsiteY0-174" fmla="*/ 102993 h 768983"/>
                <a:gd name="connsiteX1-175" fmla="*/ 46275 w 1032988"/>
                <a:gd name="connsiteY1-176" fmla="*/ 699893 h 768983"/>
                <a:gd name="connsiteX2-177" fmla="*/ 528875 w 1032988"/>
                <a:gd name="connsiteY2-178" fmla="*/ 712593 h 768983"/>
                <a:gd name="connsiteX3-179" fmla="*/ 986075 w 1032988"/>
                <a:gd name="connsiteY3-180" fmla="*/ 725293 h 768983"/>
                <a:gd name="connsiteX4-181" fmla="*/ 985281 w 1032988"/>
                <a:gd name="connsiteY4-182" fmla="*/ 92675 h 768983"/>
                <a:gd name="connsiteX5-183" fmla="*/ 695562 w 1032988"/>
                <a:gd name="connsiteY5-184" fmla="*/ 6156 h 768983"/>
                <a:gd name="connsiteX6-185" fmla="*/ 488393 w 1032988"/>
                <a:gd name="connsiteY6-186" fmla="*/ 77593 h 768983"/>
                <a:gd name="connsiteX7-187" fmla="*/ 284400 w 1032988"/>
                <a:gd name="connsiteY7-188" fmla="*/ 14093 h 768983"/>
                <a:gd name="connsiteX8-189" fmla="*/ 46275 w 1032988"/>
                <a:gd name="connsiteY8-190" fmla="*/ 102993 h 768983"/>
                <a:gd name="connsiteX0-191" fmla="*/ 46275 w 1032988"/>
                <a:gd name="connsiteY0-192" fmla="*/ 102993 h 768983"/>
                <a:gd name="connsiteX1-193" fmla="*/ 46275 w 1032988"/>
                <a:gd name="connsiteY1-194" fmla="*/ 699893 h 768983"/>
                <a:gd name="connsiteX2-195" fmla="*/ 528875 w 1032988"/>
                <a:gd name="connsiteY2-196" fmla="*/ 712593 h 768983"/>
                <a:gd name="connsiteX3-197" fmla="*/ 986075 w 1032988"/>
                <a:gd name="connsiteY3-198" fmla="*/ 725293 h 768983"/>
                <a:gd name="connsiteX4-199" fmla="*/ 985281 w 1032988"/>
                <a:gd name="connsiteY4-200" fmla="*/ 92675 h 768983"/>
                <a:gd name="connsiteX5-201" fmla="*/ 695562 w 1032988"/>
                <a:gd name="connsiteY5-202" fmla="*/ 6156 h 768983"/>
                <a:gd name="connsiteX6-203" fmla="*/ 507443 w 1032988"/>
                <a:gd name="connsiteY6-204" fmla="*/ 77593 h 768983"/>
                <a:gd name="connsiteX7-205" fmla="*/ 284400 w 1032988"/>
                <a:gd name="connsiteY7-206" fmla="*/ 14093 h 768983"/>
                <a:gd name="connsiteX8-207" fmla="*/ 46275 w 1032988"/>
                <a:gd name="connsiteY8-208" fmla="*/ 102993 h 768983"/>
                <a:gd name="connsiteX0-209" fmla="*/ 46275 w 1032988"/>
                <a:gd name="connsiteY0-210" fmla="*/ 102993 h 768983"/>
                <a:gd name="connsiteX1-211" fmla="*/ 46275 w 1032988"/>
                <a:gd name="connsiteY1-212" fmla="*/ 699893 h 768983"/>
                <a:gd name="connsiteX2-213" fmla="*/ 528875 w 1032988"/>
                <a:gd name="connsiteY2-214" fmla="*/ 712593 h 768983"/>
                <a:gd name="connsiteX3-215" fmla="*/ 986075 w 1032988"/>
                <a:gd name="connsiteY3-216" fmla="*/ 725293 h 768983"/>
                <a:gd name="connsiteX4-217" fmla="*/ 985281 w 1032988"/>
                <a:gd name="connsiteY4-218" fmla="*/ 92675 h 768983"/>
                <a:gd name="connsiteX5-219" fmla="*/ 695562 w 1032988"/>
                <a:gd name="connsiteY5-220" fmla="*/ 6156 h 768983"/>
                <a:gd name="connsiteX6-221" fmla="*/ 507443 w 1032988"/>
                <a:gd name="connsiteY6-222" fmla="*/ 77593 h 768983"/>
                <a:gd name="connsiteX7-223" fmla="*/ 284400 w 1032988"/>
                <a:gd name="connsiteY7-224" fmla="*/ 14093 h 768983"/>
                <a:gd name="connsiteX8-225" fmla="*/ 46275 w 1032988"/>
                <a:gd name="connsiteY8-226" fmla="*/ 102993 h 768983"/>
                <a:gd name="connsiteX0-227" fmla="*/ 46275 w 1032988"/>
                <a:gd name="connsiteY0-228" fmla="*/ 108946 h 774936"/>
                <a:gd name="connsiteX1-229" fmla="*/ 46275 w 1032988"/>
                <a:gd name="connsiteY1-230" fmla="*/ 705846 h 774936"/>
                <a:gd name="connsiteX2-231" fmla="*/ 528875 w 1032988"/>
                <a:gd name="connsiteY2-232" fmla="*/ 718546 h 774936"/>
                <a:gd name="connsiteX3-233" fmla="*/ 986075 w 1032988"/>
                <a:gd name="connsiteY3-234" fmla="*/ 731246 h 774936"/>
                <a:gd name="connsiteX4-235" fmla="*/ 985281 w 1032988"/>
                <a:gd name="connsiteY4-236" fmla="*/ 98628 h 774936"/>
                <a:gd name="connsiteX5-237" fmla="*/ 693181 w 1032988"/>
                <a:gd name="connsiteY5-238" fmla="*/ 4965 h 774936"/>
                <a:gd name="connsiteX6-239" fmla="*/ 507443 w 1032988"/>
                <a:gd name="connsiteY6-240" fmla="*/ 83546 h 774936"/>
                <a:gd name="connsiteX7-241" fmla="*/ 284400 w 1032988"/>
                <a:gd name="connsiteY7-242" fmla="*/ 20046 h 774936"/>
                <a:gd name="connsiteX8-243" fmla="*/ 46275 w 1032988"/>
                <a:gd name="connsiteY8-244" fmla="*/ 108946 h 774936"/>
                <a:gd name="connsiteX0-245" fmla="*/ 47388 w 1034101"/>
                <a:gd name="connsiteY0-246" fmla="*/ 108946 h 774936"/>
                <a:gd name="connsiteX1-247" fmla="*/ 47388 w 1034101"/>
                <a:gd name="connsiteY1-248" fmla="*/ 705846 h 774936"/>
                <a:gd name="connsiteX2-249" fmla="*/ 529988 w 1034101"/>
                <a:gd name="connsiteY2-250" fmla="*/ 718546 h 774936"/>
                <a:gd name="connsiteX3-251" fmla="*/ 987188 w 1034101"/>
                <a:gd name="connsiteY3-252" fmla="*/ 731246 h 774936"/>
                <a:gd name="connsiteX4-253" fmla="*/ 986394 w 1034101"/>
                <a:gd name="connsiteY4-254" fmla="*/ 98628 h 774936"/>
                <a:gd name="connsiteX5-255" fmla="*/ 694294 w 1034101"/>
                <a:gd name="connsiteY5-256" fmla="*/ 4965 h 774936"/>
                <a:gd name="connsiteX6-257" fmla="*/ 508556 w 1034101"/>
                <a:gd name="connsiteY6-258" fmla="*/ 83546 h 774936"/>
                <a:gd name="connsiteX7-259" fmla="*/ 306944 w 1034101"/>
                <a:gd name="connsiteY7-260" fmla="*/ 5759 h 774936"/>
                <a:gd name="connsiteX8-261" fmla="*/ 47388 w 1034101"/>
                <a:gd name="connsiteY8-262" fmla="*/ 108946 h 774936"/>
                <a:gd name="connsiteX0-263" fmla="*/ 47388 w 1034101"/>
                <a:gd name="connsiteY0-264" fmla="*/ 111765 h 777755"/>
                <a:gd name="connsiteX1-265" fmla="*/ 47388 w 1034101"/>
                <a:gd name="connsiteY1-266" fmla="*/ 708665 h 777755"/>
                <a:gd name="connsiteX2-267" fmla="*/ 529988 w 1034101"/>
                <a:gd name="connsiteY2-268" fmla="*/ 721365 h 777755"/>
                <a:gd name="connsiteX3-269" fmla="*/ 987188 w 1034101"/>
                <a:gd name="connsiteY3-270" fmla="*/ 734065 h 777755"/>
                <a:gd name="connsiteX4-271" fmla="*/ 986394 w 1034101"/>
                <a:gd name="connsiteY4-272" fmla="*/ 101447 h 777755"/>
                <a:gd name="connsiteX5-273" fmla="*/ 694294 w 1034101"/>
                <a:gd name="connsiteY5-274" fmla="*/ 7784 h 777755"/>
                <a:gd name="connsiteX6-275" fmla="*/ 508556 w 1034101"/>
                <a:gd name="connsiteY6-276" fmla="*/ 86365 h 777755"/>
                <a:gd name="connsiteX7-277" fmla="*/ 306944 w 1034101"/>
                <a:gd name="connsiteY7-278" fmla="*/ 8578 h 777755"/>
                <a:gd name="connsiteX8-279" fmla="*/ 47388 w 1034101"/>
                <a:gd name="connsiteY8-280" fmla="*/ 111765 h 777755"/>
                <a:gd name="connsiteX0-281" fmla="*/ 47388 w 1034101"/>
                <a:gd name="connsiteY0-282" fmla="*/ 111765 h 777755"/>
                <a:gd name="connsiteX1-283" fmla="*/ 47388 w 1034101"/>
                <a:gd name="connsiteY1-284" fmla="*/ 708665 h 777755"/>
                <a:gd name="connsiteX2-285" fmla="*/ 529988 w 1034101"/>
                <a:gd name="connsiteY2-286" fmla="*/ 721365 h 777755"/>
                <a:gd name="connsiteX3-287" fmla="*/ 987188 w 1034101"/>
                <a:gd name="connsiteY3-288" fmla="*/ 734065 h 777755"/>
                <a:gd name="connsiteX4-289" fmla="*/ 986394 w 1034101"/>
                <a:gd name="connsiteY4-290" fmla="*/ 101447 h 777755"/>
                <a:gd name="connsiteX5-291" fmla="*/ 694294 w 1034101"/>
                <a:gd name="connsiteY5-292" fmla="*/ 7784 h 777755"/>
                <a:gd name="connsiteX6-293" fmla="*/ 508556 w 1034101"/>
                <a:gd name="connsiteY6-294" fmla="*/ 86365 h 777755"/>
                <a:gd name="connsiteX7-295" fmla="*/ 306944 w 1034101"/>
                <a:gd name="connsiteY7-296" fmla="*/ 8578 h 777755"/>
                <a:gd name="connsiteX8-297" fmla="*/ 47388 w 1034101"/>
                <a:gd name="connsiteY8-298" fmla="*/ 111765 h 777755"/>
                <a:gd name="connsiteX0-299" fmla="*/ 47388 w 1034101"/>
                <a:gd name="connsiteY0-300" fmla="*/ 108947 h 774937"/>
                <a:gd name="connsiteX1-301" fmla="*/ 47388 w 1034101"/>
                <a:gd name="connsiteY1-302" fmla="*/ 705847 h 774937"/>
                <a:gd name="connsiteX2-303" fmla="*/ 529988 w 1034101"/>
                <a:gd name="connsiteY2-304" fmla="*/ 718547 h 774937"/>
                <a:gd name="connsiteX3-305" fmla="*/ 987188 w 1034101"/>
                <a:gd name="connsiteY3-306" fmla="*/ 731247 h 774937"/>
                <a:gd name="connsiteX4-307" fmla="*/ 986394 w 1034101"/>
                <a:gd name="connsiteY4-308" fmla="*/ 98629 h 774937"/>
                <a:gd name="connsiteX5-309" fmla="*/ 694294 w 1034101"/>
                <a:gd name="connsiteY5-310" fmla="*/ 4966 h 774937"/>
                <a:gd name="connsiteX6-311" fmla="*/ 508556 w 1034101"/>
                <a:gd name="connsiteY6-312" fmla="*/ 83547 h 774937"/>
                <a:gd name="connsiteX7-313" fmla="*/ 306944 w 1034101"/>
                <a:gd name="connsiteY7-314" fmla="*/ 5760 h 774937"/>
                <a:gd name="connsiteX8-315" fmla="*/ 47388 w 1034101"/>
                <a:gd name="connsiteY8-316" fmla="*/ 108947 h 774937"/>
                <a:gd name="connsiteX0-317" fmla="*/ 38643 w 1025356"/>
                <a:gd name="connsiteY0-318" fmla="*/ 120736 h 786726"/>
                <a:gd name="connsiteX1-319" fmla="*/ 38643 w 1025356"/>
                <a:gd name="connsiteY1-320" fmla="*/ 717636 h 786726"/>
                <a:gd name="connsiteX2-321" fmla="*/ 521243 w 1025356"/>
                <a:gd name="connsiteY2-322" fmla="*/ 730336 h 786726"/>
                <a:gd name="connsiteX3-323" fmla="*/ 978443 w 1025356"/>
                <a:gd name="connsiteY3-324" fmla="*/ 743036 h 786726"/>
                <a:gd name="connsiteX4-325" fmla="*/ 977649 w 1025356"/>
                <a:gd name="connsiteY4-326" fmla="*/ 110418 h 786726"/>
                <a:gd name="connsiteX5-327" fmla="*/ 685549 w 1025356"/>
                <a:gd name="connsiteY5-328" fmla="*/ 16755 h 786726"/>
                <a:gd name="connsiteX6-329" fmla="*/ 499811 w 1025356"/>
                <a:gd name="connsiteY6-330" fmla="*/ 95336 h 786726"/>
                <a:gd name="connsiteX7-331" fmla="*/ 298199 w 1025356"/>
                <a:gd name="connsiteY7-332" fmla="*/ 17549 h 786726"/>
                <a:gd name="connsiteX8-333" fmla="*/ 38643 w 1025356"/>
                <a:gd name="connsiteY8-334" fmla="*/ 120736 h 786726"/>
                <a:gd name="connsiteX0-335" fmla="*/ 39240 w 1025953"/>
                <a:gd name="connsiteY0-336" fmla="*/ 108947 h 774937"/>
                <a:gd name="connsiteX1-337" fmla="*/ 39240 w 1025953"/>
                <a:gd name="connsiteY1-338" fmla="*/ 705847 h 774937"/>
                <a:gd name="connsiteX2-339" fmla="*/ 521840 w 1025953"/>
                <a:gd name="connsiteY2-340" fmla="*/ 718547 h 774937"/>
                <a:gd name="connsiteX3-341" fmla="*/ 979040 w 1025953"/>
                <a:gd name="connsiteY3-342" fmla="*/ 731247 h 774937"/>
                <a:gd name="connsiteX4-343" fmla="*/ 978246 w 1025953"/>
                <a:gd name="connsiteY4-344" fmla="*/ 98629 h 774937"/>
                <a:gd name="connsiteX5-345" fmla="*/ 686146 w 1025953"/>
                <a:gd name="connsiteY5-346" fmla="*/ 4966 h 774937"/>
                <a:gd name="connsiteX6-347" fmla="*/ 500408 w 1025953"/>
                <a:gd name="connsiteY6-348" fmla="*/ 83547 h 774937"/>
                <a:gd name="connsiteX7-349" fmla="*/ 298796 w 1025953"/>
                <a:gd name="connsiteY7-350" fmla="*/ 5760 h 774937"/>
                <a:gd name="connsiteX8-351" fmla="*/ 39240 w 1025953"/>
                <a:gd name="connsiteY8-352" fmla="*/ 108947 h 774937"/>
                <a:gd name="connsiteX0-353" fmla="*/ 41110 w 1027823"/>
                <a:gd name="connsiteY0-354" fmla="*/ 108947 h 774937"/>
                <a:gd name="connsiteX1-355" fmla="*/ 41110 w 1027823"/>
                <a:gd name="connsiteY1-356" fmla="*/ 705847 h 774937"/>
                <a:gd name="connsiteX2-357" fmla="*/ 523710 w 1027823"/>
                <a:gd name="connsiteY2-358" fmla="*/ 718547 h 774937"/>
                <a:gd name="connsiteX3-359" fmla="*/ 980910 w 1027823"/>
                <a:gd name="connsiteY3-360" fmla="*/ 731247 h 774937"/>
                <a:gd name="connsiteX4-361" fmla="*/ 980116 w 1027823"/>
                <a:gd name="connsiteY4-362" fmla="*/ 98629 h 774937"/>
                <a:gd name="connsiteX5-363" fmla="*/ 688016 w 1027823"/>
                <a:gd name="connsiteY5-364" fmla="*/ 4966 h 774937"/>
                <a:gd name="connsiteX6-365" fmla="*/ 502278 w 1027823"/>
                <a:gd name="connsiteY6-366" fmla="*/ 83547 h 774937"/>
                <a:gd name="connsiteX7-367" fmla="*/ 300666 w 1027823"/>
                <a:gd name="connsiteY7-368" fmla="*/ 5760 h 774937"/>
                <a:gd name="connsiteX8-369" fmla="*/ 41110 w 1027823"/>
                <a:gd name="connsiteY8-370" fmla="*/ 108947 h 774937"/>
                <a:gd name="connsiteX0-371" fmla="*/ 41110 w 1027823"/>
                <a:gd name="connsiteY0-372" fmla="*/ 108947 h 774937"/>
                <a:gd name="connsiteX1-373" fmla="*/ 41110 w 1027823"/>
                <a:gd name="connsiteY1-374" fmla="*/ 705847 h 774937"/>
                <a:gd name="connsiteX2-375" fmla="*/ 523710 w 1027823"/>
                <a:gd name="connsiteY2-376" fmla="*/ 718547 h 774937"/>
                <a:gd name="connsiteX3-377" fmla="*/ 980910 w 1027823"/>
                <a:gd name="connsiteY3-378" fmla="*/ 731247 h 774937"/>
                <a:gd name="connsiteX4-379" fmla="*/ 980116 w 1027823"/>
                <a:gd name="connsiteY4-380" fmla="*/ 98629 h 774937"/>
                <a:gd name="connsiteX5-381" fmla="*/ 688016 w 1027823"/>
                <a:gd name="connsiteY5-382" fmla="*/ 4966 h 774937"/>
                <a:gd name="connsiteX6-383" fmla="*/ 502278 w 1027823"/>
                <a:gd name="connsiteY6-384" fmla="*/ 83547 h 774937"/>
                <a:gd name="connsiteX7-385" fmla="*/ 300666 w 1027823"/>
                <a:gd name="connsiteY7-386" fmla="*/ 5760 h 774937"/>
                <a:gd name="connsiteX8-387" fmla="*/ 41110 w 1027823"/>
                <a:gd name="connsiteY8-388" fmla="*/ 108947 h 774937"/>
                <a:gd name="connsiteX0-389" fmla="*/ 41110 w 1027823"/>
                <a:gd name="connsiteY0-390" fmla="*/ 108947 h 774937"/>
                <a:gd name="connsiteX1-391" fmla="*/ 41110 w 1027823"/>
                <a:gd name="connsiteY1-392" fmla="*/ 705847 h 774937"/>
                <a:gd name="connsiteX2-393" fmla="*/ 523710 w 1027823"/>
                <a:gd name="connsiteY2-394" fmla="*/ 718547 h 774937"/>
                <a:gd name="connsiteX3-395" fmla="*/ 980910 w 1027823"/>
                <a:gd name="connsiteY3-396" fmla="*/ 731247 h 774937"/>
                <a:gd name="connsiteX4-397" fmla="*/ 980116 w 1027823"/>
                <a:gd name="connsiteY4-398" fmla="*/ 98629 h 774937"/>
                <a:gd name="connsiteX5-399" fmla="*/ 688016 w 1027823"/>
                <a:gd name="connsiteY5-400" fmla="*/ 4966 h 774937"/>
                <a:gd name="connsiteX6-401" fmla="*/ 502278 w 1027823"/>
                <a:gd name="connsiteY6-402" fmla="*/ 83547 h 774937"/>
                <a:gd name="connsiteX7-403" fmla="*/ 300666 w 1027823"/>
                <a:gd name="connsiteY7-404" fmla="*/ 5760 h 774937"/>
                <a:gd name="connsiteX8-405" fmla="*/ 41110 w 1027823"/>
                <a:gd name="connsiteY8-406" fmla="*/ 108947 h 774937"/>
                <a:gd name="connsiteX0-407" fmla="*/ 41110 w 1027823"/>
                <a:gd name="connsiteY0-408" fmla="*/ 108947 h 774937"/>
                <a:gd name="connsiteX1-409" fmla="*/ 41110 w 1027823"/>
                <a:gd name="connsiteY1-410" fmla="*/ 705847 h 774937"/>
                <a:gd name="connsiteX2-411" fmla="*/ 523710 w 1027823"/>
                <a:gd name="connsiteY2-412" fmla="*/ 718547 h 774937"/>
                <a:gd name="connsiteX3-413" fmla="*/ 980910 w 1027823"/>
                <a:gd name="connsiteY3-414" fmla="*/ 731247 h 774937"/>
                <a:gd name="connsiteX4-415" fmla="*/ 980116 w 1027823"/>
                <a:gd name="connsiteY4-416" fmla="*/ 98629 h 774937"/>
                <a:gd name="connsiteX5-417" fmla="*/ 688016 w 1027823"/>
                <a:gd name="connsiteY5-418" fmla="*/ 4966 h 774937"/>
                <a:gd name="connsiteX6-419" fmla="*/ 502278 w 1027823"/>
                <a:gd name="connsiteY6-420" fmla="*/ 83547 h 774937"/>
                <a:gd name="connsiteX7-421" fmla="*/ 300666 w 1027823"/>
                <a:gd name="connsiteY7-422" fmla="*/ 5760 h 774937"/>
                <a:gd name="connsiteX8-423" fmla="*/ 41110 w 1027823"/>
                <a:gd name="connsiteY8-424" fmla="*/ 108947 h 774937"/>
                <a:gd name="connsiteX0-425" fmla="*/ 41110 w 1027823"/>
                <a:gd name="connsiteY0-426" fmla="*/ 108947 h 774937"/>
                <a:gd name="connsiteX1-427" fmla="*/ 41110 w 1027823"/>
                <a:gd name="connsiteY1-428" fmla="*/ 705847 h 774937"/>
                <a:gd name="connsiteX2-429" fmla="*/ 523710 w 1027823"/>
                <a:gd name="connsiteY2-430" fmla="*/ 718547 h 774937"/>
                <a:gd name="connsiteX3-431" fmla="*/ 980910 w 1027823"/>
                <a:gd name="connsiteY3-432" fmla="*/ 731247 h 774937"/>
                <a:gd name="connsiteX4-433" fmla="*/ 980116 w 1027823"/>
                <a:gd name="connsiteY4-434" fmla="*/ 98629 h 774937"/>
                <a:gd name="connsiteX5-435" fmla="*/ 688016 w 1027823"/>
                <a:gd name="connsiteY5-436" fmla="*/ 4966 h 774937"/>
                <a:gd name="connsiteX6-437" fmla="*/ 502278 w 1027823"/>
                <a:gd name="connsiteY6-438" fmla="*/ 83547 h 774937"/>
                <a:gd name="connsiteX7-439" fmla="*/ 300666 w 1027823"/>
                <a:gd name="connsiteY7-440" fmla="*/ 5760 h 774937"/>
                <a:gd name="connsiteX8-441" fmla="*/ 41110 w 1027823"/>
                <a:gd name="connsiteY8-442" fmla="*/ 108947 h 774937"/>
                <a:gd name="connsiteX0-443" fmla="*/ 41110 w 1027823"/>
                <a:gd name="connsiteY0-444" fmla="*/ 108947 h 774937"/>
                <a:gd name="connsiteX1-445" fmla="*/ 41110 w 1027823"/>
                <a:gd name="connsiteY1-446" fmla="*/ 705847 h 774937"/>
                <a:gd name="connsiteX2-447" fmla="*/ 523710 w 1027823"/>
                <a:gd name="connsiteY2-448" fmla="*/ 718547 h 774937"/>
                <a:gd name="connsiteX3-449" fmla="*/ 980910 w 1027823"/>
                <a:gd name="connsiteY3-450" fmla="*/ 731247 h 774937"/>
                <a:gd name="connsiteX4-451" fmla="*/ 980116 w 1027823"/>
                <a:gd name="connsiteY4-452" fmla="*/ 98629 h 774937"/>
                <a:gd name="connsiteX5-453" fmla="*/ 688016 w 1027823"/>
                <a:gd name="connsiteY5-454" fmla="*/ 4966 h 774937"/>
                <a:gd name="connsiteX6-455" fmla="*/ 502278 w 1027823"/>
                <a:gd name="connsiteY6-456" fmla="*/ 83547 h 774937"/>
                <a:gd name="connsiteX7-457" fmla="*/ 300666 w 1027823"/>
                <a:gd name="connsiteY7-458" fmla="*/ 5760 h 774937"/>
                <a:gd name="connsiteX8-459" fmla="*/ 41110 w 1027823"/>
                <a:gd name="connsiteY8-460" fmla="*/ 108947 h 774937"/>
                <a:gd name="connsiteX0-461" fmla="*/ 41110 w 1027823"/>
                <a:gd name="connsiteY0-462" fmla="*/ 108947 h 774937"/>
                <a:gd name="connsiteX1-463" fmla="*/ 41110 w 1027823"/>
                <a:gd name="connsiteY1-464" fmla="*/ 705847 h 774937"/>
                <a:gd name="connsiteX2-465" fmla="*/ 523710 w 1027823"/>
                <a:gd name="connsiteY2-466" fmla="*/ 718547 h 774937"/>
                <a:gd name="connsiteX3-467" fmla="*/ 980910 w 1027823"/>
                <a:gd name="connsiteY3-468" fmla="*/ 731247 h 774937"/>
                <a:gd name="connsiteX4-469" fmla="*/ 980116 w 1027823"/>
                <a:gd name="connsiteY4-470" fmla="*/ 98629 h 774937"/>
                <a:gd name="connsiteX5-471" fmla="*/ 688016 w 1027823"/>
                <a:gd name="connsiteY5-472" fmla="*/ 4966 h 774937"/>
                <a:gd name="connsiteX6-473" fmla="*/ 502278 w 1027823"/>
                <a:gd name="connsiteY6-474" fmla="*/ 83547 h 774937"/>
                <a:gd name="connsiteX7-475" fmla="*/ 300666 w 1027823"/>
                <a:gd name="connsiteY7-476" fmla="*/ 5760 h 774937"/>
                <a:gd name="connsiteX8-477" fmla="*/ 41110 w 1027823"/>
                <a:gd name="connsiteY8-478" fmla="*/ 108947 h 774937"/>
                <a:gd name="connsiteX0-479" fmla="*/ 56282 w 1042995"/>
                <a:gd name="connsiteY0-480" fmla="*/ 108947 h 774937"/>
                <a:gd name="connsiteX1-481" fmla="*/ 56282 w 1042995"/>
                <a:gd name="connsiteY1-482" fmla="*/ 705847 h 774937"/>
                <a:gd name="connsiteX2-483" fmla="*/ 538882 w 1042995"/>
                <a:gd name="connsiteY2-484" fmla="*/ 718547 h 774937"/>
                <a:gd name="connsiteX3-485" fmla="*/ 996082 w 1042995"/>
                <a:gd name="connsiteY3-486" fmla="*/ 731247 h 774937"/>
                <a:gd name="connsiteX4-487" fmla="*/ 995288 w 1042995"/>
                <a:gd name="connsiteY4-488" fmla="*/ 98629 h 774937"/>
                <a:gd name="connsiteX5-489" fmla="*/ 703188 w 1042995"/>
                <a:gd name="connsiteY5-490" fmla="*/ 4966 h 774937"/>
                <a:gd name="connsiteX6-491" fmla="*/ 517450 w 1042995"/>
                <a:gd name="connsiteY6-492" fmla="*/ 83547 h 774937"/>
                <a:gd name="connsiteX7-493" fmla="*/ 315838 w 1042995"/>
                <a:gd name="connsiteY7-494" fmla="*/ 5760 h 774937"/>
                <a:gd name="connsiteX8-495" fmla="*/ 56282 w 1042995"/>
                <a:gd name="connsiteY8-496" fmla="*/ 108947 h 774937"/>
                <a:gd name="connsiteX0-497" fmla="*/ 35837 w 1022550"/>
                <a:gd name="connsiteY0-498" fmla="*/ 108947 h 774937"/>
                <a:gd name="connsiteX1-499" fmla="*/ 35837 w 1022550"/>
                <a:gd name="connsiteY1-500" fmla="*/ 705847 h 774937"/>
                <a:gd name="connsiteX2-501" fmla="*/ 518437 w 1022550"/>
                <a:gd name="connsiteY2-502" fmla="*/ 718547 h 774937"/>
                <a:gd name="connsiteX3-503" fmla="*/ 975637 w 1022550"/>
                <a:gd name="connsiteY3-504" fmla="*/ 731247 h 774937"/>
                <a:gd name="connsiteX4-505" fmla="*/ 974843 w 1022550"/>
                <a:gd name="connsiteY4-506" fmla="*/ 98629 h 774937"/>
                <a:gd name="connsiteX5-507" fmla="*/ 682743 w 1022550"/>
                <a:gd name="connsiteY5-508" fmla="*/ 4966 h 774937"/>
                <a:gd name="connsiteX6-509" fmla="*/ 497005 w 1022550"/>
                <a:gd name="connsiteY6-510" fmla="*/ 83547 h 774937"/>
                <a:gd name="connsiteX7-511" fmla="*/ 295393 w 1022550"/>
                <a:gd name="connsiteY7-512" fmla="*/ 5760 h 774937"/>
                <a:gd name="connsiteX8-513" fmla="*/ 35837 w 1022550"/>
                <a:gd name="connsiteY8-514" fmla="*/ 108947 h 774937"/>
                <a:gd name="connsiteX0-515" fmla="*/ 1973 w 988686"/>
                <a:gd name="connsiteY0-516" fmla="*/ 108947 h 818953"/>
                <a:gd name="connsiteX1-517" fmla="*/ 1973 w 988686"/>
                <a:gd name="connsiteY1-518" fmla="*/ 705847 h 818953"/>
                <a:gd name="connsiteX2-519" fmla="*/ 484573 w 988686"/>
                <a:gd name="connsiteY2-520" fmla="*/ 718547 h 818953"/>
                <a:gd name="connsiteX3-521" fmla="*/ 941773 w 988686"/>
                <a:gd name="connsiteY3-522" fmla="*/ 731247 h 818953"/>
                <a:gd name="connsiteX4-523" fmla="*/ 940979 w 988686"/>
                <a:gd name="connsiteY4-524" fmla="*/ 98629 h 818953"/>
                <a:gd name="connsiteX5-525" fmla="*/ 648879 w 988686"/>
                <a:gd name="connsiteY5-526" fmla="*/ 4966 h 818953"/>
                <a:gd name="connsiteX6-527" fmla="*/ 463141 w 988686"/>
                <a:gd name="connsiteY6-528" fmla="*/ 83547 h 818953"/>
                <a:gd name="connsiteX7-529" fmla="*/ 261529 w 988686"/>
                <a:gd name="connsiteY7-530" fmla="*/ 5760 h 818953"/>
                <a:gd name="connsiteX8-531" fmla="*/ 1973 w 988686"/>
                <a:gd name="connsiteY8-532" fmla="*/ 108947 h 818953"/>
                <a:gd name="connsiteX0-533" fmla="*/ 103 w 986816"/>
                <a:gd name="connsiteY0-534" fmla="*/ 108947 h 774937"/>
                <a:gd name="connsiteX1-535" fmla="*/ 103 w 986816"/>
                <a:gd name="connsiteY1-536" fmla="*/ 705847 h 774937"/>
                <a:gd name="connsiteX2-537" fmla="*/ 482703 w 986816"/>
                <a:gd name="connsiteY2-538" fmla="*/ 718547 h 774937"/>
                <a:gd name="connsiteX3-539" fmla="*/ 939903 w 986816"/>
                <a:gd name="connsiteY3-540" fmla="*/ 731247 h 774937"/>
                <a:gd name="connsiteX4-541" fmla="*/ 939109 w 986816"/>
                <a:gd name="connsiteY4-542" fmla="*/ 98629 h 774937"/>
                <a:gd name="connsiteX5-543" fmla="*/ 647009 w 986816"/>
                <a:gd name="connsiteY5-544" fmla="*/ 4966 h 774937"/>
                <a:gd name="connsiteX6-545" fmla="*/ 461271 w 986816"/>
                <a:gd name="connsiteY6-546" fmla="*/ 83547 h 774937"/>
                <a:gd name="connsiteX7-547" fmla="*/ 259659 w 986816"/>
                <a:gd name="connsiteY7-548" fmla="*/ 5760 h 774937"/>
                <a:gd name="connsiteX8-549" fmla="*/ 103 w 986816"/>
                <a:gd name="connsiteY8-550" fmla="*/ 108947 h 774937"/>
                <a:gd name="connsiteX0-551" fmla="*/ 16257 w 1002970"/>
                <a:gd name="connsiteY0-552" fmla="*/ 108947 h 775866"/>
                <a:gd name="connsiteX1-553" fmla="*/ 16257 w 1002970"/>
                <a:gd name="connsiteY1-554" fmla="*/ 705847 h 775866"/>
                <a:gd name="connsiteX2-555" fmla="*/ 234537 w 1002970"/>
                <a:gd name="connsiteY2-556" fmla="*/ 678862 h 775866"/>
                <a:gd name="connsiteX3-557" fmla="*/ 498857 w 1002970"/>
                <a:gd name="connsiteY3-558" fmla="*/ 718547 h 775866"/>
                <a:gd name="connsiteX4-559" fmla="*/ 956057 w 1002970"/>
                <a:gd name="connsiteY4-560" fmla="*/ 731247 h 775866"/>
                <a:gd name="connsiteX5-561" fmla="*/ 955263 w 1002970"/>
                <a:gd name="connsiteY5-562" fmla="*/ 98629 h 775866"/>
                <a:gd name="connsiteX6-563" fmla="*/ 663163 w 1002970"/>
                <a:gd name="connsiteY6-564" fmla="*/ 4966 h 775866"/>
                <a:gd name="connsiteX7-565" fmla="*/ 477425 w 1002970"/>
                <a:gd name="connsiteY7-566" fmla="*/ 83547 h 775866"/>
                <a:gd name="connsiteX8-567" fmla="*/ 275813 w 1002970"/>
                <a:gd name="connsiteY8-568" fmla="*/ 5760 h 775866"/>
                <a:gd name="connsiteX9" fmla="*/ 16257 w 1002970"/>
                <a:gd name="connsiteY9" fmla="*/ 108947 h 775866"/>
                <a:gd name="connsiteX0-569" fmla="*/ 26315 w 1013028"/>
                <a:gd name="connsiteY0-570" fmla="*/ 108947 h 794792"/>
                <a:gd name="connsiteX1-571" fmla="*/ 33458 w 1013028"/>
                <a:gd name="connsiteY1-572" fmla="*/ 767759 h 794792"/>
                <a:gd name="connsiteX2-573" fmla="*/ 244595 w 1013028"/>
                <a:gd name="connsiteY2-574" fmla="*/ 678862 h 794792"/>
                <a:gd name="connsiteX3-575" fmla="*/ 508915 w 1013028"/>
                <a:gd name="connsiteY3-576" fmla="*/ 718547 h 794792"/>
                <a:gd name="connsiteX4-577" fmla="*/ 966115 w 1013028"/>
                <a:gd name="connsiteY4-578" fmla="*/ 731247 h 794792"/>
                <a:gd name="connsiteX5-579" fmla="*/ 965321 w 1013028"/>
                <a:gd name="connsiteY5-580" fmla="*/ 98629 h 794792"/>
                <a:gd name="connsiteX6-581" fmla="*/ 673221 w 1013028"/>
                <a:gd name="connsiteY6-582" fmla="*/ 4966 h 794792"/>
                <a:gd name="connsiteX7-583" fmla="*/ 487483 w 1013028"/>
                <a:gd name="connsiteY7-584" fmla="*/ 83547 h 794792"/>
                <a:gd name="connsiteX8-585" fmla="*/ 285871 w 1013028"/>
                <a:gd name="connsiteY8-586" fmla="*/ 5760 h 794792"/>
                <a:gd name="connsiteX9-587" fmla="*/ 26315 w 1013028"/>
                <a:gd name="connsiteY9-588" fmla="*/ 108947 h 794792"/>
                <a:gd name="connsiteX0-589" fmla="*/ 17599 w 1004312"/>
                <a:gd name="connsiteY0-590" fmla="*/ 108947 h 822808"/>
                <a:gd name="connsiteX1-591" fmla="*/ 24742 w 1004312"/>
                <a:gd name="connsiteY1-592" fmla="*/ 767759 h 822808"/>
                <a:gd name="connsiteX2-593" fmla="*/ 235879 w 1004312"/>
                <a:gd name="connsiteY2-594" fmla="*/ 678862 h 822808"/>
                <a:gd name="connsiteX3-595" fmla="*/ 500199 w 1004312"/>
                <a:gd name="connsiteY3-596" fmla="*/ 718547 h 822808"/>
                <a:gd name="connsiteX4-597" fmla="*/ 957399 w 1004312"/>
                <a:gd name="connsiteY4-598" fmla="*/ 731247 h 822808"/>
                <a:gd name="connsiteX5-599" fmla="*/ 956605 w 1004312"/>
                <a:gd name="connsiteY5-600" fmla="*/ 98629 h 822808"/>
                <a:gd name="connsiteX6-601" fmla="*/ 664505 w 1004312"/>
                <a:gd name="connsiteY6-602" fmla="*/ 4966 h 822808"/>
                <a:gd name="connsiteX7-603" fmla="*/ 478767 w 1004312"/>
                <a:gd name="connsiteY7-604" fmla="*/ 83547 h 822808"/>
                <a:gd name="connsiteX8-605" fmla="*/ 277155 w 1004312"/>
                <a:gd name="connsiteY8-606" fmla="*/ 5760 h 822808"/>
                <a:gd name="connsiteX9-607" fmla="*/ 17599 w 1004312"/>
                <a:gd name="connsiteY9-608" fmla="*/ 108947 h 822808"/>
                <a:gd name="connsiteX0-609" fmla="*/ 1076 w 987789"/>
                <a:gd name="connsiteY0-610" fmla="*/ 109733 h 823594"/>
                <a:gd name="connsiteX1-611" fmla="*/ 8219 w 987789"/>
                <a:gd name="connsiteY1-612" fmla="*/ 768545 h 823594"/>
                <a:gd name="connsiteX2-613" fmla="*/ 219356 w 987789"/>
                <a:gd name="connsiteY2-614" fmla="*/ 679648 h 823594"/>
                <a:gd name="connsiteX3-615" fmla="*/ 483676 w 987789"/>
                <a:gd name="connsiteY3-616" fmla="*/ 719333 h 823594"/>
                <a:gd name="connsiteX4-617" fmla="*/ 940876 w 987789"/>
                <a:gd name="connsiteY4-618" fmla="*/ 732033 h 823594"/>
                <a:gd name="connsiteX5-619" fmla="*/ 940082 w 987789"/>
                <a:gd name="connsiteY5-620" fmla="*/ 99415 h 823594"/>
                <a:gd name="connsiteX6-621" fmla="*/ 647982 w 987789"/>
                <a:gd name="connsiteY6-622" fmla="*/ 5752 h 823594"/>
                <a:gd name="connsiteX7-623" fmla="*/ 462244 w 987789"/>
                <a:gd name="connsiteY7-624" fmla="*/ 84333 h 823594"/>
                <a:gd name="connsiteX8-625" fmla="*/ 260632 w 987789"/>
                <a:gd name="connsiteY8-626" fmla="*/ 6546 h 823594"/>
                <a:gd name="connsiteX9-627" fmla="*/ 1076 w 987789"/>
                <a:gd name="connsiteY9-628" fmla="*/ 109733 h 823594"/>
                <a:gd name="connsiteX0-629" fmla="*/ 124 w 986837"/>
                <a:gd name="connsiteY0-630" fmla="*/ 108947 h 822808"/>
                <a:gd name="connsiteX1-631" fmla="*/ 7267 w 986837"/>
                <a:gd name="connsiteY1-632" fmla="*/ 767759 h 822808"/>
                <a:gd name="connsiteX2-633" fmla="*/ 218404 w 986837"/>
                <a:gd name="connsiteY2-634" fmla="*/ 678862 h 822808"/>
                <a:gd name="connsiteX3-635" fmla="*/ 482724 w 986837"/>
                <a:gd name="connsiteY3-636" fmla="*/ 718547 h 822808"/>
                <a:gd name="connsiteX4-637" fmla="*/ 939924 w 986837"/>
                <a:gd name="connsiteY4-638" fmla="*/ 731247 h 822808"/>
                <a:gd name="connsiteX5-639" fmla="*/ 939130 w 986837"/>
                <a:gd name="connsiteY5-640" fmla="*/ 98629 h 822808"/>
                <a:gd name="connsiteX6-641" fmla="*/ 647030 w 986837"/>
                <a:gd name="connsiteY6-642" fmla="*/ 4966 h 822808"/>
                <a:gd name="connsiteX7-643" fmla="*/ 461292 w 986837"/>
                <a:gd name="connsiteY7-644" fmla="*/ 83547 h 822808"/>
                <a:gd name="connsiteX8-645" fmla="*/ 259680 w 986837"/>
                <a:gd name="connsiteY8-646" fmla="*/ 5760 h 822808"/>
                <a:gd name="connsiteX9-647" fmla="*/ 124 w 986837"/>
                <a:gd name="connsiteY9-648" fmla="*/ 108947 h 822808"/>
                <a:gd name="connsiteX0-649" fmla="*/ 124 w 986837"/>
                <a:gd name="connsiteY0-650" fmla="*/ 108947 h 775866"/>
                <a:gd name="connsiteX1-651" fmla="*/ 7267 w 986837"/>
                <a:gd name="connsiteY1-652" fmla="*/ 767759 h 775866"/>
                <a:gd name="connsiteX2-653" fmla="*/ 218404 w 986837"/>
                <a:gd name="connsiteY2-654" fmla="*/ 678862 h 775866"/>
                <a:gd name="connsiteX3-655" fmla="*/ 482724 w 986837"/>
                <a:gd name="connsiteY3-656" fmla="*/ 718547 h 775866"/>
                <a:gd name="connsiteX4-657" fmla="*/ 939924 w 986837"/>
                <a:gd name="connsiteY4-658" fmla="*/ 731247 h 775866"/>
                <a:gd name="connsiteX5-659" fmla="*/ 939130 w 986837"/>
                <a:gd name="connsiteY5-660" fmla="*/ 98629 h 775866"/>
                <a:gd name="connsiteX6-661" fmla="*/ 647030 w 986837"/>
                <a:gd name="connsiteY6-662" fmla="*/ 4966 h 775866"/>
                <a:gd name="connsiteX7-663" fmla="*/ 461292 w 986837"/>
                <a:gd name="connsiteY7-664" fmla="*/ 83547 h 775866"/>
                <a:gd name="connsiteX8-665" fmla="*/ 259680 w 986837"/>
                <a:gd name="connsiteY8-666" fmla="*/ 5760 h 775866"/>
                <a:gd name="connsiteX9-667" fmla="*/ 124 w 986837"/>
                <a:gd name="connsiteY9-668" fmla="*/ 108947 h 775866"/>
                <a:gd name="connsiteX0-669" fmla="*/ 10738 w 997451"/>
                <a:gd name="connsiteY0-670" fmla="*/ 108947 h 799237"/>
                <a:gd name="connsiteX1-671" fmla="*/ 17881 w 997451"/>
                <a:gd name="connsiteY1-672" fmla="*/ 767759 h 799237"/>
                <a:gd name="connsiteX2-673" fmla="*/ 243305 w 997451"/>
                <a:gd name="connsiteY2-674" fmla="*/ 702675 h 799237"/>
                <a:gd name="connsiteX3-675" fmla="*/ 493338 w 997451"/>
                <a:gd name="connsiteY3-676" fmla="*/ 718547 h 799237"/>
                <a:gd name="connsiteX4-677" fmla="*/ 950538 w 997451"/>
                <a:gd name="connsiteY4-678" fmla="*/ 731247 h 799237"/>
                <a:gd name="connsiteX5-679" fmla="*/ 949744 w 997451"/>
                <a:gd name="connsiteY5-680" fmla="*/ 98629 h 799237"/>
                <a:gd name="connsiteX6-681" fmla="*/ 657644 w 997451"/>
                <a:gd name="connsiteY6-682" fmla="*/ 4966 h 799237"/>
                <a:gd name="connsiteX7-683" fmla="*/ 471906 w 997451"/>
                <a:gd name="connsiteY7-684" fmla="*/ 83547 h 799237"/>
                <a:gd name="connsiteX8-685" fmla="*/ 270294 w 997451"/>
                <a:gd name="connsiteY8-686" fmla="*/ 5760 h 799237"/>
                <a:gd name="connsiteX9-687" fmla="*/ 10738 w 997451"/>
                <a:gd name="connsiteY9-688" fmla="*/ 108947 h 799237"/>
                <a:gd name="connsiteX0-689" fmla="*/ 124 w 986837"/>
                <a:gd name="connsiteY0-690" fmla="*/ 108947 h 799237"/>
                <a:gd name="connsiteX1-691" fmla="*/ 7267 w 986837"/>
                <a:gd name="connsiteY1-692" fmla="*/ 767759 h 799237"/>
                <a:gd name="connsiteX2-693" fmla="*/ 232691 w 986837"/>
                <a:gd name="connsiteY2-694" fmla="*/ 702675 h 799237"/>
                <a:gd name="connsiteX3-695" fmla="*/ 482724 w 986837"/>
                <a:gd name="connsiteY3-696" fmla="*/ 718547 h 799237"/>
                <a:gd name="connsiteX4-697" fmla="*/ 939924 w 986837"/>
                <a:gd name="connsiteY4-698" fmla="*/ 731247 h 799237"/>
                <a:gd name="connsiteX5-699" fmla="*/ 939130 w 986837"/>
                <a:gd name="connsiteY5-700" fmla="*/ 98629 h 799237"/>
                <a:gd name="connsiteX6-701" fmla="*/ 647030 w 986837"/>
                <a:gd name="connsiteY6-702" fmla="*/ 4966 h 799237"/>
                <a:gd name="connsiteX7-703" fmla="*/ 461292 w 986837"/>
                <a:gd name="connsiteY7-704" fmla="*/ 83547 h 799237"/>
                <a:gd name="connsiteX8-705" fmla="*/ 259680 w 986837"/>
                <a:gd name="connsiteY8-706" fmla="*/ 5760 h 799237"/>
                <a:gd name="connsiteX9-707" fmla="*/ 124 w 986837"/>
                <a:gd name="connsiteY9-708" fmla="*/ 108947 h 799237"/>
                <a:gd name="connsiteX0-709" fmla="*/ 124 w 986837"/>
                <a:gd name="connsiteY0-710" fmla="*/ 108947 h 780662"/>
                <a:gd name="connsiteX1-711" fmla="*/ 7267 w 986837"/>
                <a:gd name="connsiteY1-712" fmla="*/ 767759 h 780662"/>
                <a:gd name="connsiteX2-713" fmla="*/ 232691 w 986837"/>
                <a:gd name="connsiteY2-714" fmla="*/ 702675 h 780662"/>
                <a:gd name="connsiteX3-715" fmla="*/ 482724 w 986837"/>
                <a:gd name="connsiteY3-716" fmla="*/ 718547 h 780662"/>
                <a:gd name="connsiteX4-717" fmla="*/ 939924 w 986837"/>
                <a:gd name="connsiteY4-718" fmla="*/ 731247 h 780662"/>
                <a:gd name="connsiteX5-719" fmla="*/ 939130 w 986837"/>
                <a:gd name="connsiteY5-720" fmla="*/ 98629 h 780662"/>
                <a:gd name="connsiteX6-721" fmla="*/ 647030 w 986837"/>
                <a:gd name="connsiteY6-722" fmla="*/ 4966 h 780662"/>
                <a:gd name="connsiteX7-723" fmla="*/ 461292 w 986837"/>
                <a:gd name="connsiteY7-724" fmla="*/ 83547 h 780662"/>
                <a:gd name="connsiteX8-725" fmla="*/ 259680 w 986837"/>
                <a:gd name="connsiteY8-726" fmla="*/ 5760 h 780662"/>
                <a:gd name="connsiteX9-727" fmla="*/ 124 w 986837"/>
                <a:gd name="connsiteY9-728" fmla="*/ 108947 h 780662"/>
                <a:gd name="connsiteX0-729" fmla="*/ 124 w 986837"/>
                <a:gd name="connsiteY0-730" fmla="*/ 108947 h 780662"/>
                <a:gd name="connsiteX1-731" fmla="*/ 7267 w 986837"/>
                <a:gd name="connsiteY1-732" fmla="*/ 767759 h 780662"/>
                <a:gd name="connsiteX2-733" fmla="*/ 232691 w 986837"/>
                <a:gd name="connsiteY2-734" fmla="*/ 702675 h 780662"/>
                <a:gd name="connsiteX3-735" fmla="*/ 482724 w 986837"/>
                <a:gd name="connsiteY3-736" fmla="*/ 718547 h 780662"/>
                <a:gd name="connsiteX4-737" fmla="*/ 939924 w 986837"/>
                <a:gd name="connsiteY4-738" fmla="*/ 731247 h 780662"/>
                <a:gd name="connsiteX5-739" fmla="*/ 939130 w 986837"/>
                <a:gd name="connsiteY5-740" fmla="*/ 98629 h 780662"/>
                <a:gd name="connsiteX6-741" fmla="*/ 647030 w 986837"/>
                <a:gd name="connsiteY6-742" fmla="*/ 4966 h 780662"/>
                <a:gd name="connsiteX7-743" fmla="*/ 461292 w 986837"/>
                <a:gd name="connsiteY7-744" fmla="*/ 83547 h 780662"/>
                <a:gd name="connsiteX8-745" fmla="*/ 259680 w 986837"/>
                <a:gd name="connsiteY8-746" fmla="*/ 5760 h 780662"/>
                <a:gd name="connsiteX9-747" fmla="*/ 124 w 986837"/>
                <a:gd name="connsiteY9-748" fmla="*/ 108947 h 780662"/>
                <a:gd name="connsiteX0-749" fmla="*/ 124 w 987820"/>
                <a:gd name="connsiteY0-750" fmla="*/ 108947 h 799081"/>
                <a:gd name="connsiteX1-751" fmla="*/ 7267 w 987820"/>
                <a:gd name="connsiteY1-752" fmla="*/ 767759 h 799081"/>
                <a:gd name="connsiteX2-753" fmla="*/ 232691 w 987820"/>
                <a:gd name="connsiteY2-754" fmla="*/ 702675 h 799081"/>
                <a:gd name="connsiteX3-755" fmla="*/ 468436 w 987820"/>
                <a:gd name="connsiteY3-756" fmla="*/ 778078 h 799081"/>
                <a:gd name="connsiteX4-757" fmla="*/ 939924 w 987820"/>
                <a:gd name="connsiteY4-758" fmla="*/ 731247 h 799081"/>
                <a:gd name="connsiteX5-759" fmla="*/ 939130 w 987820"/>
                <a:gd name="connsiteY5-760" fmla="*/ 98629 h 799081"/>
                <a:gd name="connsiteX6-761" fmla="*/ 647030 w 987820"/>
                <a:gd name="connsiteY6-762" fmla="*/ 4966 h 799081"/>
                <a:gd name="connsiteX7-763" fmla="*/ 461292 w 987820"/>
                <a:gd name="connsiteY7-764" fmla="*/ 83547 h 799081"/>
                <a:gd name="connsiteX8-765" fmla="*/ 259680 w 987820"/>
                <a:gd name="connsiteY8-766" fmla="*/ 5760 h 799081"/>
                <a:gd name="connsiteX9-767" fmla="*/ 124 w 987820"/>
                <a:gd name="connsiteY9-768" fmla="*/ 108947 h 799081"/>
                <a:gd name="connsiteX0-769" fmla="*/ 124 w 987820"/>
                <a:gd name="connsiteY0-770" fmla="*/ 108947 h 799081"/>
                <a:gd name="connsiteX1-771" fmla="*/ 7267 w 987820"/>
                <a:gd name="connsiteY1-772" fmla="*/ 767759 h 799081"/>
                <a:gd name="connsiteX2-773" fmla="*/ 232691 w 987820"/>
                <a:gd name="connsiteY2-774" fmla="*/ 702675 h 799081"/>
                <a:gd name="connsiteX3-775" fmla="*/ 468436 w 987820"/>
                <a:gd name="connsiteY3-776" fmla="*/ 778078 h 799081"/>
                <a:gd name="connsiteX4-777" fmla="*/ 939924 w 987820"/>
                <a:gd name="connsiteY4-778" fmla="*/ 731247 h 799081"/>
                <a:gd name="connsiteX5-779" fmla="*/ 939130 w 987820"/>
                <a:gd name="connsiteY5-780" fmla="*/ 98629 h 799081"/>
                <a:gd name="connsiteX6-781" fmla="*/ 647030 w 987820"/>
                <a:gd name="connsiteY6-782" fmla="*/ 4966 h 799081"/>
                <a:gd name="connsiteX7-783" fmla="*/ 461292 w 987820"/>
                <a:gd name="connsiteY7-784" fmla="*/ 83547 h 799081"/>
                <a:gd name="connsiteX8-785" fmla="*/ 259680 w 987820"/>
                <a:gd name="connsiteY8-786" fmla="*/ 5760 h 799081"/>
                <a:gd name="connsiteX9-787" fmla="*/ 124 w 987820"/>
                <a:gd name="connsiteY9-788" fmla="*/ 108947 h 799081"/>
                <a:gd name="connsiteX0-789" fmla="*/ 124 w 987820"/>
                <a:gd name="connsiteY0-790" fmla="*/ 108947 h 811159"/>
                <a:gd name="connsiteX1-791" fmla="*/ 7267 w 987820"/>
                <a:gd name="connsiteY1-792" fmla="*/ 767759 h 811159"/>
                <a:gd name="connsiteX2-793" fmla="*/ 232691 w 987820"/>
                <a:gd name="connsiteY2-794" fmla="*/ 702675 h 811159"/>
                <a:gd name="connsiteX3-795" fmla="*/ 468436 w 987820"/>
                <a:gd name="connsiteY3-796" fmla="*/ 778078 h 811159"/>
                <a:gd name="connsiteX4-797" fmla="*/ 939924 w 987820"/>
                <a:gd name="connsiteY4-798" fmla="*/ 731247 h 811159"/>
                <a:gd name="connsiteX5-799" fmla="*/ 939130 w 987820"/>
                <a:gd name="connsiteY5-800" fmla="*/ 98629 h 811159"/>
                <a:gd name="connsiteX6-801" fmla="*/ 647030 w 987820"/>
                <a:gd name="connsiteY6-802" fmla="*/ 4966 h 811159"/>
                <a:gd name="connsiteX7-803" fmla="*/ 461292 w 987820"/>
                <a:gd name="connsiteY7-804" fmla="*/ 83547 h 811159"/>
                <a:gd name="connsiteX8-805" fmla="*/ 259680 w 987820"/>
                <a:gd name="connsiteY8-806" fmla="*/ 5760 h 811159"/>
                <a:gd name="connsiteX9-807" fmla="*/ 124 w 987820"/>
                <a:gd name="connsiteY9-808" fmla="*/ 108947 h 811159"/>
                <a:gd name="connsiteX0-809" fmla="*/ 124 w 972431"/>
                <a:gd name="connsiteY0-810" fmla="*/ 108947 h 780662"/>
                <a:gd name="connsiteX1-811" fmla="*/ 7267 w 972431"/>
                <a:gd name="connsiteY1-812" fmla="*/ 767759 h 780662"/>
                <a:gd name="connsiteX2-813" fmla="*/ 232691 w 972431"/>
                <a:gd name="connsiteY2-814" fmla="*/ 702675 h 780662"/>
                <a:gd name="connsiteX3-815" fmla="*/ 468436 w 972431"/>
                <a:gd name="connsiteY3-816" fmla="*/ 778078 h 780662"/>
                <a:gd name="connsiteX4-817" fmla="*/ 704178 w 972431"/>
                <a:gd name="connsiteY4-818" fmla="*/ 724104 h 780662"/>
                <a:gd name="connsiteX5-819" fmla="*/ 939924 w 972431"/>
                <a:gd name="connsiteY5-820" fmla="*/ 731247 h 780662"/>
                <a:gd name="connsiteX6-821" fmla="*/ 939130 w 972431"/>
                <a:gd name="connsiteY6-822" fmla="*/ 98629 h 780662"/>
                <a:gd name="connsiteX7-823" fmla="*/ 647030 w 972431"/>
                <a:gd name="connsiteY7-824" fmla="*/ 4966 h 780662"/>
                <a:gd name="connsiteX8-825" fmla="*/ 461292 w 972431"/>
                <a:gd name="connsiteY8-826" fmla="*/ 83547 h 780662"/>
                <a:gd name="connsiteX9-827" fmla="*/ 259680 w 972431"/>
                <a:gd name="connsiteY9-828" fmla="*/ 5760 h 780662"/>
                <a:gd name="connsiteX10" fmla="*/ 124 w 972431"/>
                <a:gd name="connsiteY10" fmla="*/ 108947 h 780662"/>
                <a:gd name="connsiteX0-829" fmla="*/ 124 w 972431"/>
                <a:gd name="connsiteY0-830" fmla="*/ 108947 h 780662"/>
                <a:gd name="connsiteX1-831" fmla="*/ 7267 w 972431"/>
                <a:gd name="connsiteY1-832" fmla="*/ 767759 h 780662"/>
                <a:gd name="connsiteX2-833" fmla="*/ 232691 w 972431"/>
                <a:gd name="connsiteY2-834" fmla="*/ 702675 h 780662"/>
                <a:gd name="connsiteX3-835" fmla="*/ 468436 w 972431"/>
                <a:gd name="connsiteY3-836" fmla="*/ 778078 h 780662"/>
                <a:gd name="connsiteX4-837" fmla="*/ 704178 w 972431"/>
                <a:gd name="connsiteY4-838" fmla="*/ 724104 h 780662"/>
                <a:gd name="connsiteX5-839" fmla="*/ 939924 w 972431"/>
                <a:gd name="connsiteY5-840" fmla="*/ 731247 h 780662"/>
                <a:gd name="connsiteX6-841" fmla="*/ 939130 w 972431"/>
                <a:gd name="connsiteY6-842" fmla="*/ 98629 h 780662"/>
                <a:gd name="connsiteX7-843" fmla="*/ 647030 w 972431"/>
                <a:gd name="connsiteY7-844" fmla="*/ 4966 h 780662"/>
                <a:gd name="connsiteX8-845" fmla="*/ 461292 w 972431"/>
                <a:gd name="connsiteY8-846" fmla="*/ 83547 h 780662"/>
                <a:gd name="connsiteX9-847" fmla="*/ 259680 w 972431"/>
                <a:gd name="connsiteY9-848" fmla="*/ 5760 h 780662"/>
                <a:gd name="connsiteX10-849" fmla="*/ 124 w 972431"/>
                <a:gd name="connsiteY10-850" fmla="*/ 108947 h 780662"/>
                <a:gd name="connsiteX0-851" fmla="*/ 124 w 972431"/>
                <a:gd name="connsiteY0-852" fmla="*/ 108947 h 780662"/>
                <a:gd name="connsiteX1-853" fmla="*/ 7267 w 972431"/>
                <a:gd name="connsiteY1-854" fmla="*/ 767759 h 780662"/>
                <a:gd name="connsiteX2-855" fmla="*/ 232691 w 972431"/>
                <a:gd name="connsiteY2-856" fmla="*/ 702675 h 780662"/>
                <a:gd name="connsiteX3-857" fmla="*/ 468436 w 972431"/>
                <a:gd name="connsiteY3-858" fmla="*/ 778078 h 780662"/>
                <a:gd name="connsiteX4-859" fmla="*/ 704178 w 972431"/>
                <a:gd name="connsiteY4-860" fmla="*/ 724104 h 780662"/>
                <a:gd name="connsiteX5-861" fmla="*/ 939924 w 972431"/>
                <a:gd name="connsiteY5-862" fmla="*/ 731247 h 780662"/>
                <a:gd name="connsiteX6-863" fmla="*/ 939130 w 972431"/>
                <a:gd name="connsiteY6-864" fmla="*/ 98629 h 780662"/>
                <a:gd name="connsiteX7-865" fmla="*/ 647030 w 972431"/>
                <a:gd name="connsiteY7-866" fmla="*/ 4966 h 780662"/>
                <a:gd name="connsiteX8-867" fmla="*/ 461292 w 972431"/>
                <a:gd name="connsiteY8-868" fmla="*/ 83547 h 780662"/>
                <a:gd name="connsiteX9-869" fmla="*/ 259680 w 972431"/>
                <a:gd name="connsiteY9-870" fmla="*/ 5760 h 780662"/>
                <a:gd name="connsiteX10-871" fmla="*/ 124 w 972431"/>
                <a:gd name="connsiteY10-872" fmla="*/ 108947 h 780662"/>
                <a:gd name="connsiteX0-873" fmla="*/ 124 w 972431"/>
                <a:gd name="connsiteY0-874" fmla="*/ 108947 h 780662"/>
                <a:gd name="connsiteX1-875" fmla="*/ 7267 w 972431"/>
                <a:gd name="connsiteY1-876" fmla="*/ 767759 h 780662"/>
                <a:gd name="connsiteX2-877" fmla="*/ 232691 w 972431"/>
                <a:gd name="connsiteY2-878" fmla="*/ 702675 h 780662"/>
                <a:gd name="connsiteX3-879" fmla="*/ 468436 w 972431"/>
                <a:gd name="connsiteY3-880" fmla="*/ 778078 h 780662"/>
                <a:gd name="connsiteX4-881" fmla="*/ 704178 w 972431"/>
                <a:gd name="connsiteY4-882" fmla="*/ 724104 h 780662"/>
                <a:gd name="connsiteX5-883" fmla="*/ 939924 w 972431"/>
                <a:gd name="connsiteY5-884" fmla="*/ 731247 h 780662"/>
                <a:gd name="connsiteX6-885" fmla="*/ 939130 w 972431"/>
                <a:gd name="connsiteY6-886" fmla="*/ 98629 h 780662"/>
                <a:gd name="connsiteX7-887" fmla="*/ 647030 w 972431"/>
                <a:gd name="connsiteY7-888" fmla="*/ 4966 h 780662"/>
                <a:gd name="connsiteX8-889" fmla="*/ 461292 w 972431"/>
                <a:gd name="connsiteY8-890" fmla="*/ 83547 h 780662"/>
                <a:gd name="connsiteX9-891" fmla="*/ 259680 w 972431"/>
                <a:gd name="connsiteY9-892" fmla="*/ 5760 h 780662"/>
                <a:gd name="connsiteX10-893" fmla="*/ 124 w 972431"/>
                <a:gd name="connsiteY10-894" fmla="*/ 108947 h 780662"/>
                <a:gd name="connsiteX0-895" fmla="*/ 124 w 973725"/>
                <a:gd name="connsiteY0-896" fmla="*/ 108947 h 780662"/>
                <a:gd name="connsiteX1-897" fmla="*/ 7267 w 973725"/>
                <a:gd name="connsiteY1-898" fmla="*/ 767759 h 780662"/>
                <a:gd name="connsiteX2-899" fmla="*/ 232691 w 973725"/>
                <a:gd name="connsiteY2-900" fmla="*/ 702675 h 780662"/>
                <a:gd name="connsiteX3-901" fmla="*/ 468436 w 973725"/>
                <a:gd name="connsiteY3-902" fmla="*/ 778078 h 780662"/>
                <a:gd name="connsiteX4-903" fmla="*/ 682747 w 973725"/>
                <a:gd name="connsiteY4-904" fmla="*/ 721723 h 780662"/>
                <a:gd name="connsiteX5-905" fmla="*/ 939924 w 973725"/>
                <a:gd name="connsiteY5-906" fmla="*/ 731247 h 780662"/>
                <a:gd name="connsiteX6-907" fmla="*/ 939130 w 973725"/>
                <a:gd name="connsiteY6-908" fmla="*/ 98629 h 780662"/>
                <a:gd name="connsiteX7-909" fmla="*/ 647030 w 973725"/>
                <a:gd name="connsiteY7-910" fmla="*/ 4966 h 780662"/>
                <a:gd name="connsiteX8-911" fmla="*/ 461292 w 973725"/>
                <a:gd name="connsiteY8-912" fmla="*/ 83547 h 780662"/>
                <a:gd name="connsiteX9-913" fmla="*/ 259680 w 973725"/>
                <a:gd name="connsiteY9-914" fmla="*/ 5760 h 780662"/>
                <a:gd name="connsiteX10-915" fmla="*/ 124 w 973725"/>
                <a:gd name="connsiteY10-916" fmla="*/ 108947 h 780662"/>
                <a:gd name="connsiteX0-917" fmla="*/ 124 w 973725"/>
                <a:gd name="connsiteY0-918" fmla="*/ 108947 h 780662"/>
                <a:gd name="connsiteX1-919" fmla="*/ 7267 w 973725"/>
                <a:gd name="connsiteY1-920" fmla="*/ 767759 h 780662"/>
                <a:gd name="connsiteX2-921" fmla="*/ 232691 w 973725"/>
                <a:gd name="connsiteY2-922" fmla="*/ 702675 h 780662"/>
                <a:gd name="connsiteX3-923" fmla="*/ 468436 w 973725"/>
                <a:gd name="connsiteY3-924" fmla="*/ 778078 h 780662"/>
                <a:gd name="connsiteX4-925" fmla="*/ 682747 w 973725"/>
                <a:gd name="connsiteY4-926" fmla="*/ 721723 h 780662"/>
                <a:gd name="connsiteX5-927" fmla="*/ 939924 w 973725"/>
                <a:gd name="connsiteY5-928" fmla="*/ 731247 h 780662"/>
                <a:gd name="connsiteX6-929" fmla="*/ 939130 w 973725"/>
                <a:gd name="connsiteY6-930" fmla="*/ 98629 h 780662"/>
                <a:gd name="connsiteX7-931" fmla="*/ 647030 w 973725"/>
                <a:gd name="connsiteY7-932" fmla="*/ 4966 h 780662"/>
                <a:gd name="connsiteX8-933" fmla="*/ 461292 w 973725"/>
                <a:gd name="connsiteY8-934" fmla="*/ 83547 h 780662"/>
                <a:gd name="connsiteX9-935" fmla="*/ 259680 w 973725"/>
                <a:gd name="connsiteY9-936" fmla="*/ 5760 h 780662"/>
                <a:gd name="connsiteX10-937" fmla="*/ 124 w 973725"/>
                <a:gd name="connsiteY10-938" fmla="*/ 108947 h 780662"/>
                <a:gd name="connsiteX0-939" fmla="*/ 124 w 970480"/>
                <a:gd name="connsiteY0-940" fmla="*/ 108947 h 810142"/>
                <a:gd name="connsiteX1-941" fmla="*/ 7267 w 970480"/>
                <a:gd name="connsiteY1-942" fmla="*/ 767759 h 810142"/>
                <a:gd name="connsiteX2-943" fmla="*/ 232691 w 970480"/>
                <a:gd name="connsiteY2-944" fmla="*/ 702675 h 810142"/>
                <a:gd name="connsiteX3-945" fmla="*/ 468436 w 970480"/>
                <a:gd name="connsiteY3-946" fmla="*/ 778078 h 810142"/>
                <a:gd name="connsiteX4-947" fmla="*/ 682747 w 970480"/>
                <a:gd name="connsiteY4-948" fmla="*/ 721723 h 810142"/>
                <a:gd name="connsiteX5-949" fmla="*/ 932781 w 970480"/>
                <a:gd name="connsiteY5-950" fmla="*/ 771728 h 810142"/>
                <a:gd name="connsiteX6-951" fmla="*/ 939130 w 970480"/>
                <a:gd name="connsiteY6-952" fmla="*/ 98629 h 810142"/>
                <a:gd name="connsiteX7-953" fmla="*/ 647030 w 970480"/>
                <a:gd name="connsiteY7-954" fmla="*/ 4966 h 810142"/>
                <a:gd name="connsiteX8-955" fmla="*/ 461292 w 970480"/>
                <a:gd name="connsiteY8-956" fmla="*/ 83547 h 810142"/>
                <a:gd name="connsiteX9-957" fmla="*/ 259680 w 970480"/>
                <a:gd name="connsiteY9-958" fmla="*/ 5760 h 810142"/>
                <a:gd name="connsiteX10-959" fmla="*/ 124 w 970480"/>
                <a:gd name="connsiteY10-960" fmla="*/ 108947 h 810142"/>
                <a:gd name="connsiteX0-961" fmla="*/ 124 w 958636"/>
                <a:gd name="connsiteY0-962" fmla="*/ 108947 h 815292"/>
                <a:gd name="connsiteX1-963" fmla="*/ 7267 w 958636"/>
                <a:gd name="connsiteY1-964" fmla="*/ 767759 h 815292"/>
                <a:gd name="connsiteX2-965" fmla="*/ 232691 w 958636"/>
                <a:gd name="connsiteY2-966" fmla="*/ 702675 h 815292"/>
                <a:gd name="connsiteX3-967" fmla="*/ 468436 w 958636"/>
                <a:gd name="connsiteY3-968" fmla="*/ 778078 h 815292"/>
                <a:gd name="connsiteX4-969" fmla="*/ 682747 w 958636"/>
                <a:gd name="connsiteY4-970" fmla="*/ 721723 h 815292"/>
                <a:gd name="connsiteX5-971" fmla="*/ 932781 w 958636"/>
                <a:gd name="connsiteY5-972" fmla="*/ 771728 h 815292"/>
                <a:gd name="connsiteX6-973" fmla="*/ 939130 w 958636"/>
                <a:gd name="connsiteY6-974" fmla="*/ 98629 h 815292"/>
                <a:gd name="connsiteX7-975" fmla="*/ 647030 w 958636"/>
                <a:gd name="connsiteY7-976" fmla="*/ 4966 h 815292"/>
                <a:gd name="connsiteX8-977" fmla="*/ 461292 w 958636"/>
                <a:gd name="connsiteY8-978" fmla="*/ 83547 h 815292"/>
                <a:gd name="connsiteX9-979" fmla="*/ 259680 w 958636"/>
                <a:gd name="connsiteY9-980" fmla="*/ 5760 h 815292"/>
                <a:gd name="connsiteX10-981" fmla="*/ 124 w 958636"/>
                <a:gd name="connsiteY10-982" fmla="*/ 108947 h 815292"/>
                <a:gd name="connsiteX0-983" fmla="*/ 124 w 963011"/>
                <a:gd name="connsiteY0-984" fmla="*/ 108947 h 805702"/>
                <a:gd name="connsiteX1-985" fmla="*/ 7267 w 963011"/>
                <a:gd name="connsiteY1-986" fmla="*/ 767759 h 805702"/>
                <a:gd name="connsiteX2-987" fmla="*/ 232691 w 963011"/>
                <a:gd name="connsiteY2-988" fmla="*/ 702675 h 805702"/>
                <a:gd name="connsiteX3-989" fmla="*/ 468436 w 963011"/>
                <a:gd name="connsiteY3-990" fmla="*/ 778078 h 805702"/>
                <a:gd name="connsiteX4-991" fmla="*/ 682747 w 963011"/>
                <a:gd name="connsiteY4-992" fmla="*/ 721723 h 805702"/>
                <a:gd name="connsiteX5-993" fmla="*/ 949450 w 963011"/>
                <a:gd name="connsiteY5-994" fmla="*/ 759822 h 805702"/>
                <a:gd name="connsiteX6-995" fmla="*/ 939130 w 963011"/>
                <a:gd name="connsiteY6-996" fmla="*/ 98629 h 805702"/>
                <a:gd name="connsiteX7-997" fmla="*/ 647030 w 963011"/>
                <a:gd name="connsiteY7-998" fmla="*/ 4966 h 805702"/>
                <a:gd name="connsiteX8-999" fmla="*/ 461292 w 963011"/>
                <a:gd name="connsiteY8-1000" fmla="*/ 83547 h 805702"/>
                <a:gd name="connsiteX9-1001" fmla="*/ 259680 w 963011"/>
                <a:gd name="connsiteY9-1002" fmla="*/ 5760 h 805702"/>
                <a:gd name="connsiteX10-1003" fmla="*/ 124 w 963011"/>
                <a:gd name="connsiteY10-1004" fmla="*/ 108947 h 805702"/>
                <a:gd name="connsiteX0-1005" fmla="*/ 124 w 949474"/>
                <a:gd name="connsiteY0-1006" fmla="*/ 108947 h 805702"/>
                <a:gd name="connsiteX1-1007" fmla="*/ 7267 w 949474"/>
                <a:gd name="connsiteY1-1008" fmla="*/ 767759 h 805702"/>
                <a:gd name="connsiteX2-1009" fmla="*/ 232691 w 949474"/>
                <a:gd name="connsiteY2-1010" fmla="*/ 702675 h 805702"/>
                <a:gd name="connsiteX3-1011" fmla="*/ 468436 w 949474"/>
                <a:gd name="connsiteY3-1012" fmla="*/ 778078 h 805702"/>
                <a:gd name="connsiteX4-1013" fmla="*/ 682747 w 949474"/>
                <a:gd name="connsiteY4-1014" fmla="*/ 721723 h 805702"/>
                <a:gd name="connsiteX5-1015" fmla="*/ 949450 w 949474"/>
                <a:gd name="connsiteY5-1016" fmla="*/ 759822 h 805702"/>
                <a:gd name="connsiteX6-1017" fmla="*/ 939130 w 949474"/>
                <a:gd name="connsiteY6-1018" fmla="*/ 98629 h 805702"/>
                <a:gd name="connsiteX7-1019" fmla="*/ 647030 w 949474"/>
                <a:gd name="connsiteY7-1020" fmla="*/ 4966 h 805702"/>
                <a:gd name="connsiteX8-1021" fmla="*/ 461292 w 949474"/>
                <a:gd name="connsiteY8-1022" fmla="*/ 83547 h 805702"/>
                <a:gd name="connsiteX9-1023" fmla="*/ 259680 w 949474"/>
                <a:gd name="connsiteY9-1024" fmla="*/ 5760 h 805702"/>
                <a:gd name="connsiteX10-1025" fmla="*/ 124 w 949474"/>
                <a:gd name="connsiteY10-1026" fmla="*/ 108947 h 805702"/>
                <a:gd name="connsiteX0-1027" fmla="*/ 124 w 949450"/>
                <a:gd name="connsiteY0-1028" fmla="*/ 108947 h 780662"/>
                <a:gd name="connsiteX1-1029" fmla="*/ 7267 w 949450"/>
                <a:gd name="connsiteY1-1030" fmla="*/ 767759 h 780662"/>
                <a:gd name="connsiteX2-1031" fmla="*/ 232691 w 949450"/>
                <a:gd name="connsiteY2-1032" fmla="*/ 702675 h 780662"/>
                <a:gd name="connsiteX3-1033" fmla="*/ 468436 w 949450"/>
                <a:gd name="connsiteY3-1034" fmla="*/ 778078 h 780662"/>
                <a:gd name="connsiteX4-1035" fmla="*/ 682747 w 949450"/>
                <a:gd name="connsiteY4-1036" fmla="*/ 721723 h 780662"/>
                <a:gd name="connsiteX5-1037" fmla="*/ 949450 w 949450"/>
                <a:gd name="connsiteY5-1038" fmla="*/ 759822 h 780662"/>
                <a:gd name="connsiteX6-1039" fmla="*/ 939130 w 949450"/>
                <a:gd name="connsiteY6-1040" fmla="*/ 98629 h 780662"/>
                <a:gd name="connsiteX7-1041" fmla="*/ 647030 w 949450"/>
                <a:gd name="connsiteY7-1042" fmla="*/ 4966 h 780662"/>
                <a:gd name="connsiteX8-1043" fmla="*/ 461292 w 949450"/>
                <a:gd name="connsiteY8-1044" fmla="*/ 83547 h 780662"/>
                <a:gd name="connsiteX9-1045" fmla="*/ 259680 w 949450"/>
                <a:gd name="connsiteY9-1046" fmla="*/ 5760 h 780662"/>
                <a:gd name="connsiteX10-1047" fmla="*/ 124 w 949450"/>
                <a:gd name="connsiteY10-1048" fmla="*/ 108947 h 780662"/>
                <a:gd name="connsiteX0-1049" fmla="*/ 124 w 947069"/>
                <a:gd name="connsiteY0-1050" fmla="*/ 108947 h 780754"/>
                <a:gd name="connsiteX1-1051" fmla="*/ 7267 w 947069"/>
                <a:gd name="connsiteY1-1052" fmla="*/ 767759 h 780754"/>
                <a:gd name="connsiteX2-1053" fmla="*/ 232691 w 947069"/>
                <a:gd name="connsiteY2-1054" fmla="*/ 702675 h 780754"/>
                <a:gd name="connsiteX3-1055" fmla="*/ 468436 w 947069"/>
                <a:gd name="connsiteY3-1056" fmla="*/ 778078 h 780754"/>
                <a:gd name="connsiteX4-1057" fmla="*/ 682747 w 947069"/>
                <a:gd name="connsiteY4-1058" fmla="*/ 721723 h 780754"/>
                <a:gd name="connsiteX5-1059" fmla="*/ 947069 w 947069"/>
                <a:gd name="connsiteY5-1060" fmla="*/ 776491 h 780754"/>
                <a:gd name="connsiteX6-1061" fmla="*/ 939130 w 947069"/>
                <a:gd name="connsiteY6-1062" fmla="*/ 98629 h 780754"/>
                <a:gd name="connsiteX7-1063" fmla="*/ 647030 w 947069"/>
                <a:gd name="connsiteY7-1064" fmla="*/ 4966 h 780754"/>
                <a:gd name="connsiteX8-1065" fmla="*/ 461292 w 947069"/>
                <a:gd name="connsiteY8-1066" fmla="*/ 83547 h 780754"/>
                <a:gd name="connsiteX9-1067" fmla="*/ 259680 w 947069"/>
                <a:gd name="connsiteY9-1068" fmla="*/ 5760 h 780754"/>
                <a:gd name="connsiteX10-1069" fmla="*/ 124 w 947069"/>
                <a:gd name="connsiteY10-1070" fmla="*/ 108947 h 780754"/>
                <a:gd name="connsiteX0-1071" fmla="*/ 124 w 947069"/>
                <a:gd name="connsiteY0-1072" fmla="*/ 108947 h 780662"/>
                <a:gd name="connsiteX1-1073" fmla="*/ 7267 w 947069"/>
                <a:gd name="connsiteY1-1074" fmla="*/ 767759 h 780662"/>
                <a:gd name="connsiteX2-1075" fmla="*/ 232691 w 947069"/>
                <a:gd name="connsiteY2-1076" fmla="*/ 702675 h 780662"/>
                <a:gd name="connsiteX3-1077" fmla="*/ 468436 w 947069"/>
                <a:gd name="connsiteY3-1078" fmla="*/ 778078 h 780662"/>
                <a:gd name="connsiteX4-1079" fmla="*/ 682747 w 947069"/>
                <a:gd name="connsiteY4-1080" fmla="*/ 721723 h 780662"/>
                <a:gd name="connsiteX5-1081" fmla="*/ 947069 w 947069"/>
                <a:gd name="connsiteY5-1082" fmla="*/ 776491 h 780662"/>
                <a:gd name="connsiteX6-1083" fmla="*/ 939130 w 947069"/>
                <a:gd name="connsiteY6-1084" fmla="*/ 98629 h 780662"/>
                <a:gd name="connsiteX7-1085" fmla="*/ 647030 w 947069"/>
                <a:gd name="connsiteY7-1086" fmla="*/ 4966 h 780662"/>
                <a:gd name="connsiteX8-1087" fmla="*/ 461292 w 947069"/>
                <a:gd name="connsiteY8-1088" fmla="*/ 83547 h 780662"/>
                <a:gd name="connsiteX9-1089" fmla="*/ 259680 w 947069"/>
                <a:gd name="connsiteY9-1090" fmla="*/ 5760 h 780662"/>
                <a:gd name="connsiteX10-1091" fmla="*/ 124 w 947069"/>
                <a:gd name="connsiteY10-1092" fmla="*/ 108947 h 780662"/>
                <a:gd name="connsiteX0-1093" fmla="*/ 124 w 964930"/>
                <a:gd name="connsiteY0-1094" fmla="*/ 108947 h 809318"/>
                <a:gd name="connsiteX1-1095" fmla="*/ 7267 w 964930"/>
                <a:gd name="connsiteY1-1096" fmla="*/ 767759 h 809318"/>
                <a:gd name="connsiteX2-1097" fmla="*/ 232691 w 964930"/>
                <a:gd name="connsiteY2-1098" fmla="*/ 702675 h 809318"/>
                <a:gd name="connsiteX3-1099" fmla="*/ 468436 w 964930"/>
                <a:gd name="connsiteY3-1100" fmla="*/ 778078 h 809318"/>
                <a:gd name="connsiteX4-1101" fmla="*/ 687510 w 964930"/>
                <a:gd name="connsiteY4-1102" fmla="*/ 712198 h 809318"/>
                <a:gd name="connsiteX5-1103" fmla="*/ 947069 w 964930"/>
                <a:gd name="connsiteY5-1104" fmla="*/ 776491 h 809318"/>
                <a:gd name="connsiteX6-1105" fmla="*/ 939130 w 964930"/>
                <a:gd name="connsiteY6-1106" fmla="*/ 98629 h 809318"/>
                <a:gd name="connsiteX7-1107" fmla="*/ 647030 w 964930"/>
                <a:gd name="connsiteY7-1108" fmla="*/ 4966 h 809318"/>
                <a:gd name="connsiteX8-1109" fmla="*/ 461292 w 964930"/>
                <a:gd name="connsiteY8-1110" fmla="*/ 83547 h 809318"/>
                <a:gd name="connsiteX9-1111" fmla="*/ 259680 w 964930"/>
                <a:gd name="connsiteY9-1112" fmla="*/ 5760 h 809318"/>
                <a:gd name="connsiteX10-1113" fmla="*/ 124 w 964930"/>
                <a:gd name="connsiteY10-1114" fmla="*/ 108947 h 809318"/>
                <a:gd name="connsiteX0-1115" fmla="*/ 124 w 947129"/>
                <a:gd name="connsiteY0-1116" fmla="*/ 108947 h 788016"/>
                <a:gd name="connsiteX1-1117" fmla="*/ 7267 w 947129"/>
                <a:gd name="connsiteY1-1118" fmla="*/ 767759 h 788016"/>
                <a:gd name="connsiteX2-1119" fmla="*/ 232691 w 947129"/>
                <a:gd name="connsiteY2-1120" fmla="*/ 702675 h 788016"/>
                <a:gd name="connsiteX3-1121" fmla="*/ 468436 w 947129"/>
                <a:gd name="connsiteY3-1122" fmla="*/ 778078 h 788016"/>
                <a:gd name="connsiteX4-1123" fmla="*/ 687510 w 947129"/>
                <a:gd name="connsiteY4-1124" fmla="*/ 712198 h 788016"/>
                <a:gd name="connsiteX5-1125" fmla="*/ 947069 w 947129"/>
                <a:gd name="connsiteY5-1126" fmla="*/ 776491 h 788016"/>
                <a:gd name="connsiteX6-1127" fmla="*/ 939130 w 947129"/>
                <a:gd name="connsiteY6-1128" fmla="*/ 98629 h 788016"/>
                <a:gd name="connsiteX7-1129" fmla="*/ 647030 w 947129"/>
                <a:gd name="connsiteY7-1130" fmla="*/ 4966 h 788016"/>
                <a:gd name="connsiteX8-1131" fmla="*/ 461292 w 947129"/>
                <a:gd name="connsiteY8-1132" fmla="*/ 83547 h 788016"/>
                <a:gd name="connsiteX9-1133" fmla="*/ 259680 w 947129"/>
                <a:gd name="connsiteY9-1134" fmla="*/ 5760 h 788016"/>
                <a:gd name="connsiteX10-1135" fmla="*/ 124 w 947129"/>
                <a:gd name="connsiteY10-1136" fmla="*/ 108947 h 788016"/>
                <a:gd name="connsiteX0-1137" fmla="*/ 124 w 947129"/>
                <a:gd name="connsiteY0-1138" fmla="*/ 108947 h 788016"/>
                <a:gd name="connsiteX1-1139" fmla="*/ 7267 w 947129"/>
                <a:gd name="connsiteY1-1140" fmla="*/ 767759 h 788016"/>
                <a:gd name="connsiteX2-1141" fmla="*/ 232691 w 947129"/>
                <a:gd name="connsiteY2-1142" fmla="*/ 702675 h 788016"/>
                <a:gd name="connsiteX3-1143" fmla="*/ 468436 w 947129"/>
                <a:gd name="connsiteY3-1144" fmla="*/ 778078 h 788016"/>
                <a:gd name="connsiteX4-1145" fmla="*/ 687510 w 947129"/>
                <a:gd name="connsiteY4-1146" fmla="*/ 712198 h 788016"/>
                <a:gd name="connsiteX5-1147" fmla="*/ 947069 w 947129"/>
                <a:gd name="connsiteY5-1148" fmla="*/ 776491 h 788016"/>
                <a:gd name="connsiteX6-1149" fmla="*/ 939130 w 947129"/>
                <a:gd name="connsiteY6-1150" fmla="*/ 98629 h 788016"/>
                <a:gd name="connsiteX7-1151" fmla="*/ 647030 w 947129"/>
                <a:gd name="connsiteY7-1152" fmla="*/ 4966 h 788016"/>
                <a:gd name="connsiteX8-1153" fmla="*/ 461292 w 947129"/>
                <a:gd name="connsiteY8-1154" fmla="*/ 83547 h 788016"/>
                <a:gd name="connsiteX9-1155" fmla="*/ 259680 w 947129"/>
                <a:gd name="connsiteY9-1156" fmla="*/ 5760 h 788016"/>
                <a:gd name="connsiteX10-1157" fmla="*/ 124 w 947129"/>
                <a:gd name="connsiteY10-1158" fmla="*/ 108947 h 788016"/>
                <a:gd name="connsiteX0-1159" fmla="*/ 124 w 947129"/>
                <a:gd name="connsiteY0-1160" fmla="*/ 108947 h 788016"/>
                <a:gd name="connsiteX1-1161" fmla="*/ 7267 w 947129"/>
                <a:gd name="connsiteY1-1162" fmla="*/ 767759 h 788016"/>
                <a:gd name="connsiteX2-1163" fmla="*/ 232691 w 947129"/>
                <a:gd name="connsiteY2-1164" fmla="*/ 702675 h 788016"/>
                <a:gd name="connsiteX3-1165" fmla="*/ 468436 w 947129"/>
                <a:gd name="connsiteY3-1166" fmla="*/ 778078 h 788016"/>
                <a:gd name="connsiteX4-1167" fmla="*/ 687510 w 947129"/>
                <a:gd name="connsiteY4-1168" fmla="*/ 712198 h 788016"/>
                <a:gd name="connsiteX5-1169" fmla="*/ 947069 w 947129"/>
                <a:gd name="connsiteY5-1170" fmla="*/ 776491 h 788016"/>
                <a:gd name="connsiteX6-1171" fmla="*/ 939130 w 947129"/>
                <a:gd name="connsiteY6-1172" fmla="*/ 98629 h 788016"/>
                <a:gd name="connsiteX7-1173" fmla="*/ 647030 w 947129"/>
                <a:gd name="connsiteY7-1174" fmla="*/ 4966 h 788016"/>
                <a:gd name="connsiteX8-1175" fmla="*/ 461292 w 947129"/>
                <a:gd name="connsiteY8-1176" fmla="*/ 83547 h 788016"/>
                <a:gd name="connsiteX9-1177" fmla="*/ 259680 w 947129"/>
                <a:gd name="connsiteY9-1178" fmla="*/ 5760 h 788016"/>
                <a:gd name="connsiteX10-1179" fmla="*/ 124 w 947129"/>
                <a:gd name="connsiteY10-1180" fmla="*/ 108947 h 788016"/>
                <a:gd name="connsiteX0-1181" fmla="*/ 124 w 947129"/>
                <a:gd name="connsiteY0-1182" fmla="*/ 108947 h 788016"/>
                <a:gd name="connsiteX1-1183" fmla="*/ 7267 w 947129"/>
                <a:gd name="connsiteY1-1184" fmla="*/ 767759 h 788016"/>
                <a:gd name="connsiteX2-1185" fmla="*/ 232691 w 947129"/>
                <a:gd name="connsiteY2-1186" fmla="*/ 702675 h 788016"/>
                <a:gd name="connsiteX3-1187" fmla="*/ 468436 w 947129"/>
                <a:gd name="connsiteY3-1188" fmla="*/ 778078 h 788016"/>
                <a:gd name="connsiteX4-1189" fmla="*/ 687510 w 947129"/>
                <a:gd name="connsiteY4-1190" fmla="*/ 712198 h 788016"/>
                <a:gd name="connsiteX5-1191" fmla="*/ 947069 w 947129"/>
                <a:gd name="connsiteY5-1192" fmla="*/ 776491 h 788016"/>
                <a:gd name="connsiteX6-1193" fmla="*/ 939130 w 947129"/>
                <a:gd name="connsiteY6-1194" fmla="*/ 98629 h 788016"/>
                <a:gd name="connsiteX7-1195" fmla="*/ 647030 w 947129"/>
                <a:gd name="connsiteY7-1196" fmla="*/ 4966 h 788016"/>
                <a:gd name="connsiteX8-1197" fmla="*/ 461292 w 947129"/>
                <a:gd name="connsiteY8-1198" fmla="*/ 83547 h 788016"/>
                <a:gd name="connsiteX9-1199" fmla="*/ 259680 w 947129"/>
                <a:gd name="connsiteY9-1200" fmla="*/ 5760 h 788016"/>
                <a:gd name="connsiteX10-1201" fmla="*/ 124 w 947129"/>
                <a:gd name="connsiteY10-1202" fmla="*/ 108947 h 7880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99" y="connsiteY7-100"/>
                </a:cxn>
                <a:cxn ang="0">
                  <a:pos x="connsiteX8-117" y="connsiteY8-118"/>
                </a:cxn>
                <a:cxn ang="0">
                  <a:pos x="connsiteX9-587" y="connsiteY9-588"/>
                </a:cxn>
                <a:cxn ang="0">
                  <a:pos x="connsiteX10-849" y="connsiteY10-850"/>
                </a:cxn>
              </a:cxnLst>
              <a:rect l="l" t="t" r="r" b="b"/>
              <a:pathLst>
                <a:path w="947129" h="788016">
                  <a:moveTo>
                    <a:pt x="124" y="108947"/>
                  </a:moveTo>
                  <a:cubicBezTo>
                    <a:pt x="5680" y="176416"/>
                    <a:pt x="8988" y="716429"/>
                    <a:pt x="7267" y="767759"/>
                  </a:cubicBezTo>
                  <a:cubicBezTo>
                    <a:pt x="5546" y="819089"/>
                    <a:pt x="90345" y="700558"/>
                    <a:pt x="232691" y="702675"/>
                  </a:cubicBezTo>
                  <a:cubicBezTo>
                    <a:pt x="372655" y="719080"/>
                    <a:pt x="440456" y="772374"/>
                    <a:pt x="468436" y="778078"/>
                  </a:cubicBezTo>
                  <a:cubicBezTo>
                    <a:pt x="489106" y="782292"/>
                    <a:pt x="585117" y="712859"/>
                    <a:pt x="687510" y="712198"/>
                  </a:cubicBezTo>
                  <a:cubicBezTo>
                    <a:pt x="818478" y="709156"/>
                    <a:pt x="950376" y="823984"/>
                    <a:pt x="947069" y="776491"/>
                  </a:cubicBezTo>
                  <a:cubicBezTo>
                    <a:pt x="943762" y="728998"/>
                    <a:pt x="944686" y="225232"/>
                    <a:pt x="939130" y="98629"/>
                  </a:cubicBezTo>
                  <a:cubicBezTo>
                    <a:pt x="793079" y="-4162"/>
                    <a:pt x="684203" y="-7205"/>
                    <a:pt x="647030" y="4966"/>
                  </a:cubicBezTo>
                  <a:cubicBezTo>
                    <a:pt x="559850" y="17137"/>
                    <a:pt x="484575" y="82621"/>
                    <a:pt x="461292" y="83547"/>
                  </a:cubicBezTo>
                  <a:cubicBezTo>
                    <a:pt x="395146" y="32085"/>
                    <a:pt x="341302" y="8671"/>
                    <a:pt x="259680" y="5760"/>
                  </a:cubicBezTo>
                  <a:cubicBezTo>
                    <a:pt x="178058" y="2849"/>
                    <a:pt x="-5432" y="41478"/>
                    <a:pt x="124" y="108947"/>
                  </a:cubicBezTo>
                  <a:close/>
                </a:path>
              </a:pathLst>
            </a:custGeom>
            <a:solidFill>
              <a:srgbClr val="FFFAEB"/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44000" rtlCol="0" anchor="ctr"/>
            <a:lstStyle/>
            <a:p>
              <a:pPr algn="ctr"/>
              <a:r>
                <a:rPr lang="en-US" sz="2800" b="1" dirty="0">
                  <a:solidFill>
                    <a:schemeClr val="tx1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Times New Roman" panose="02020603050405020304" pitchFamily="18" charset="0"/>
                </a:rPr>
                <a:t>5</a:t>
              </a:r>
              <a:endParaRPr lang="en-US" sz="28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3686173" y="3469481"/>
              <a:ext cx="923790" cy="79554"/>
            </a:xfrm>
            <a:custGeom>
              <a:avLst/>
              <a:gdLst>
                <a:gd name="connsiteX0" fmla="*/ 0 w 935831"/>
                <a:gd name="connsiteY0" fmla="*/ 64327 h 66708"/>
                <a:gd name="connsiteX1" fmla="*/ 219075 w 935831"/>
                <a:gd name="connsiteY1" fmla="*/ 33 h 66708"/>
                <a:gd name="connsiteX2" fmla="*/ 461962 w 935831"/>
                <a:gd name="connsiteY2" fmla="*/ 54802 h 66708"/>
                <a:gd name="connsiteX3" fmla="*/ 681037 w 935831"/>
                <a:gd name="connsiteY3" fmla="*/ 7177 h 66708"/>
                <a:gd name="connsiteX4" fmla="*/ 935831 w 935831"/>
                <a:gd name="connsiteY4" fmla="*/ 66708 h 66708"/>
                <a:gd name="connsiteX0-1" fmla="*/ 0 w 935831"/>
                <a:gd name="connsiteY0-2" fmla="*/ 64346 h 73886"/>
                <a:gd name="connsiteX1-3" fmla="*/ 219075 w 935831"/>
                <a:gd name="connsiteY1-4" fmla="*/ 52 h 73886"/>
                <a:gd name="connsiteX2-5" fmla="*/ 457199 w 935831"/>
                <a:gd name="connsiteY2-6" fmla="*/ 73871 h 73886"/>
                <a:gd name="connsiteX3-7" fmla="*/ 681037 w 935831"/>
                <a:gd name="connsiteY3-8" fmla="*/ 7196 h 73886"/>
                <a:gd name="connsiteX4-9" fmla="*/ 935831 w 935831"/>
                <a:gd name="connsiteY4-10" fmla="*/ 66727 h 73886"/>
                <a:gd name="connsiteX0-11" fmla="*/ 0 w 935831"/>
                <a:gd name="connsiteY0-12" fmla="*/ 64346 h 73885"/>
                <a:gd name="connsiteX1-13" fmla="*/ 219075 w 935831"/>
                <a:gd name="connsiteY1-14" fmla="*/ 52 h 73885"/>
                <a:gd name="connsiteX2-15" fmla="*/ 457199 w 935831"/>
                <a:gd name="connsiteY2-16" fmla="*/ 73871 h 73885"/>
                <a:gd name="connsiteX3-17" fmla="*/ 681037 w 935831"/>
                <a:gd name="connsiteY3-18" fmla="*/ 7196 h 73885"/>
                <a:gd name="connsiteX4-19" fmla="*/ 935831 w 935831"/>
                <a:gd name="connsiteY4-20" fmla="*/ 66727 h 73885"/>
                <a:gd name="connsiteX0-21" fmla="*/ 0 w 935831"/>
                <a:gd name="connsiteY0-22" fmla="*/ 64346 h 73886"/>
                <a:gd name="connsiteX1-23" fmla="*/ 219075 w 935831"/>
                <a:gd name="connsiteY1-24" fmla="*/ 52 h 73886"/>
                <a:gd name="connsiteX2-25" fmla="*/ 457199 w 935831"/>
                <a:gd name="connsiteY2-26" fmla="*/ 73871 h 73886"/>
                <a:gd name="connsiteX3-27" fmla="*/ 681037 w 935831"/>
                <a:gd name="connsiteY3-28" fmla="*/ 7196 h 73886"/>
                <a:gd name="connsiteX4-29" fmla="*/ 935831 w 935831"/>
                <a:gd name="connsiteY4-30" fmla="*/ 66727 h 73886"/>
                <a:gd name="connsiteX0-31" fmla="*/ 0 w 935831"/>
                <a:gd name="connsiteY0-32" fmla="*/ 64346 h 73886"/>
                <a:gd name="connsiteX1-33" fmla="*/ 219075 w 935831"/>
                <a:gd name="connsiteY1-34" fmla="*/ 52 h 73886"/>
                <a:gd name="connsiteX2-35" fmla="*/ 457199 w 935831"/>
                <a:gd name="connsiteY2-36" fmla="*/ 73871 h 73886"/>
                <a:gd name="connsiteX3-37" fmla="*/ 681037 w 935831"/>
                <a:gd name="connsiteY3-38" fmla="*/ 7196 h 73886"/>
                <a:gd name="connsiteX4-39" fmla="*/ 935831 w 935831"/>
                <a:gd name="connsiteY4-40" fmla="*/ 66727 h 73886"/>
                <a:gd name="connsiteX0-41" fmla="*/ 0 w 935831"/>
                <a:gd name="connsiteY0-42" fmla="*/ 64576 h 74116"/>
                <a:gd name="connsiteX1-43" fmla="*/ 219075 w 935831"/>
                <a:gd name="connsiteY1-44" fmla="*/ 282 h 74116"/>
                <a:gd name="connsiteX2-45" fmla="*/ 457199 w 935831"/>
                <a:gd name="connsiteY2-46" fmla="*/ 74101 h 74116"/>
                <a:gd name="connsiteX3-47" fmla="*/ 681037 w 935831"/>
                <a:gd name="connsiteY3-48" fmla="*/ 7426 h 74116"/>
                <a:gd name="connsiteX4-49" fmla="*/ 935831 w 935831"/>
                <a:gd name="connsiteY4-50" fmla="*/ 66957 h 74116"/>
                <a:gd name="connsiteX0-51" fmla="*/ 0 w 933450"/>
                <a:gd name="connsiteY0-52" fmla="*/ 73819 h 73834"/>
                <a:gd name="connsiteX1-53" fmla="*/ 216694 w 933450"/>
                <a:gd name="connsiteY1-54" fmla="*/ 0 h 73834"/>
                <a:gd name="connsiteX2-55" fmla="*/ 454818 w 933450"/>
                <a:gd name="connsiteY2-56" fmla="*/ 73819 h 73834"/>
                <a:gd name="connsiteX3-57" fmla="*/ 678656 w 933450"/>
                <a:gd name="connsiteY3-58" fmla="*/ 7144 h 73834"/>
                <a:gd name="connsiteX4-59" fmla="*/ 933450 w 933450"/>
                <a:gd name="connsiteY4-60" fmla="*/ 66675 h 73834"/>
                <a:gd name="connsiteX0-61" fmla="*/ 0 w 927010"/>
                <a:gd name="connsiteY0-62" fmla="*/ 73819 h 73834"/>
                <a:gd name="connsiteX1-63" fmla="*/ 216694 w 927010"/>
                <a:gd name="connsiteY1-64" fmla="*/ 0 h 73834"/>
                <a:gd name="connsiteX2-65" fmla="*/ 454818 w 927010"/>
                <a:gd name="connsiteY2-66" fmla="*/ 73819 h 73834"/>
                <a:gd name="connsiteX3-67" fmla="*/ 678656 w 927010"/>
                <a:gd name="connsiteY3-68" fmla="*/ 7144 h 73834"/>
                <a:gd name="connsiteX4-69" fmla="*/ 927010 w 927010"/>
                <a:gd name="connsiteY4-70" fmla="*/ 63455 h 73834"/>
                <a:gd name="connsiteX0-71" fmla="*/ 0 w 923791"/>
                <a:gd name="connsiteY0-72" fmla="*/ 73819 h 79553"/>
                <a:gd name="connsiteX1-73" fmla="*/ 216694 w 923791"/>
                <a:gd name="connsiteY1-74" fmla="*/ 0 h 79553"/>
                <a:gd name="connsiteX2-75" fmla="*/ 454818 w 923791"/>
                <a:gd name="connsiteY2-76" fmla="*/ 73819 h 79553"/>
                <a:gd name="connsiteX3-77" fmla="*/ 678656 w 923791"/>
                <a:gd name="connsiteY3-78" fmla="*/ 7144 h 79553"/>
                <a:gd name="connsiteX4-79" fmla="*/ 923791 w 923791"/>
                <a:gd name="connsiteY4-80" fmla="*/ 79553 h 79553"/>
                <a:gd name="connsiteX0-81" fmla="*/ 0 w 923791"/>
                <a:gd name="connsiteY0-82" fmla="*/ 73819 h 79553"/>
                <a:gd name="connsiteX1-83" fmla="*/ 216694 w 923791"/>
                <a:gd name="connsiteY1-84" fmla="*/ 0 h 79553"/>
                <a:gd name="connsiteX2-85" fmla="*/ 454818 w 923791"/>
                <a:gd name="connsiteY2-86" fmla="*/ 73819 h 79553"/>
                <a:gd name="connsiteX3-87" fmla="*/ 678656 w 923791"/>
                <a:gd name="connsiteY3-88" fmla="*/ 7144 h 79553"/>
                <a:gd name="connsiteX4-89" fmla="*/ 923791 w 923791"/>
                <a:gd name="connsiteY4-90" fmla="*/ 79553 h 79553"/>
                <a:gd name="connsiteX0-91" fmla="*/ 0 w 923791"/>
                <a:gd name="connsiteY0-92" fmla="*/ 73819 h 79553"/>
                <a:gd name="connsiteX1-93" fmla="*/ 216694 w 923791"/>
                <a:gd name="connsiteY1-94" fmla="*/ 0 h 79553"/>
                <a:gd name="connsiteX2-95" fmla="*/ 454818 w 923791"/>
                <a:gd name="connsiteY2-96" fmla="*/ 73819 h 79553"/>
                <a:gd name="connsiteX3-97" fmla="*/ 678656 w 923791"/>
                <a:gd name="connsiteY3-98" fmla="*/ 7144 h 79553"/>
                <a:gd name="connsiteX4-99" fmla="*/ 923791 w 923791"/>
                <a:gd name="connsiteY4-100" fmla="*/ 79553 h 79553"/>
                <a:gd name="connsiteX0-101" fmla="*/ 0 w 923791"/>
                <a:gd name="connsiteY0-102" fmla="*/ 73819 h 79553"/>
                <a:gd name="connsiteX1-103" fmla="*/ 216694 w 923791"/>
                <a:gd name="connsiteY1-104" fmla="*/ 0 h 79553"/>
                <a:gd name="connsiteX2-105" fmla="*/ 454818 w 923791"/>
                <a:gd name="connsiteY2-106" fmla="*/ 73819 h 79553"/>
                <a:gd name="connsiteX3-107" fmla="*/ 678656 w 923791"/>
                <a:gd name="connsiteY3-108" fmla="*/ 7144 h 79553"/>
                <a:gd name="connsiteX4-109" fmla="*/ 923791 w 923791"/>
                <a:gd name="connsiteY4-110" fmla="*/ 79553 h 795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3791" h="79553">
                  <a:moveTo>
                    <a:pt x="0" y="73819"/>
                  </a:moveTo>
                  <a:cubicBezTo>
                    <a:pt x="71040" y="42465"/>
                    <a:pt x="140891" y="0"/>
                    <a:pt x="216694" y="0"/>
                  </a:cubicBezTo>
                  <a:cubicBezTo>
                    <a:pt x="292497" y="0"/>
                    <a:pt x="437356" y="72628"/>
                    <a:pt x="454818" y="73819"/>
                  </a:cubicBezTo>
                  <a:cubicBezTo>
                    <a:pt x="472280" y="75010"/>
                    <a:pt x="600494" y="6188"/>
                    <a:pt x="678656" y="7144"/>
                  </a:cubicBezTo>
                  <a:cubicBezTo>
                    <a:pt x="756818" y="8100"/>
                    <a:pt x="861639" y="44339"/>
                    <a:pt x="923791" y="79553"/>
                  </a:cubicBezTo>
                </a:path>
              </a:pathLst>
            </a:custGeom>
            <a:solidFill>
              <a:schemeClr val="bg1">
                <a:alpha val="0"/>
              </a:schemeClr>
            </a:solidFill>
            <a:ln w="15875" cap="sq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25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pic>
        <p:nvPicPr>
          <p:cNvPr id="13316" name="Picture 28" descr="未标题-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63090" y="1585913"/>
            <a:ext cx="2595563" cy="1949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" name="组合 25"/>
          <p:cNvGrpSpPr/>
          <p:nvPr/>
        </p:nvGrpSpPr>
        <p:grpSpPr>
          <a:xfrm>
            <a:off x="1849755" y="3062605"/>
            <a:ext cx="467995" cy="467995"/>
            <a:chOff x="1217" y="5322"/>
            <a:chExt cx="737" cy="737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1220" y="5322"/>
              <a:ext cx="0" cy="737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H="1">
              <a:off x="1217" y="6045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rot="5400000">
            <a:off x="1840230" y="1574800"/>
            <a:ext cx="467995" cy="467995"/>
            <a:chOff x="1217" y="5322"/>
            <a:chExt cx="737" cy="737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220" y="5322"/>
              <a:ext cx="0" cy="737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217" y="6045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rot="10800000">
            <a:off x="4001135" y="1570990"/>
            <a:ext cx="467995" cy="546100"/>
            <a:chOff x="1217" y="5199"/>
            <a:chExt cx="737" cy="860"/>
          </a:xfrm>
        </p:grpSpPr>
        <p:cxnSp>
          <p:nvCxnSpPr>
            <p:cNvPr id="36" name="直接连接符 35"/>
            <p:cNvCxnSpPr/>
            <p:nvPr/>
          </p:nvCxnSpPr>
          <p:spPr>
            <a:xfrm flipH="1">
              <a:off x="1220" y="5199"/>
              <a:ext cx="543" cy="86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1217" y="6045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flipH="1">
            <a:off x="3896360" y="3031490"/>
            <a:ext cx="582978" cy="506730"/>
            <a:chOff x="1208" y="5261"/>
            <a:chExt cx="746" cy="798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208" y="5261"/>
              <a:ext cx="457" cy="798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1217" y="6045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3817620" y="2193290"/>
            <a:ext cx="228600" cy="665480"/>
            <a:chOff x="7440" y="3930"/>
            <a:chExt cx="360" cy="1048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7440" y="3930"/>
              <a:ext cx="360" cy="598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3240000" flipH="1">
              <a:off x="7334" y="4729"/>
              <a:ext cx="498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 rot="21360000">
            <a:off x="6403845" y="2850550"/>
            <a:ext cx="896620" cy="488315"/>
            <a:chOff x="10675" y="5160"/>
            <a:chExt cx="1412" cy="76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0675" y="5160"/>
              <a:ext cx="243" cy="672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10918" y="5832"/>
              <a:ext cx="1169" cy="97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 rot="21360000">
            <a:off x="5744845" y="1504315"/>
            <a:ext cx="599440" cy="467360"/>
            <a:chOff x="9615" y="2766"/>
            <a:chExt cx="944" cy="736"/>
          </a:xfrm>
        </p:grpSpPr>
        <p:cxnSp>
          <p:nvCxnSpPr>
            <p:cNvPr id="50" name="直接连接符 49"/>
            <p:cNvCxnSpPr/>
            <p:nvPr/>
          </p:nvCxnSpPr>
          <p:spPr>
            <a:xfrm flipH="1" flipV="1">
              <a:off x="9615" y="2800"/>
              <a:ext cx="945" cy="651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4080000" flipH="1">
              <a:off x="9396" y="3134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7871460" y="2890520"/>
            <a:ext cx="683260" cy="430530"/>
            <a:chOff x="13084" y="5156"/>
            <a:chExt cx="1076" cy="678"/>
          </a:xfrm>
        </p:grpSpPr>
        <p:cxnSp>
          <p:nvCxnSpPr>
            <p:cNvPr id="54" name="直接连接符 53"/>
            <p:cNvCxnSpPr/>
            <p:nvPr/>
          </p:nvCxnSpPr>
          <p:spPr>
            <a:xfrm flipH="1" flipV="1">
              <a:off x="13084" y="5156"/>
              <a:ext cx="1076" cy="678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21540000" flipH="1">
              <a:off x="13374" y="5824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1372235" y="741680"/>
            <a:ext cx="477774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000" b="1" noProof="0" dirty="0">
                <a:ln>
                  <a:noFill/>
                </a:ln>
                <a:effectLst/>
                <a:uLnTx/>
                <a:uFillTx/>
                <a:latin typeface="+mj-lt"/>
                <a:ea typeface="黑体" panose="02010609060101010101" pitchFamily="2" charset="-122"/>
                <a:sym typeface="+mn-ea"/>
              </a:rPr>
              <a:t>用三角尺上的直角比一比。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1557973" y="3644583"/>
            <a:ext cx="32435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中国少年先锋队中队旗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781483" y="3644583"/>
            <a:ext cx="11010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红领巾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3485" y="521970"/>
            <a:ext cx="3484245" cy="1960880"/>
          </a:xfrm>
          <a:prstGeom prst="rect">
            <a:avLst/>
          </a:prstGeom>
        </p:spPr>
      </p:pic>
      <p:pic>
        <p:nvPicPr>
          <p:cNvPr id="58" name="Picture 43" descr="41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845185" y="2616518"/>
            <a:ext cx="803275" cy="1401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3" descr="41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37280" y="2612390"/>
            <a:ext cx="829945" cy="1401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" name="Picture 43" descr="41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6991985" y="2473325"/>
            <a:ext cx="829945" cy="1401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28" descr="未标题-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11960" y="603568"/>
            <a:ext cx="2595563" cy="19494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1703070" y="2095500"/>
            <a:ext cx="467995" cy="467995"/>
            <a:chOff x="1217" y="5322"/>
            <a:chExt cx="737" cy="737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220" y="5322"/>
              <a:ext cx="0" cy="737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1217" y="6045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 rot="5400000">
            <a:off x="1689100" y="592455"/>
            <a:ext cx="467995" cy="467995"/>
            <a:chOff x="1217" y="5322"/>
            <a:chExt cx="737" cy="737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220" y="5322"/>
              <a:ext cx="0" cy="737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217" y="6045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 rot="10800000">
            <a:off x="3850005" y="588645"/>
            <a:ext cx="467995" cy="546100"/>
            <a:chOff x="1217" y="5199"/>
            <a:chExt cx="737" cy="860"/>
          </a:xfrm>
        </p:grpSpPr>
        <p:cxnSp>
          <p:nvCxnSpPr>
            <p:cNvPr id="36" name="直接连接符 35"/>
            <p:cNvCxnSpPr/>
            <p:nvPr/>
          </p:nvCxnSpPr>
          <p:spPr>
            <a:xfrm flipH="1">
              <a:off x="1220" y="5199"/>
              <a:ext cx="543" cy="86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1217" y="6045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 flipH="1">
            <a:off x="3745230" y="1962785"/>
            <a:ext cx="582978" cy="593090"/>
            <a:chOff x="1208" y="5125"/>
            <a:chExt cx="746" cy="934"/>
          </a:xfrm>
        </p:grpSpPr>
        <p:cxnSp>
          <p:nvCxnSpPr>
            <p:cNvPr id="39" name="直接连接符 38"/>
            <p:cNvCxnSpPr/>
            <p:nvPr/>
          </p:nvCxnSpPr>
          <p:spPr>
            <a:xfrm flipH="1">
              <a:off x="1208" y="5125"/>
              <a:ext cx="566" cy="934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>
              <a:off x="1217" y="6045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3666490" y="1210945"/>
            <a:ext cx="228600" cy="665480"/>
            <a:chOff x="7440" y="3930"/>
            <a:chExt cx="360" cy="1048"/>
          </a:xfrm>
        </p:grpSpPr>
        <p:cxnSp>
          <p:nvCxnSpPr>
            <p:cNvPr id="42" name="直接连接符 41"/>
            <p:cNvCxnSpPr/>
            <p:nvPr/>
          </p:nvCxnSpPr>
          <p:spPr>
            <a:xfrm flipH="1">
              <a:off x="7440" y="3930"/>
              <a:ext cx="360" cy="598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3240000" flipH="1">
              <a:off x="7334" y="4729"/>
              <a:ext cx="498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 rot="21360000">
            <a:off x="6016863" y="1945241"/>
            <a:ext cx="932180" cy="507365"/>
            <a:chOff x="10646" y="5118"/>
            <a:chExt cx="1468" cy="79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10646" y="5118"/>
              <a:ext cx="266" cy="686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 flipV="1">
              <a:off x="10912" y="5804"/>
              <a:ext cx="1202" cy="113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/>
          <p:cNvGrpSpPr/>
          <p:nvPr/>
        </p:nvGrpSpPr>
        <p:grpSpPr>
          <a:xfrm>
            <a:off x="5375275" y="640080"/>
            <a:ext cx="600075" cy="413385"/>
            <a:chOff x="9615" y="2800"/>
            <a:chExt cx="945" cy="651"/>
          </a:xfrm>
        </p:grpSpPr>
        <p:cxnSp>
          <p:nvCxnSpPr>
            <p:cNvPr id="50" name="直接连接符 49"/>
            <p:cNvCxnSpPr/>
            <p:nvPr/>
          </p:nvCxnSpPr>
          <p:spPr>
            <a:xfrm flipH="1" flipV="1">
              <a:off x="9615" y="2800"/>
              <a:ext cx="945" cy="651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 flipV="1">
              <a:off x="9615" y="2800"/>
              <a:ext cx="295" cy="643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7473950" y="1983740"/>
            <a:ext cx="683260" cy="430530"/>
            <a:chOff x="13084" y="5156"/>
            <a:chExt cx="1076" cy="678"/>
          </a:xfrm>
        </p:grpSpPr>
        <p:cxnSp>
          <p:nvCxnSpPr>
            <p:cNvPr id="54" name="直接连接符 53"/>
            <p:cNvCxnSpPr/>
            <p:nvPr/>
          </p:nvCxnSpPr>
          <p:spPr>
            <a:xfrm flipH="1" flipV="1">
              <a:off x="13084" y="5156"/>
              <a:ext cx="1076" cy="678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21540000" flipH="1">
              <a:off x="13404" y="5824"/>
              <a:ext cx="737" cy="0"/>
            </a:xfrm>
            <a:prstGeom prst="line">
              <a:avLst/>
            </a:prstGeom>
            <a:ln w="19050">
              <a:solidFill>
                <a:srgbClr val="4C2D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任意多边形 17"/>
          <p:cNvSpPr/>
          <p:nvPr/>
        </p:nvSpPr>
        <p:spPr>
          <a:xfrm>
            <a:off x="835025" y="3865245"/>
            <a:ext cx="144000" cy="144000"/>
          </a:xfrm>
          <a:custGeom>
            <a:avLst/>
            <a:gdLst>
              <a:gd name="connsiteX0" fmla="*/ 0 w 296"/>
              <a:gd name="connsiteY0" fmla="*/ 0 h 343"/>
              <a:gd name="connsiteX1" fmla="*/ 296 w 296"/>
              <a:gd name="connsiteY1" fmla="*/ 22 h 343"/>
              <a:gd name="connsiteX2" fmla="*/ 295 w 296"/>
              <a:gd name="connsiteY2" fmla="*/ 343 h 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6" h="343">
                <a:moveTo>
                  <a:pt x="0" y="0"/>
                </a:moveTo>
                <a:lnTo>
                  <a:pt x="296" y="22"/>
                </a:lnTo>
                <a:lnTo>
                  <a:pt x="295" y="343"/>
                </a:lnTo>
              </a:path>
            </a:pathLst>
          </a:cu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000"/>
          </a:p>
        </p:txBody>
      </p:sp>
      <p:sp>
        <p:nvSpPr>
          <p:cNvPr id="8" name="文本框 7"/>
          <p:cNvSpPr txBox="1"/>
          <p:nvPr/>
        </p:nvSpPr>
        <p:spPr>
          <a:xfrm>
            <a:off x="574675" y="4247515"/>
            <a:ext cx="94869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+mn-ea"/>
              </a:rPr>
              <a:t>直角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609975" y="4618990"/>
            <a:ext cx="171450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比直角小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032250" y="4097020"/>
            <a:ext cx="948690" cy="5530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+mn-ea"/>
              </a:rPr>
              <a:t>锐角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704330" y="4632325"/>
            <a:ext cx="1714500" cy="553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比直角大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955155" y="4148455"/>
            <a:ext cx="948690" cy="5530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+mn-ea"/>
              </a:rPr>
              <a:t>钝角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+mn-ea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15595" y="80645"/>
            <a:ext cx="5902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黑体" panose="02010609060101010101" pitchFamily="2" charset="-122"/>
                <a:cs typeface="+mn-cs"/>
                <a:sym typeface="+mn-ea"/>
              </a:rPr>
              <a:t>你能判断出其他的角各是什么角吗？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黑体" panose="0201060906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951389 0.284198 " pathEditMode="relative" rAng="0" ptsTypes="">
                                      <p:cBhvr>
                                        <p:cTn id="1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0" y="150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6875 0.281975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" y="136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876389 0.286173 " pathEditMode="relative" rAng="0" ptsTypes="">
                                      <p:cBhvr>
                                        <p:cTn id="3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159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8" grpId="0"/>
      <p:bldP spid="59" grpId="0"/>
      <p:bldP spid="60" grpId="0" bldLvl="0" animBg="1"/>
      <p:bldP spid="61" grpId="0"/>
      <p:bldP spid="62" grpId="0" bldLvl="0" animBg="1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duotone>
              <a:prstClr val="black"/>
              <a:srgbClr val="93F8F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4544" r="-1863"/>
          <a:stretch>
            <a:fillRect/>
          </a:stretch>
        </p:blipFill>
        <p:spPr>
          <a:xfrm rot="16200000">
            <a:off x="5366665" y="1083180"/>
            <a:ext cx="2625840" cy="1945379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135" h="3064">
                <a:moveTo>
                  <a:pt x="0" y="0"/>
                </a:moveTo>
                <a:lnTo>
                  <a:pt x="4054" y="0"/>
                </a:lnTo>
                <a:lnTo>
                  <a:pt x="4054" y="973"/>
                </a:lnTo>
                <a:lnTo>
                  <a:pt x="3535" y="973"/>
                </a:lnTo>
                <a:lnTo>
                  <a:pt x="3535" y="2533"/>
                </a:lnTo>
                <a:lnTo>
                  <a:pt x="4054" y="2533"/>
                </a:lnTo>
                <a:lnTo>
                  <a:pt x="4054" y="3064"/>
                </a:lnTo>
                <a:lnTo>
                  <a:pt x="0" y="3064"/>
                </a:lnTo>
                <a:lnTo>
                  <a:pt x="0" y="0"/>
                </a:lnTo>
                <a:close/>
                <a:moveTo>
                  <a:pt x="4135" y="973"/>
                </a:moveTo>
                <a:lnTo>
                  <a:pt x="4135" y="2533"/>
                </a:lnTo>
                <a:lnTo>
                  <a:pt x="4054" y="2533"/>
                </a:lnTo>
                <a:lnTo>
                  <a:pt x="4054" y="973"/>
                </a:lnTo>
                <a:lnTo>
                  <a:pt x="4135" y="973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93F9F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03" y="1384223"/>
            <a:ext cx="2749397" cy="2037991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3323576" y="2672132"/>
            <a:ext cx="0" cy="7072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656806" y="3368874"/>
            <a:ext cx="675293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68"/>
          <p:cNvGrpSpPr/>
          <p:nvPr/>
        </p:nvGrpSpPr>
        <p:grpSpPr bwMode="auto">
          <a:xfrm rot="16200000" flipH="1" flipV="1">
            <a:off x="3208672" y="3246812"/>
            <a:ext cx="107950" cy="107950"/>
            <a:chOff x="429" y="2855"/>
            <a:chExt cx="635" cy="454"/>
          </a:xfrm>
        </p:grpSpPr>
        <p:sp>
          <p:nvSpPr>
            <p:cNvPr id="4" name="Line 56"/>
            <p:cNvSpPr>
              <a:spLocks noChangeShapeType="1"/>
            </p:cNvSpPr>
            <p:nvPr/>
          </p:nvSpPr>
          <p:spPr bwMode="auto">
            <a:xfrm>
              <a:off x="429" y="3287"/>
              <a:ext cx="63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" name="Line 57"/>
            <p:cNvSpPr>
              <a:spLocks noChangeShapeType="1"/>
            </p:cNvSpPr>
            <p:nvPr/>
          </p:nvSpPr>
          <p:spPr bwMode="auto">
            <a:xfrm flipV="1">
              <a:off x="431" y="2855"/>
              <a:ext cx="0" cy="45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7" name="文本框 31"/>
          <p:cNvSpPr txBox="1">
            <a:spLocks noChangeArrowheads="1"/>
          </p:cNvSpPr>
          <p:nvPr/>
        </p:nvSpPr>
        <p:spPr bwMode="auto">
          <a:xfrm>
            <a:off x="3350204" y="3020276"/>
            <a:ext cx="89789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直角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5720458" y="2661505"/>
            <a:ext cx="0" cy="7072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710989" y="3354350"/>
            <a:ext cx="567838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68"/>
          <p:cNvGrpSpPr/>
          <p:nvPr/>
        </p:nvGrpSpPr>
        <p:grpSpPr bwMode="auto">
          <a:xfrm flipH="1" flipV="1">
            <a:off x="5728906" y="3238357"/>
            <a:ext cx="107950" cy="107950"/>
            <a:chOff x="429" y="2855"/>
            <a:chExt cx="635" cy="454"/>
          </a:xfrm>
        </p:grpSpPr>
        <p:sp>
          <p:nvSpPr>
            <p:cNvPr id="21" name="Line 56"/>
            <p:cNvSpPr>
              <a:spLocks noChangeShapeType="1"/>
            </p:cNvSpPr>
            <p:nvPr/>
          </p:nvSpPr>
          <p:spPr bwMode="auto">
            <a:xfrm>
              <a:off x="429" y="3287"/>
              <a:ext cx="63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2" name="Line 57"/>
            <p:cNvSpPr>
              <a:spLocks noChangeShapeType="1"/>
            </p:cNvSpPr>
            <p:nvPr/>
          </p:nvSpPr>
          <p:spPr bwMode="auto">
            <a:xfrm flipV="1">
              <a:off x="431" y="2855"/>
              <a:ext cx="0" cy="45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3" name="文本框 31"/>
          <p:cNvSpPr txBox="1">
            <a:spLocks noChangeArrowheads="1"/>
          </p:cNvSpPr>
          <p:nvPr/>
        </p:nvSpPr>
        <p:spPr bwMode="auto">
          <a:xfrm>
            <a:off x="4815834" y="2966011"/>
            <a:ext cx="897890" cy="60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直角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3313670" y="1719664"/>
            <a:ext cx="0" cy="7072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758957" y="1731759"/>
            <a:ext cx="554188" cy="568672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31"/>
          <p:cNvSpPr txBox="1">
            <a:spLocks noChangeArrowheads="1"/>
          </p:cNvSpPr>
          <p:nvPr/>
        </p:nvSpPr>
        <p:spPr bwMode="auto">
          <a:xfrm>
            <a:off x="2877559" y="1138740"/>
            <a:ext cx="897890" cy="60769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锐角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 flipV="1">
            <a:off x="1673347" y="2772410"/>
            <a:ext cx="611277" cy="58267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659778" y="3361500"/>
            <a:ext cx="675293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1"/>
          <p:cNvSpPr txBox="1">
            <a:spLocks noChangeArrowheads="1"/>
          </p:cNvSpPr>
          <p:nvPr/>
        </p:nvSpPr>
        <p:spPr bwMode="auto">
          <a:xfrm>
            <a:off x="716519" y="2933456"/>
            <a:ext cx="897890" cy="60769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锐角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 flipV="1">
            <a:off x="6634659" y="2678650"/>
            <a:ext cx="408402" cy="681238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6406462" y="3354350"/>
            <a:ext cx="641671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31"/>
          <p:cNvSpPr txBox="1">
            <a:spLocks noChangeArrowheads="1"/>
          </p:cNvSpPr>
          <p:nvPr/>
        </p:nvSpPr>
        <p:spPr bwMode="auto">
          <a:xfrm>
            <a:off x="7059485" y="2925002"/>
            <a:ext cx="897890" cy="60769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锐角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5710989" y="1050679"/>
            <a:ext cx="0" cy="7072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5705723" y="1056651"/>
            <a:ext cx="340694" cy="62792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31"/>
          <p:cNvSpPr txBox="1">
            <a:spLocks noChangeArrowheads="1"/>
          </p:cNvSpPr>
          <p:nvPr/>
        </p:nvSpPr>
        <p:spPr bwMode="auto">
          <a:xfrm>
            <a:off x="5910571" y="931251"/>
            <a:ext cx="897890" cy="60769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锐角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1007335" y="4247873"/>
            <a:ext cx="7130562" cy="599263"/>
          </a:xfrm>
          <a:prstGeom prst="flowChartAlternateProces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每个三角尺上都有</a:t>
            </a:r>
            <a:r>
              <a:rPr lang="en-US" altLang="zh-CN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个直角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，</a:t>
            </a:r>
            <a:r>
              <a:rPr lang="en-US" altLang="zh-CN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2</a:t>
            </a:r>
            <a:r>
              <a:rPr lang="zh-CN" altLang="en-US" sz="3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个锐角</a:t>
            </a:r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。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  <p:sp>
        <p:nvSpPr>
          <p:cNvPr id="109" name="流程图: 过程 108"/>
          <p:cNvSpPr/>
          <p:nvPr/>
        </p:nvSpPr>
        <p:spPr>
          <a:xfrm>
            <a:off x="635" y="285750"/>
            <a:ext cx="4126230" cy="56134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认识三角尺上的角。</a:t>
            </a:r>
            <a:endParaRPr lang="zh-CN" altLang="en-US" sz="3000" b="1" dirty="0" smtClean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9" grpId="0"/>
      <p:bldP spid="40" grpId="0"/>
      <p:bldP spid="53" grpId="0"/>
      <p:bldP spid="64" grpId="0"/>
      <p:bldP spid="10" grpId="0" bldLvl="0" animBg="1"/>
      <p:bldP spid="10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74" name="Text Box 70"/>
          <p:cNvSpPr txBox="1"/>
          <p:nvPr/>
        </p:nvSpPr>
        <p:spPr>
          <a:xfrm>
            <a:off x="1066800" y="4019233"/>
            <a:ext cx="6840538" cy="64516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两人合作，一起玩一玩这个游戏。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177" name="Picture 14" descr="F:\新画人物图\女01 11拷贝.png女01 11拷贝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 flipH="1">
            <a:off x="633095" y="895985"/>
            <a:ext cx="851535" cy="10052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8" name="AutoShape 15"/>
          <p:cNvSpPr/>
          <p:nvPr/>
        </p:nvSpPr>
        <p:spPr>
          <a:xfrm>
            <a:off x="1863725" y="438785"/>
            <a:ext cx="2303780" cy="1635123"/>
          </a:xfrm>
          <a:prstGeom prst="wedgeRoundRectCallout">
            <a:avLst>
              <a:gd name="adj1" fmla="val -62079"/>
              <a:gd name="adj2" fmla="val 19259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这个角比直角大，这是一个钝角。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175" name="Picture 22" descr="F:\新画人物图\女044 拷贝.png女044 拷贝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20000" y="1123950"/>
            <a:ext cx="670560" cy="83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6" name="AutoShape 18"/>
          <p:cNvSpPr/>
          <p:nvPr/>
        </p:nvSpPr>
        <p:spPr>
          <a:xfrm>
            <a:off x="4648200" y="591185"/>
            <a:ext cx="2686050" cy="1635165"/>
          </a:xfrm>
          <a:prstGeom prst="wedgeRoundRectCallout">
            <a:avLst>
              <a:gd name="adj1" fmla="val 56981"/>
              <a:gd name="adj2" fmla="val 19611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我来摆一个角，你来说说这是什么角。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73145" y="2247900"/>
            <a:ext cx="2049145" cy="1513205"/>
            <a:chOff x="9480" y="3570"/>
            <a:chExt cx="3227" cy="2383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356"/>
            <a:stretch>
              <a:fillRect/>
            </a:stretch>
          </p:blipFill>
          <p:spPr bwMode="auto">
            <a:xfrm>
              <a:off x="9480" y="3570"/>
              <a:ext cx="3227" cy="238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707" y="3741"/>
              <a:ext cx="1352" cy="173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19740000">
              <a:off x="10251" y="3881"/>
              <a:ext cx="583" cy="1524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74" grpId="0"/>
      <p:bldP spid="7178" grpId="0" bldLvl="0" animBg="1"/>
      <p:bldP spid="717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635" y="114300"/>
            <a:ext cx="1417638" cy="571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5105400" y="210185"/>
            <a:ext cx="3320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P41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Text Box 13"/>
          <p:cNvSpPr txBox="1">
            <a:spLocks noChangeArrowheads="1"/>
          </p:cNvSpPr>
          <p:nvPr/>
        </p:nvSpPr>
        <p:spPr bwMode="auto">
          <a:xfrm>
            <a:off x="1219299" y="1353039"/>
            <a:ext cx="6875290" cy="124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1. 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你周围物体的表面是什么图形？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</a:t>
            </a:r>
            <a:r>
              <a:rPr lang="en-US" altLang="zh-CN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  </a:t>
            </a:r>
            <a:r>
              <a:rPr lang="zh-CN" altLang="en-US" sz="3000" b="1" dirty="0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rPr>
              <a:t>这些图形中有哪些角？</a:t>
            </a:r>
            <a:endParaRPr lang="zh-CN" altLang="en-US" sz="3000" b="1" dirty="0">
              <a:solidFill>
                <a:schemeClr val="tx1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4363" y="1463675"/>
            <a:ext cx="8029575" cy="301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Text Box 13"/>
          <p:cNvSpPr txBox="1">
            <a:spLocks noChangeArrowheads="1"/>
          </p:cNvSpPr>
          <p:nvPr/>
        </p:nvSpPr>
        <p:spPr bwMode="auto">
          <a:xfrm>
            <a:off x="569913" y="590868"/>
            <a:ext cx="6092825" cy="55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5pPr>
            <a:lvl6pPr marL="25146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6pPr>
            <a:lvl7pPr marL="29718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7pPr>
            <a:lvl8pPr marL="34290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8pPr>
            <a:lvl9pPr marL="3886200" indent="-228600" algn="ctr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1" charset="-122"/>
                <a:ea typeface="楷体_GB2312" panose="02010609030101010101" pitchFamily="1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2. </a:t>
            </a:r>
            <a:r>
              <a:rPr kumimoji="0" lang="zh-CN" altLang="en-US" sz="30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连一连。</a:t>
            </a:r>
            <a:endParaRPr kumimoji="0" lang="en-US" altLang="zh-CN" sz="30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05400" y="210185"/>
            <a:ext cx="33204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教材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P41  </a:t>
            </a:r>
            <a:r>
              <a:rPr lang="zh-CN" altLang="en-US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做一做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T</a:t>
            </a:r>
            <a:r>
              <a:rPr lang="en-US" altLang="zh-CN" sz="2000" b="1">
                <a:solidFill>
                  <a:srgbClr val="F7860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2)</a:t>
            </a:r>
            <a:endParaRPr lang="en-US" altLang="zh-CN" sz="2000" b="1">
              <a:solidFill>
                <a:srgbClr val="F7860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" name="Line 15"/>
          <p:cNvSpPr/>
          <p:nvPr/>
        </p:nvSpPr>
        <p:spPr>
          <a:xfrm flipV="1">
            <a:off x="4005263" y="1935163"/>
            <a:ext cx="2657475" cy="1668462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2" name="Line 16"/>
          <p:cNvSpPr/>
          <p:nvPr/>
        </p:nvSpPr>
        <p:spPr>
          <a:xfrm flipH="1" flipV="1">
            <a:off x="2474913" y="1920875"/>
            <a:ext cx="2779712" cy="1651000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5" name="Line 17"/>
          <p:cNvSpPr/>
          <p:nvPr/>
        </p:nvSpPr>
        <p:spPr>
          <a:xfrm flipH="1" flipV="1">
            <a:off x="4679950" y="1928813"/>
            <a:ext cx="1892300" cy="1668462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91000" y="2191385"/>
            <a:ext cx="579120" cy="428625"/>
          </a:xfrm>
          <a:prstGeom prst="rect">
            <a:avLst/>
          </a:prstGeom>
        </p:spPr>
      </p:pic>
      <p:sp>
        <p:nvSpPr>
          <p:cNvPr id="38" name="Line 18"/>
          <p:cNvSpPr/>
          <p:nvPr/>
        </p:nvSpPr>
        <p:spPr>
          <a:xfrm flipH="1" flipV="1">
            <a:off x="2655888" y="1916113"/>
            <a:ext cx="4684712" cy="167957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" name="Line 14"/>
          <p:cNvSpPr/>
          <p:nvPr/>
        </p:nvSpPr>
        <p:spPr>
          <a:xfrm flipV="1">
            <a:off x="777875" y="1930400"/>
            <a:ext cx="5768975" cy="1673225"/>
          </a:xfrm>
          <a:prstGeom prst="line">
            <a:avLst/>
          </a:prstGeom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560,&quot;width&quot;:2772}"/>
</p:tagLst>
</file>

<file path=ppt/tags/tag2.xml><?xml version="1.0" encoding="utf-8"?>
<p:tagLst xmlns:p="http://schemas.openxmlformats.org/presentationml/2006/main">
  <p:tag name="KSO_WM_UNIT_PLACING_PICTURE_USER_VIEWPORT" val="{&quot;height&quot;:1560,&quot;width&quot;:2772}"/>
</p:tagLst>
</file>

<file path=ppt/tags/tag3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777</Words>
  <Application>WPS 演示</Application>
  <PresentationFormat>全屏显示(16:9)</PresentationFormat>
  <Paragraphs>167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楷体_GB2312</vt:lpstr>
      <vt:lpstr>新宋体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509</cp:revision>
  <dcterms:created xsi:type="dcterms:W3CDTF">2015-05-29T07:51:00Z</dcterms:created>
  <dcterms:modified xsi:type="dcterms:W3CDTF">2023-09-28T13:18:36Z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E1F3C93D5FCE41A6A0CEA4DA1A43145B</vt:lpwstr>
  </property>
  <property fmtid="{D5CDD505-2E9C-101B-9397-08002B2CF9AE}" pid="5" name="commondata">
    <vt:lpwstr>eyJoZGlkIjoiODU0Y2EyZWU2NWJiZmQyMTAxZTE4YjNmMWJlY2I1NmUifQ==</vt:lpwstr>
  </property>
</Properties>
</file>