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3" r:id="rId3"/>
  </p:sldMasterIdLst>
  <p:notesMasterIdLst>
    <p:notesMasterId r:id="rId28"/>
  </p:notesMasterIdLst>
  <p:handoutMasterIdLst>
    <p:handoutMasterId r:id="rId29"/>
  </p:handoutMasterIdLst>
  <p:sldIdLst>
    <p:sldId id="312" r:id="rId4"/>
    <p:sldId id="595" r:id="rId5"/>
    <p:sldId id="596" r:id="rId6"/>
    <p:sldId id="597" r:id="rId7"/>
    <p:sldId id="307" r:id="rId8"/>
    <p:sldId id="598" r:id="rId9"/>
    <p:sldId id="599" r:id="rId10"/>
    <p:sldId id="600" r:id="rId11"/>
    <p:sldId id="601" r:id="rId12"/>
    <p:sldId id="602" r:id="rId13"/>
    <p:sldId id="603" r:id="rId14"/>
    <p:sldId id="604" r:id="rId15"/>
    <p:sldId id="608" r:id="rId16"/>
    <p:sldId id="605" r:id="rId17"/>
    <p:sldId id="606" r:id="rId18"/>
    <p:sldId id="607" r:id="rId19"/>
    <p:sldId id="609" r:id="rId20"/>
    <p:sldId id="610" r:id="rId21"/>
    <p:sldId id="611" r:id="rId22"/>
    <p:sldId id="612" r:id="rId23"/>
    <p:sldId id="613" r:id="rId24"/>
    <p:sldId id="614" r:id="rId25"/>
    <p:sldId id="615" r:id="rId26"/>
    <p:sldId id="619" r:id="rId27"/>
  </p:sldIdLst>
  <p:sldSz cx="9144000" cy="5143500"/>
  <p:notesSz cx="6858000" cy="9144000"/>
  <p:embeddedFontLst>
    <p:embeddedFont>
      <p:font typeface="黑体" panose="02010609060101010101" pitchFamily="49" charset="-122"/>
      <p:regular r:id="rId33"/>
    </p:embeddedFont>
    <p:embeddedFont>
      <p:font typeface="楷体" panose="02010609060101010101" pitchFamily="49" charset="-122"/>
      <p:regular r:id="rId34"/>
    </p:embeddedFont>
    <p:embeddedFont>
      <p:font typeface="Calibri" panose="020F0502020204030204" charset="0"/>
      <p:regular r:id="rId35"/>
      <p:bold r:id="rId36"/>
      <p:italic r:id="rId37"/>
      <p:boldItalic r:id="rId38"/>
    </p:embeddedFont>
    <p:embeddedFont>
      <p:font typeface="微软雅黑" panose="020B0503020204020204" charset="-122"/>
      <p:regular r:id="rId39"/>
    </p:embeddedFont>
  </p:embeddedFontLst>
  <p:custDataLst>
    <p:tags r:id="rId4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8E5123"/>
    <a:srgbClr val="D8C09C"/>
    <a:srgbClr val="C59F5D"/>
    <a:srgbClr val="EFF0E4"/>
    <a:srgbClr val="E6E8D4"/>
    <a:srgbClr val="CBD0A9"/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34"/>
    <p:restoredTop sz="96256"/>
  </p:normalViewPr>
  <p:slideViewPr>
    <p:cSldViewPr snapToGrid="0" showGuides="1">
      <p:cViewPr varScale="1">
        <p:scale>
          <a:sx n="140" d="100"/>
          <a:sy n="140" d="100"/>
        </p:scale>
        <p:origin x="66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slide" Target="slides/slide1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76A90A-95B7-4655-A7A4-3ED18C91D6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34A516-0E98-4E16-B12B-78E36B2DE9B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CE05CCF-6BE0-4777-8771-C877786044D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B005B5-9D0A-4577-BEA1-D98AFEF14D0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61925" y="203200"/>
            <a:ext cx="8820150" cy="4737100"/>
          </a:xfrm>
          <a:prstGeom prst="rect">
            <a:avLst/>
          </a:prstGeom>
          <a:solidFill>
            <a:srgbClr val="F8F9FA">
              <a:alpha val="89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 5"/>
          <p:cNvSpPr/>
          <p:nvPr/>
        </p:nvSpPr>
        <p:spPr>
          <a:xfrm>
            <a:off x="3379788" y="0"/>
            <a:ext cx="2384425" cy="549275"/>
          </a:xfrm>
          <a:prstGeom prst="roundRect">
            <a:avLst/>
          </a:prstGeom>
          <a:solidFill>
            <a:srgbClr val="D8C09C"/>
          </a:solidFill>
          <a:ln>
            <a:noFill/>
          </a:ln>
          <a:effectLst>
            <a:outerShdw blurRad="50800" dist="38100" dir="2700000" algn="tl" rotWithShape="0">
              <a:srgbClr val="8E512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4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25" y="4340225"/>
            <a:ext cx="847725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7"/>
          <p:cNvPicPr>
            <a:picLocks noChangeAspect="1"/>
          </p:cNvPicPr>
          <p:nvPr userDrawn="1"/>
        </p:nvPicPr>
        <p:blipFill>
          <a:blip r:embed="rId4"/>
          <a:srcRect r="49007" b="16499"/>
          <a:stretch>
            <a:fillRect/>
          </a:stretch>
        </p:blipFill>
        <p:spPr>
          <a:xfrm>
            <a:off x="8131175" y="3486150"/>
            <a:ext cx="1012825" cy="165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12057" y="123822"/>
            <a:ext cx="8919885" cy="4899663"/>
            <a:chOff x="112057" y="123822"/>
            <a:chExt cx="8919885" cy="48996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任意多边形: 形状 130"/>
            <p:cNvSpPr/>
            <p:nvPr/>
          </p:nvSpPr>
          <p:spPr>
            <a:xfrm>
              <a:off x="112057" y="2535238"/>
              <a:ext cx="8919885" cy="2488247"/>
            </a:xfrm>
            <a:custGeom>
              <a:avLst/>
              <a:gdLst>
                <a:gd name="connsiteX0" fmla="*/ 0 w 12192000"/>
                <a:gd name="connsiteY0" fmla="*/ 0 h 3133725"/>
                <a:gd name="connsiteX1" fmla="*/ 12192000 w 12192000"/>
                <a:gd name="connsiteY1" fmla="*/ 0 h 3133725"/>
                <a:gd name="connsiteX2" fmla="*/ 12192000 w 12192000"/>
                <a:gd name="connsiteY2" fmla="*/ 3133725 h 3133725"/>
                <a:gd name="connsiteX3" fmla="*/ 12049125 w 12192000"/>
                <a:gd name="connsiteY3" fmla="*/ 2924175 h 3133725"/>
                <a:gd name="connsiteX4" fmla="*/ 11906250 w 12192000"/>
                <a:gd name="connsiteY4" fmla="*/ 3133725 h 3133725"/>
                <a:gd name="connsiteX5" fmla="*/ 11763375 w 12192000"/>
                <a:gd name="connsiteY5" fmla="*/ 2924175 h 3133725"/>
                <a:gd name="connsiteX6" fmla="*/ 11620500 w 12192000"/>
                <a:gd name="connsiteY6" fmla="*/ 3133725 h 3133725"/>
                <a:gd name="connsiteX7" fmla="*/ 11477625 w 12192000"/>
                <a:gd name="connsiteY7" fmla="*/ 2924175 h 3133725"/>
                <a:gd name="connsiteX8" fmla="*/ 11334750 w 12192000"/>
                <a:gd name="connsiteY8" fmla="*/ 3133725 h 3133725"/>
                <a:gd name="connsiteX9" fmla="*/ 11191875 w 12192000"/>
                <a:gd name="connsiteY9" fmla="*/ 2924175 h 3133725"/>
                <a:gd name="connsiteX10" fmla="*/ 11053762 w 12192000"/>
                <a:gd name="connsiteY10" fmla="*/ 3126740 h 3133725"/>
                <a:gd name="connsiteX11" fmla="*/ 10915650 w 12192000"/>
                <a:gd name="connsiteY11" fmla="*/ 2924175 h 3133725"/>
                <a:gd name="connsiteX12" fmla="*/ 10777538 w 12192000"/>
                <a:gd name="connsiteY12" fmla="*/ 3126740 h 3133725"/>
                <a:gd name="connsiteX13" fmla="*/ 10639425 w 12192000"/>
                <a:gd name="connsiteY13" fmla="*/ 2924175 h 3133725"/>
                <a:gd name="connsiteX14" fmla="*/ 10501312 w 12192000"/>
                <a:gd name="connsiteY14" fmla="*/ 3126740 h 3133725"/>
                <a:gd name="connsiteX15" fmla="*/ 10363200 w 12192000"/>
                <a:gd name="connsiteY15" fmla="*/ 2924175 h 3133725"/>
                <a:gd name="connsiteX16" fmla="*/ 10220325 w 12192000"/>
                <a:gd name="connsiteY16" fmla="*/ 3133725 h 3133725"/>
                <a:gd name="connsiteX17" fmla="*/ 10077450 w 12192000"/>
                <a:gd name="connsiteY17" fmla="*/ 2924175 h 3133725"/>
                <a:gd name="connsiteX18" fmla="*/ 9934575 w 12192000"/>
                <a:gd name="connsiteY18" fmla="*/ 3133725 h 3133725"/>
                <a:gd name="connsiteX19" fmla="*/ 9791700 w 12192000"/>
                <a:gd name="connsiteY19" fmla="*/ 2924175 h 3133725"/>
                <a:gd name="connsiteX20" fmla="*/ 9648825 w 12192000"/>
                <a:gd name="connsiteY20" fmla="*/ 3133725 h 3133725"/>
                <a:gd name="connsiteX21" fmla="*/ 9505950 w 12192000"/>
                <a:gd name="connsiteY21" fmla="*/ 2924175 h 3133725"/>
                <a:gd name="connsiteX22" fmla="*/ 9367838 w 12192000"/>
                <a:gd name="connsiteY22" fmla="*/ 3126740 h 3133725"/>
                <a:gd name="connsiteX23" fmla="*/ 9229725 w 12192000"/>
                <a:gd name="connsiteY23" fmla="*/ 2924175 h 3133725"/>
                <a:gd name="connsiteX24" fmla="*/ 9091612 w 12192000"/>
                <a:gd name="connsiteY24" fmla="*/ 3126740 h 3133725"/>
                <a:gd name="connsiteX25" fmla="*/ 8953500 w 12192000"/>
                <a:gd name="connsiteY25" fmla="*/ 2924175 h 3133725"/>
                <a:gd name="connsiteX26" fmla="*/ 8810625 w 12192000"/>
                <a:gd name="connsiteY26" fmla="*/ 3133725 h 3133725"/>
                <a:gd name="connsiteX27" fmla="*/ 8793658 w 12192000"/>
                <a:gd name="connsiteY27" fmla="*/ 3133725 h 3133725"/>
                <a:gd name="connsiteX28" fmla="*/ 8650783 w 12192000"/>
                <a:gd name="connsiteY28" fmla="*/ 2924175 h 3133725"/>
                <a:gd name="connsiteX29" fmla="*/ 8507908 w 12192000"/>
                <a:gd name="connsiteY29" fmla="*/ 3133725 h 3133725"/>
                <a:gd name="connsiteX30" fmla="*/ 8365033 w 12192000"/>
                <a:gd name="connsiteY30" fmla="*/ 2924175 h 3133725"/>
                <a:gd name="connsiteX31" fmla="*/ 8222158 w 12192000"/>
                <a:gd name="connsiteY31" fmla="*/ 3133725 h 3133725"/>
                <a:gd name="connsiteX32" fmla="*/ 8079283 w 12192000"/>
                <a:gd name="connsiteY32" fmla="*/ 2924175 h 3133725"/>
                <a:gd name="connsiteX33" fmla="*/ 7936408 w 12192000"/>
                <a:gd name="connsiteY33" fmla="*/ 3133725 h 3133725"/>
                <a:gd name="connsiteX34" fmla="*/ 7793533 w 12192000"/>
                <a:gd name="connsiteY34" fmla="*/ 2924175 h 3133725"/>
                <a:gd name="connsiteX35" fmla="*/ 7655421 w 12192000"/>
                <a:gd name="connsiteY35" fmla="*/ 3126740 h 3133725"/>
                <a:gd name="connsiteX36" fmla="*/ 7517308 w 12192000"/>
                <a:gd name="connsiteY36" fmla="*/ 2924175 h 3133725"/>
                <a:gd name="connsiteX37" fmla="*/ 7379196 w 12192000"/>
                <a:gd name="connsiteY37" fmla="*/ 3126740 h 3133725"/>
                <a:gd name="connsiteX38" fmla="*/ 7241083 w 12192000"/>
                <a:gd name="connsiteY38" fmla="*/ 2924175 h 3133725"/>
                <a:gd name="connsiteX39" fmla="*/ 7102971 w 12192000"/>
                <a:gd name="connsiteY39" fmla="*/ 3126740 h 3133725"/>
                <a:gd name="connsiteX40" fmla="*/ 6964858 w 12192000"/>
                <a:gd name="connsiteY40" fmla="*/ 2924175 h 3133725"/>
                <a:gd name="connsiteX41" fmla="*/ 6821983 w 12192000"/>
                <a:gd name="connsiteY41" fmla="*/ 3133725 h 3133725"/>
                <a:gd name="connsiteX42" fmla="*/ 6679108 w 12192000"/>
                <a:gd name="connsiteY42" fmla="*/ 2924175 h 3133725"/>
                <a:gd name="connsiteX43" fmla="*/ 6536233 w 12192000"/>
                <a:gd name="connsiteY43" fmla="*/ 3133725 h 3133725"/>
                <a:gd name="connsiteX44" fmla="*/ 6393358 w 12192000"/>
                <a:gd name="connsiteY44" fmla="*/ 2924175 h 3133725"/>
                <a:gd name="connsiteX45" fmla="*/ 6250483 w 12192000"/>
                <a:gd name="connsiteY45" fmla="*/ 3133725 h 3133725"/>
                <a:gd name="connsiteX46" fmla="*/ 6107608 w 12192000"/>
                <a:gd name="connsiteY46" fmla="*/ 2924175 h 3133725"/>
                <a:gd name="connsiteX47" fmla="*/ 5969496 w 12192000"/>
                <a:gd name="connsiteY47" fmla="*/ 3126740 h 3133725"/>
                <a:gd name="connsiteX48" fmla="*/ 5831383 w 12192000"/>
                <a:gd name="connsiteY48" fmla="*/ 2924175 h 3133725"/>
                <a:gd name="connsiteX49" fmla="*/ 5693271 w 12192000"/>
                <a:gd name="connsiteY49" fmla="*/ 3126740 h 3133725"/>
                <a:gd name="connsiteX50" fmla="*/ 5555158 w 12192000"/>
                <a:gd name="connsiteY50" fmla="*/ 2924175 h 3133725"/>
                <a:gd name="connsiteX51" fmla="*/ 5417046 w 12192000"/>
                <a:gd name="connsiteY51" fmla="*/ 3126740 h 3133725"/>
                <a:gd name="connsiteX52" fmla="*/ 5278933 w 12192000"/>
                <a:gd name="connsiteY52" fmla="*/ 2924175 h 3133725"/>
                <a:gd name="connsiteX53" fmla="*/ 5136058 w 12192000"/>
                <a:gd name="connsiteY53" fmla="*/ 3133725 h 3133725"/>
                <a:gd name="connsiteX54" fmla="*/ 4993183 w 12192000"/>
                <a:gd name="connsiteY54" fmla="*/ 2924175 h 3133725"/>
                <a:gd name="connsiteX55" fmla="*/ 4850308 w 12192000"/>
                <a:gd name="connsiteY55" fmla="*/ 3133725 h 3133725"/>
                <a:gd name="connsiteX56" fmla="*/ 4707433 w 12192000"/>
                <a:gd name="connsiteY56" fmla="*/ 2924175 h 3133725"/>
                <a:gd name="connsiteX57" fmla="*/ 4564558 w 12192000"/>
                <a:gd name="connsiteY57" fmla="*/ 3133725 h 3133725"/>
                <a:gd name="connsiteX58" fmla="*/ 4421683 w 12192000"/>
                <a:gd name="connsiteY58" fmla="*/ 2924175 h 3133725"/>
                <a:gd name="connsiteX59" fmla="*/ 4283571 w 12192000"/>
                <a:gd name="connsiteY59" fmla="*/ 3126740 h 3133725"/>
                <a:gd name="connsiteX60" fmla="*/ 4145458 w 12192000"/>
                <a:gd name="connsiteY60" fmla="*/ 2924175 h 3133725"/>
                <a:gd name="connsiteX61" fmla="*/ 4007346 w 12192000"/>
                <a:gd name="connsiteY61" fmla="*/ 3126740 h 3133725"/>
                <a:gd name="connsiteX62" fmla="*/ 3869233 w 12192000"/>
                <a:gd name="connsiteY62" fmla="*/ 2924175 h 3133725"/>
                <a:gd name="connsiteX63" fmla="*/ 3731121 w 12192000"/>
                <a:gd name="connsiteY63" fmla="*/ 3126740 h 3133725"/>
                <a:gd name="connsiteX64" fmla="*/ 3593008 w 12192000"/>
                <a:gd name="connsiteY64" fmla="*/ 2924175 h 3133725"/>
                <a:gd name="connsiteX65" fmla="*/ 3450133 w 12192000"/>
                <a:gd name="connsiteY65" fmla="*/ 3133725 h 3133725"/>
                <a:gd name="connsiteX66" fmla="*/ 3307258 w 12192000"/>
                <a:gd name="connsiteY66" fmla="*/ 2924175 h 3133725"/>
                <a:gd name="connsiteX67" fmla="*/ 3164383 w 12192000"/>
                <a:gd name="connsiteY67" fmla="*/ 3133725 h 3133725"/>
                <a:gd name="connsiteX68" fmla="*/ 3021508 w 12192000"/>
                <a:gd name="connsiteY68" fmla="*/ 2924175 h 3133725"/>
                <a:gd name="connsiteX69" fmla="*/ 2878633 w 12192000"/>
                <a:gd name="connsiteY69" fmla="*/ 3133725 h 3133725"/>
                <a:gd name="connsiteX70" fmla="*/ 2735758 w 12192000"/>
                <a:gd name="connsiteY70" fmla="*/ 2924175 h 3133725"/>
                <a:gd name="connsiteX71" fmla="*/ 2597646 w 12192000"/>
                <a:gd name="connsiteY71" fmla="*/ 3126740 h 3133725"/>
                <a:gd name="connsiteX72" fmla="*/ 2459533 w 12192000"/>
                <a:gd name="connsiteY72" fmla="*/ 2924175 h 3133725"/>
                <a:gd name="connsiteX73" fmla="*/ 2321421 w 12192000"/>
                <a:gd name="connsiteY73" fmla="*/ 3126740 h 3133725"/>
                <a:gd name="connsiteX74" fmla="*/ 2183308 w 12192000"/>
                <a:gd name="connsiteY74" fmla="*/ 2924175 h 3133725"/>
                <a:gd name="connsiteX75" fmla="*/ 2040433 w 12192000"/>
                <a:gd name="connsiteY75" fmla="*/ 3133725 h 3133725"/>
                <a:gd name="connsiteX76" fmla="*/ 2023466 w 12192000"/>
                <a:gd name="connsiteY76" fmla="*/ 3133725 h 3133725"/>
                <a:gd name="connsiteX77" fmla="*/ 1880591 w 12192000"/>
                <a:gd name="connsiteY77" fmla="*/ 2924175 h 3133725"/>
                <a:gd name="connsiteX78" fmla="*/ 1737716 w 12192000"/>
                <a:gd name="connsiteY78" fmla="*/ 3133725 h 3133725"/>
                <a:gd name="connsiteX79" fmla="*/ 1594841 w 12192000"/>
                <a:gd name="connsiteY79" fmla="*/ 2924175 h 3133725"/>
                <a:gd name="connsiteX80" fmla="*/ 1451966 w 12192000"/>
                <a:gd name="connsiteY80" fmla="*/ 3133725 h 3133725"/>
                <a:gd name="connsiteX81" fmla="*/ 1309091 w 12192000"/>
                <a:gd name="connsiteY81" fmla="*/ 2924175 h 3133725"/>
                <a:gd name="connsiteX82" fmla="*/ 1166216 w 12192000"/>
                <a:gd name="connsiteY82" fmla="*/ 3133725 h 3133725"/>
                <a:gd name="connsiteX83" fmla="*/ 1023341 w 12192000"/>
                <a:gd name="connsiteY83" fmla="*/ 2924175 h 3133725"/>
                <a:gd name="connsiteX84" fmla="*/ 885229 w 12192000"/>
                <a:gd name="connsiteY84" fmla="*/ 3126740 h 3133725"/>
                <a:gd name="connsiteX85" fmla="*/ 747116 w 12192000"/>
                <a:gd name="connsiteY85" fmla="*/ 2924175 h 3133725"/>
                <a:gd name="connsiteX86" fmla="*/ 609004 w 12192000"/>
                <a:gd name="connsiteY86" fmla="*/ 3126740 h 3133725"/>
                <a:gd name="connsiteX87" fmla="*/ 470891 w 12192000"/>
                <a:gd name="connsiteY87" fmla="*/ 2924175 h 3133725"/>
                <a:gd name="connsiteX88" fmla="*/ 332779 w 12192000"/>
                <a:gd name="connsiteY88" fmla="*/ 3126740 h 3133725"/>
                <a:gd name="connsiteX89" fmla="*/ 194666 w 12192000"/>
                <a:gd name="connsiteY89" fmla="*/ 2924175 h 3133725"/>
                <a:gd name="connsiteX90" fmla="*/ 51791 w 12192000"/>
                <a:gd name="connsiteY90" fmla="*/ 3133725 h 3133725"/>
                <a:gd name="connsiteX91" fmla="*/ 0 w 12192000"/>
                <a:gd name="connsiteY91" fmla="*/ 3133725 h 3133725"/>
                <a:gd name="connsiteX92" fmla="*/ 0 w 12192000"/>
                <a:gd name="connsiteY92" fmla="*/ 0 h 313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2192000" h="3133725">
                  <a:moveTo>
                    <a:pt x="0" y="0"/>
                  </a:moveTo>
                  <a:lnTo>
                    <a:pt x="12192000" y="0"/>
                  </a:lnTo>
                  <a:lnTo>
                    <a:pt x="12192000" y="3133725"/>
                  </a:lnTo>
                  <a:lnTo>
                    <a:pt x="12049125" y="2924175"/>
                  </a:lnTo>
                  <a:lnTo>
                    <a:pt x="11906250" y="3133725"/>
                  </a:lnTo>
                  <a:lnTo>
                    <a:pt x="11763375" y="2924175"/>
                  </a:lnTo>
                  <a:lnTo>
                    <a:pt x="11620500" y="3133725"/>
                  </a:lnTo>
                  <a:lnTo>
                    <a:pt x="11477625" y="2924175"/>
                  </a:lnTo>
                  <a:lnTo>
                    <a:pt x="11334750" y="3133725"/>
                  </a:lnTo>
                  <a:lnTo>
                    <a:pt x="11191875" y="2924175"/>
                  </a:lnTo>
                  <a:lnTo>
                    <a:pt x="11053762" y="3126740"/>
                  </a:lnTo>
                  <a:lnTo>
                    <a:pt x="10915650" y="2924175"/>
                  </a:lnTo>
                  <a:lnTo>
                    <a:pt x="10777538" y="3126740"/>
                  </a:lnTo>
                  <a:lnTo>
                    <a:pt x="10639425" y="2924175"/>
                  </a:lnTo>
                  <a:lnTo>
                    <a:pt x="10501312" y="3126740"/>
                  </a:lnTo>
                  <a:lnTo>
                    <a:pt x="10363200" y="2924175"/>
                  </a:lnTo>
                  <a:lnTo>
                    <a:pt x="10220325" y="3133725"/>
                  </a:lnTo>
                  <a:lnTo>
                    <a:pt x="10077450" y="2924175"/>
                  </a:lnTo>
                  <a:lnTo>
                    <a:pt x="9934575" y="3133725"/>
                  </a:lnTo>
                  <a:lnTo>
                    <a:pt x="9791700" y="2924175"/>
                  </a:lnTo>
                  <a:lnTo>
                    <a:pt x="9648825" y="3133725"/>
                  </a:lnTo>
                  <a:lnTo>
                    <a:pt x="9505950" y="2924175"/>
                  </a:lnTo>
                  <a:lnTo>
                    <a:pt x="9367838" y="3126740"/>
                  </a:lnTo>
                  <a:lnTo>
                    <a:pt x="9229725" y="2924175"/>
                  </a:lnTo>
                  <a:lnTo>
                    <a:pt x="9091612" y="3126740"/>
                  </a:lnTo>
                  <a:lnTo>
                    <a:pt x="8953500" y="2924175"/>
                  </a:lnTo>
                  <a:lnTo>
                    <a:pt x="8810625" y="3133725"/>
                  </a:lnTo>
                  <a:lnTo>
                    <a:pt x="8793658" y="3133725"/>
                  </a:lnTo>
                  <a:lnTo>
                    <a:pt x="8650783" y="2924175"/>
                  </a:lnTo>
                  <a:lnTo>
                    <a:pt x="8507908" y="3133725"/>
                  </a:lnTo>
                  <a:lnTo>
                    <a:pt x="8365033" y="2924175"/>
                  </a:lnTo>
                  <a:lnTo>
                    <a:pt x="8222158" y="3133725"/>
                  </a:lnTo>
                  <a:lnTo>
                    <a:pt x="8079283" y="2924175"/>
                  </a:lnTo>
                  <a:lnTo>
                    <a:pt x="7936408" y="3133725"/>
                  </a:lnTo>
                  <a:lnTo>
                    <a:pt x="7793533" y="2924175"/>
                  </a:lnTo>
                  <a:lnTo>
                    <a:pt x="7655421" y="3126740"/>
                  </a:lnTo>
                  <a:lnTo>
                    <a:pt x="7517308" y="2924175"/>
                  </a:lnTo>
                  <a:lnTo>
                    <a:pt x="7379196" y="3126740"/>
                  </a:lnTo>
                  <a:lnTo>
                    <a:pt x="7241083" y="2924175"/>
                  </a:lnTo>
                  <a:lnTo>
                    <a:pt x="7102971" y="3126740"/>
                  </a:lnTo>
                  <a:lnTo>
                    <a:pt x="6964858" y="2924175"/>
                  </a:lnTo>
                  <a:lnTo>
                    <a:pt x="6821983" y="3133725"/>
                  </a:lnTo>
                  <a:lnTo>
                    <a:pt x="6679108" y="2924175"/>
                  </a:lnTo>
                  <a:lnTo>
                    <a:pt x="6536233" y="3133725"/>
                  </a:lnTo>
                  <a:lnTo>
                    <a:pt x="6393358" y="2924175"/>
                  </a:lnTo>
                  <a:lnTo>
                    <a:pt x="6250483" y="3133725"/>
                  </a:lnTo>
                  <a:lnTo>
                    <a:pt x="6107608" y="2924175"/>
                  </a:lnTo>
                  <a:lnTo>
                    <a:pt x="5969496" y="3126740"/>
                  </a:lnTo>
                  <a:lnTo>
                    <a:pt x="5831383" y="2924175"/>
                  </a:lnTo>
                  <a:lnTo>
                    <a:pt x="5693271" y="3126740"/>
                  </a:lnTo>
                  <a:lnTo>
                    <a:pt x="5555158" y="2924175"/>
                  </a:lnTo>
                  <a:lnTo>
                    <a:pt x="5417046" y="3126740"/>
                  </a:lnTo>
                  <a:lnTo>
                    <a:pt x="5278933" y="2924175"/>
                  </a:lnTo>
                  <a:lnTo>
                    <a:pt x="5136058" y="3133725"/>
                  </a:lnTo>
                  <a:lnTo>
                    <a:pt x="4993183" y="2924175"/>
                  </a:lnTo>
                  <a:lnTo>
                    <a:pt x="4850308" y="3133725"/>
                  </a:lnTo>
                  <a:lnTo>
                    <a:pt x="4707433" y="2924175"/>
                  </a:lnTo>
                  <a:lnTo>
                    <a:pt x="4564558" y="3133725"/>
                  </a:lnTo>
                  <a:lnTo>
                    <a:pt x="4421683" y="2924175"/>
                  </a:lnTo>
                  <a:lnTo>
                    <a:pt x="4283571" y="3126740"/>
                  </a:lnTo>
                  <a:lnTo>
                    <a:pt x="4145458" y="2924175"/>
                  </a:lnTo>
                  <a:lnTo>
                    <a:pt x="4007346" y="3126740"/>
                  </a:lnTo>
                  <a:lnTo>
                    <a:pt x="3869233" y="2924175"/>
                  </a:lnTo>
                  <a:lnTo>
                    <a:pt x="3731121" y="3126740"/>
                  </a:lnTo>
                  <a:lnTo>
                    <a:pt x="3593008" y="2924175"/>
                  </a:lnTo>
                  <a:lnTo>
                    <a:pt x="3450133" y="3133725"/>
                  </a:lnTo>
                  <a:lnTo>
                    <a:pt x="3307258" y="2924175"/>
                  </a:lnTo>
                  <a:lnTo>
                    <a:pt x="3164383" y="3133725"/>
                  </a:lnTo>
                  <a:lnTo>
                    <a:pt x="3021508" y="2924175"/>
                  </a:lnTo>
                  <a:lnTo>
                    <a:pt x="2878633" y="3133725"/>
                  </a:lnTo>
                  <a:lnTo>
                    <a:pt x="2735758" y="2924175"/>
                  </a:lnTo>
                  <a:lnTo>
                    <a:pt x="2597646" y="3126740"/>
                  </a:lnTo>
                  <a:lnTo>
                    <a:pt x="2459533" y="2924175"/>
                  </a:lnTo>
                  <a:lnTo>
                    <a:pt x="2321421" y="3126740"/>
                  </a:lnTo>
                  <a:lnTo>
                    <a:pt x="2183308" y="2924175"/>
                  </a:lnTo>
                  <a:lnTo>
                    <a:pt x="2040433" y="3133725"/>
                  </a:lnTo>
                  <a:lnTo>
                    <a:pt x="2023466" y="3133725"/>
                  </a:lnTo>
                  <a:lnTo>
                    <a:pt x="1880591" y="2924175"/>
                  </a:lnTo>
                  <a:lnTo>
                    <a:pt x="1737716" y="3133725"/>
                  </a:lnTo>
                  <a:lnTo>
                    <a:pt x="1594841" y="2924175"/>
                  </a:lnTo>
                  <a:lnTo>
                    <a:pt x="1451966" y="3133725"/>
                  </a:lnTo>
                  <a:lnTo>
                    <a:pt x="1309091" y="2924175"/>
                  </a:lnTo>
                  <a:lnTo>
                    <a:pt x="1166216" y="3133725"/>
                  </a:lnTo>
                  <a:lnTo>
                    <a:pt x="1023341" y="2924175"/>
                  </a:lnTo>
                  <a:lnTo>
                    <a:pt x="885229" y="3126740"/>
                  </a:lnTo>
                  <a:lnTo>
                    <a:pt x="747116" y="2924175"/>
                  </a:lnTo>
                  <a:lnTo>
                    <a:pt x="609004" y="3126740"/>
                  </a:lnTo>
                  <a:lnTo>
                    <a:pt x="470891" y="2924175"/>
                  </a:lnTo>
                  <a:lnTo>
                    <a:pt x="332779" y="3126740"/>
                  </a:lnTo>
                  <a:lnTo>
                    <a:pt x="194666" y="2924175"/>
                  </a:lnTo>
                  <a:lnTo>
                    <a:pt x="51791" y="3133725"/>
                  </a:lnTo>
                  <a:lnTo>
                    <a:pt x="0" y="31337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8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任意多边形: 形状 130"/>
            <p:cNvSpPr/>
            <p:nvPr/>
          </p:nvSpPr>
          <p:spPr>
            <a:xfrm flipV="1">
              <a:off x="112057" y="123822"/>
              <a:ext cx="8919885" cy="2411415"/>
            </a:xfrm>
            <a:custGeom>
              <a:avLst/>
              <a:gdLst>
                <a:gd name="connsiteX0" fmla="*/ 0 w 12192000"/>
                <a:gd name="connsiteY0" fmla="*/ 0 h 3133725"/>
                <a:gd name="connsiteX1" fmla="*/ 12192000 w 12192000"/>
                <a:gd name="connsiteY1" fmla="*/ 0 h 3133725"/>
                <a:gd name="connsiteX2" fmla="*/ 12192000 w 12192000"/>
                <a:gd name="connsiteY2" fmla="*/ 3133725 h 3133725"/>
                <a:gd name="connsiteX3" fmla="*/ 12049125 w 12192000"/>
                <a:gd name="connsiteY3" fmla="*/ 2924175 h 3133725"/>
                <a:gd name="connsiteX4" fmla="*/ 11906250 w 12192000"/>
                <a:gd name="connsiteY4" fmla="*/ 3133725 h 3133725"/>
                <a:gd name="connsiteX5" fmla="*/ 11763375 w 12192000"/>
                <a:gd name="connsiteY5" fmla="*/ 2924175 h 3133725"/>
                <a:gd name="connsiteX6" fmla="*/ 11620500 w 12192000"/>
                <a:gd name="connsiteY6" fmla="*/ 3133725 h 3133725"/>
                <a:gd name="connsiteX7" fmla="*/ 11477625 w 12192000"/>
                <a:gd name="connsiteY7" fmla="*/ 2924175 h 3133725"/>
                <a:gd name="connsiteX8" fmla="*/ 11334750 w 12192000"/>
                <a:gd name="connsiteY8" fmla="*/ 3133725 h 3133725"/>
                <a:gd name="connsiteX9" fmla="*/ 11191875 w 12192000"/>
                <a:gd name="connsiteY9" fmla="*/ 2924175 h 3133725"/>
                <a:gd name="connsiteX10" fmla="*/ 11053762 w 12192000"/>
                <a:gd name="connsiteY10" fmla="*/ 3126740 h 3133725"/>
                <a:gd name="connsiteX11" fmla="*/ 10915650 w 12192000"/>
                <a:gd name="connsiteY11" fmla="*/ 2924175 h 3133725"/>
                <a:gd name="connsiteX12" fmla="*/ 10777538 w 12192000"/>
                <a:gd name="connsiteY12" fmla="*/ 3126740 h 3133725"/>
                <a:gd name="connsiteX13" fmla="*/ 10639425 w 12192000"/>
                <a:gd name="connsiteY13" fmla="*/ 2924175 h 3133725"/>
                <a:gd name="connsiteX14" fmla="*/ 10501312 w 12192000"/>
                <a:gd name="connsiteY14" fmla="*/ 3126740 h 3133725"/>
                <a:gd name="connsiteX15" fmla="*/ 10363200 w 12192000"/>
                <a:gd name="connsiteY15" fmla="*/ 2924175 h 3133725"/>
                <a:gd name="connsiteX16" fmla="*/ 10220325 w 12192000"/>
                <a:gd name="connsiteY16" fmla="*/ 3133725 h 3133725"/>
                <a:gd name="connsiteX17" fmla="*/ 10077450 w 12192000"/>
                <a:gd name="connsiteY17" fmla="*/ 2924175 h 3133725"/>
                <a:gd name="connsiteX18" fmla="*/ 9934575 w 12192000"/>
                <a:gd name="connsiteY18" fmla="*/ 3133725 h 3133725"/>
                <a:gd name="connsiteX19" fmla="*/ 9791700 w 12192000"/>
                <a:gd name="connsiteY19" fmla="*/ 2924175 h 3133725"/>
                <a:gd name="connsiteX20" fmla="*/ 9648825 w 12192000"/>
                <a:gd name="connsiteY20" fmla="*/ 3133725 h 3133725"/>
                <a:gd name="connsiteX21" fmla="*/ 9505950 w 12192000"/>
                <a:gd name="connsiteY21" fmla="*/ 2924175 h 3133725"/>
                <a:gd name="connsiteX22" fmla="*/ 9367838 w 12192000"/>
                <a:gd name="connsiteY22" fmla="*/ 3126740 h 3133725"/>
                <a:gd name="connsiteX23" fmla="*/ 9229725 w 12192000"/>
                <a:gd name="connsiteY23" fmla="*/ 2924175 h 3133725"/>
                <a:gd name="connsiteX24" fmla="*/ 9091612 w 12192000"/>
                <a:gd name="connsiteY24" fmla="*/ 3126740 h 3133725"/>
                <a:gd name="connsiteX25" fmla="*/ 8953500 w 12192000"/>
                <a:gd name="connsiteY25" fmla="*/ 2924175 h 3133725"/>
                <a:gd name="connsiteX26" fmla="*/ 8810625 w 12192000"/>
                <a:gd name="connsiteY26" fmla="*/ 3133725 h 3133725"/>
                <a:gd name="connsiteX27" fmla="*/ 8793658 w 12192000"/>
                <a:gd name="connsiteY27" fmla="*/ 3133725 h 3133725"/>
                <a:gd name="connsiteX28" fmla="*/ 8650783 w 12192000"/>
                <a:gd name="connsiteY28" fmla="*/ 2924175 h 3133725"/>
                <a:gd name="connsiteX29" fmla="*/ 8507908 w 12192000"/>
                <a:gd name="connsiteY29" fmla="*/ 3133725 h 3133725"/>
                <a:gd name="connsiteX30" fmla="*/ 8365033 w 12192000"/>
                <a:gd name="connsiteY30" fmla="*/ 2924175 h 3133725"/>
                <a:gd name="connsiteX31" fmla="*/ 8222158 w 12192000"/>
                <a:gd name="connsiteY31" fmla="*/ 3133725 h 3133725"/>
                <a:gd name="connsiteX32" fmla="*/ 8079283 w 12192000"/>
                <a:gd name="connsiteY32" fmla="*/ 2924175 h 3133725"/>
                <a:gd name="connsiteX33" fmla="*/ 7936408 w 12192000"/>
                <a:gd name="connsiteY33" fmla="*/ 3133725 h 3133725"/>
                <a:gd name="connsiteX34" fmla="*/ 7793533 w 12192000"/>
                <a:gd name="connsiteY34" fmla="*/ 2924175 h 3133725"/>
                <a:gd name="connsiteX35" fmla="*/ 7655421 w 12192000"/>
                <a:gd name="connsiteY35" fmla="*/ 3126740 h 3133725"/>
                <a:gd name="connsiteX36" fmla="*/ 7517308 w 12192000"/>
                <a:gd name="connsiteY36" fmla="*/ 2924175 h 3133725"/>
                <a:gd name="connsiteX37" fmla="*/ 7379196 w 12192000"/>
                <a:gd name="connsiteY37" fmla="*/ 3126740 h 3133725"/>
                <a:gd name="connsiteX38" fmla="*/ 7241083 w 12192000"/>
                <a:gd name="connsiteY38" fmla="*/ 2924175 h 3133725"/>
                <a:gd name="connsiteX39" fmla="*/ 7102971 w 12192000"/>
                <a:gd name="connsiteY39" fmla="*/ 3126740 h 3133725"/>
                <a:gd name="connsiteX40" fmla="*/ 6964858 w 12192000"/>
                <a:gd name="connsiteY40" fmla="*/ 2924175 h 3133725"/>
                <a:gd name="connsiteX41" fmla="*/ 6821983 w 12192000"/>
                <a:gd name="connsiteY41" fmla="*/ 3133725 h 3133725"/>
                <a:gd name="connsiteX42" fmla="*/ 6679108 w 12192000"/>
                <a:gd name="connsiteY42" fmla="*/ 2924175 h 3133725"/>
                <a:gd name="connsiteX43" fmla="*/ 6536233 w 12192000"/>
                <a:gd name="connsiteY43" fmla="*/ 3133725 h 3133725"/>
                <a:gd name="connsiteX44" fmla="*/ 6393358 w 12192000"/>
                <a:gd name="connsiteY44" fmla="*/ 2924175 h 3133725"/>
                <a:gd name="connsiteX45" fmla="*/ 6250483 w 12192000"/>
                <a:gd name="connsiteY45" fmla="*/ 3133725 h 3133725"/>
                <a:gd name="connsiteX46" fmla="*/ 6107608 w 12192000"/>
                <a:gd name="connsiteY46" fmla="*/ 2924175 h 3133725"/>
                <a:gd name="connsiteX47" fmla="*/ 5969496 w 12192000"/>
                <a:gd name="connsiteY47" fmla="*/ 3126740 h 3133725"/>
                <a:gd name="connsiteX48" fmla="*/ 5831383 w 12192000"/>
                <a:gd name="connsiteY48" fmla="*/ 2924175 h 3133725"/>
                <a:gd name="connsiteX49" fmla="*/ 5693271 w 12192000"/>
                <a:gd name="connsiteY49" fmla="*/ 3126740 h 3133725"/>
                <a:gd name="connsiteX50" fmla="*/ 5555158 w 12192000"/>
                <a:gd name="connsiteY50" fmla="*/ 2924175 h 3133725"/>
                <a:gd name="connsiteX51" fmla="*/ 5417046 w 12192000"/>
                <a:gd name="connsiteY51" fmla="*/ 3126740 h 3133725"/>
                <a:gd name="connsiteX52" fmla="*/ 5278933 w 12192000"/>
                <a:gd name="connsiteY52" fmla="*/ 2924175 h 3133725"/>
                <a:gd name="connsiteX53" fmla="*/ 5136058 w 12192000"/>
                <a:gd name="connsiteY53" fmla="*/ 3133725 h 3133725"/>
                <a:gd name="connsiteX54" fmla="*/ 4993183 w 12192000"/>
                <a:gd name="connsiteY54" fmla="*/ 2924175 h 3133725"/>
                <a:gd name="connsiteX55" fmla="*/ 4850308 w 12192000"/>
                <a:gd name="connsiteY55" fmla="*/ 3133725 h 3133725"/>
                <a:gd name="connsiteX56" fmla="*/ 4707433 w 12192000"/>
                <a:gd name="connsiteY56" fmla="*/ 2924175 h 3133725"/>
                <a:gd name="connsiteX57" fmla="*/ 4564558 w 12192000"/>
                <a:gd name="connsiteY57" fmla="*/ 3133725 h 3133725"/>
                <a:gd name="connsiteX58" fmla="*/ 4421683 w 12192000"/>
                <a:gd name="connsiteY58" fmla="*/ 2924175 h 3133725"/>
                <a:gd name="connsiteX59" fmla="*/ 4283571 w 12192000"/>
                <a:gd name="connsiteY59" fmla="*/ 3126740 h 3133725"/>
                <a:gd name="connsiteX60" fmla="*/ 4145458 w 12192000"/>
                <a:gd name="connsiteY60" fmla="*/ 2924175 h 3133725"/>
                <a:gd name="connsiteX61" fmla="*/ 4007346 w 12192000"/>
                <a:gd name="connsiteY61" fmla="*/ 3126740 h 3133725"/>
                <a:gd name="connsiteX62" fmla="*/ 3869233 w 12192000"/>
                <a:gd name="connsiteY62" fmla="*/ 2924175 h 3133725"/>
                <a:gd name="connsiteX63" fmla="*/ 3731121 w 12192000"/>
                <a:gd name="connsiteY63" fmla="*/ 3126740 h 3133725"/>
                <a:gd name="connsiteX64" fmla="*/ 3593008 w 12192000"/>
                <a:gd name="connsiteY64" fmla="*/ 2924175 h 3133725"/>
                <a:gd name="connsiteX65" fmla="*/ 3450133 w 12192000"/>
                <a:gd name="connsiteY65" fmla="*/ 3133725 h 3133725"/>
                <a:gd name="connsiteX66" fmla="*/ 3307258 w 12192000"/>
                <a:gd name="connsiteY66" fmla="*/ 2924175 h 3133725"/>
                <a:gd name="connsiteX67" fmla="*/ 3164383 w 12192000"/>
                <a:gd name="connsiteY67" fmla="*/ 3133725 h 3133725"/>
                <a:gd name="connsiteX68" fmla="*/ 3021508 w 12192000"/>
                <a:gd name="connsiteY68" fmla="*/ 2924175 h 3133725"/>
                <a:gd name="connsiteX69" fmla="*/ 2878633 w 12192000"/>
                <a:gd name="connsiteY69" fmla="*/ 3133725 h 3133725"/>
                <a:gd name="connsiteX70" fmla="*/ 2735758 w 12192000"/>
                <a:gd name="connsiteY70" fmla="*/ 2924175 h 3133725"/>
                <a:gd name="connsiteX71" fmla="*/ 2597646 w 12192000"/>
                <a:gd name="connsiteY71" fmla="*/ 3126740 h 3133725"/>
                <a:gd name="connsiteX72" fmla="*/ 2459533 w 12192000"/>
                <a:gd name="connsiteY72" fmla="*/ 2924175 h 3133725"/>
                <a:gd name="connsiteX73" fmla="*/ 2321421 w 12192000"/>
                <a:gd name="connsiteY73" fmla="*/ 3126740 h 3133725"/>
                <a:gd name="connsiteX74" fmla="*/ 2183308 w 12192000"/>
                <a:gd name="connsiteY74" fmla="*/ 2924175 h 3133725"/>
                <a:gd name="connsiteX75" fmla="*/ 2040433 w 12192000"/>
                <a:gd name="connsiteY75" fmla="*/ 3133725 h 3133725"/>
                <a:gd name="connsiteX76" fmla="*/ 2023466 w 12192000"/>
                <a:gd name="connsiteY76" fmla="*/ 3133725 h 3133725"/>
                <a:gd name="connsiteX77" fmla="*/ 1880591 w 12192000"/>
                <a:gd name="connsiteY77" fmla="*/ 2924175 h 3133725"/>
                <a:gd name="connsiteX78" fmla="*/ 1737716 w 12192000"/>
                <a:gd name="connsiteY78" fmla="*/ 3133725 h 3133725"/>
                <a:gd name="connsiteX79" fmla="*/ 1594841 w 12192000"/>
                <a:gd name="connsiteY79" fmla="*/ 2924175 h 3133725"/>
                <a:gd name="connsiteX80" fmla="*/ 1451966 w 12192000"/>
                <a:gd name="connsiteY80" fmla="*/ 3133725 h 3133725"/>
                <a:gd name="connsiteX81" fmla="*/ 1309091 w 12192000"/>
                <a:gd name="connsiteY81" fmla="*/ 2924175 h 3133725"/>
                <a:gd name="connsiteX82" fmla="*/ 1166216 w 12192000"/>
                <a:gd name="connsiteY82" fmla="*/ 3133725 h 3133725"/>
                <a:gd name="connsiteX83" fmla="*/ 1023341 w 12192000"/>
                <a:gd name="connsiteY83" fmla="*/ 2924175 h 3133725"/>
                <a:gd name="connsiteX84" fmla="*/ 885229 w 12192000"/>
                <a:gd name="connsiteY84" fmla="*/ 3126740 h 3133725"/>
                <a:gd name="connsiteX85" fmla="*/ 747116 w 12192000"/>
                <a:gd name="connsiteY85" fmla="*/ 2924175 h 3133725"/>
                <a:gd name="connsiteX86" fmla="*/ 609004 w 12192000"/>
                <a:gd name="connsiteY86" fmla="*/ 3126740 h 3133725"/>
                <a:gd name="connsiteX87" fmla="*/ 470891 w 12192000"/>
                <a:gd name="connsiteY87" fmla="*/ 2924175 h 3133725"/>
                <a:gd name="connsiteX88" fmla="*/ 332779 w 12192000"/>
                <a:gd name="connsiteY88" fmla="*/ 3126740 h 3133725"/>
                <a:gd name="connsiteX89" fmla="*/ 194666 w 12192000"/>
                <a:gd name="connsiteY89" fmla="*/ 2924175 h 3133725"/>
                <a:gd name="connsiteX90" fmla="*/ 51791 w 12192000"/>
                <a:gd name="connsiteY90" fmla="*/ 3133725 h 3133725"/>
                <a:gd name="connsiteX91" fmla="*/ 0 w 12192000"/>
                <a:gd name="connsiteY91" fmla="*/ 3133725 h 3133725"/>
                <a:gd name="connsiteX92" fmla="*/ 0 w 12192000"/>
                <a:gd name="connsiteY92" fmla="*/ 0 h 313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12192000" h="3133725">
                  <a:moveTo>
                    <a:pt x="0" y="0"/>
                  </a:moveTo>
                  <a:lnTo>
                    <a:pt x="12192000" y="0"/>
                  </a:lnTo>
                  <a:lnTo>
                    <a:pt x="12192000" y="3133725"/>
                  </a:lnTo>
                  <a:lnTo>
                    <a:pt x="12049125" y="2924175"/>
                  </a:lnTo>
                  <a:lnTo>
                    <a:pt x="11906250" y="3133725"/>
                  </a:lnTo>
                  <a:lnTo>
                    <a:pt x="11763375" y="2924175"/>
                  </a:lnTo>
                  <a:lnTo>
                    <a:pt x="11620500" y="3133725"/>
                  </a:lnTo>
                  <a:lnTo>
                    <a:pt x="11477625" y="2924175"/>
                  </a:lnTo>
                  <a:lnTo>
                    <a:pt x="11334750" y="3133725"/>
                  </a:lnTo>
                  <a:lnTo>
                    <a:pt x="11191875" y="2924175"/>
                  </a:lnTo>
                  <a:lnTo>
                    <a:pt x="11053762" y="3126740"/>
                  </a:lnTo>
                  <a:lnTo>
                    <a:pt x="10915650" y="2924175"/>
                  </a:lnTo>
                  <a:lnTo>
                    <a:pt x="10777538" y="3126740"/>
                  </a:lnTo>
                  <a:lnTo>
                    <a:pt x="10639425" y="2924175"/>
                  </a:lnTo>
                  <a:lnTo>
                    <a:pt x="10501312" y="3126740"/>
                  </a:lnTo>
                  <a:lnTo>
                    <a:pt x="10363200" y="2924175"/>
                  </a:lnTo>
                  <a:lnTo>
                    <a:pt x="10220325" y="3133725"/>
                  </a:lnTo>
                  <a:lnTo>
                    <a:pt x="10077450" y="2924175"/>
                  </a:lnTo>
                  <a:lnTo>
                    <a:pt x="9934575" y="3133725"/>
                  </a:lnTo>
                  <a:lnTo>
                    <a:pt x="9791700" y="2924175"/>
                  </a:lnTo>
                  <a:lnTo>
                    <a:pt x="9648825" y="3133725"/>
                  </a:lnTo>
                  <a:lnTo>
                    <a:pt x="9505950" y="2924175"/>
                  </a:lnTo>
                  <a:lnTo>
                    <a:pt x="9367838" y="3126740"/>
                  </a:lnTo>
                  <a:lnTo>
                    <a:pt x="9229725" y="2924175"/>
                  </a:lnTo>
                  <a:lnTo>
                    <a:pt x="9091612" y="3126740"/>
                  </a:lnTo>
                  <a:lnTo>
                    <a:pt x="8953500" y="2924175"/>
                  </a:lnTo>
                  <a:lnTo>
                    <a:pt x="8810625" y="3133725"/>
                  </a:lnTo>
                  <a:lnTo>
                    <a:pt x="8793658" y="3133725"/>
                  </a:lnTo>
                  <a:lnTo>
                    <a:pt x="8650783" y="2924175"/>
                  </a:lnTo>
                  <a:lnTo>
                    <a:pt x="8507908" y="3133725"/>
                  </a:lnTo>
                  <a:lnTo>
                    <a:pt x="8365033" y="2924175"/>
                  </a:lnTo>
                  <a:lnTo>
                    <a:pt x="8222158" y="3133725"/>
                  </a:lnTo>
                  <a:lnTo>
                    <a:pt x="8079283" y="2924175"/>
                  </a:lnTo>
                  <a:lnTo>
                    <a:pt x="7936408" y="3133725"/>
                  </a:lnTo>
                  <a:lnTo>
                    <a:pt x="7793533" y="2924175"/>
                  </a:lnTo>
                  <a:lnTo>
                    <a:pt x="7655421" y="3126740"/>
                  </a:lnTo>
                  <a:lnTo>
                    <a:pt x="7517308" y="2924175"/>
                  </a:lnTo>
                  <a:lnTo>
                    <a:pt x="7379196" y="3126740"/>
                  </a:lnTo>
                  <a:lnTo>
                    <a:pt x="7241083" y="2924175"/>
                  </a:lnTo>
                  <a:lnTo>
                    <a:pt x="7102971" y="3126740"/>
                  </a:lnTo>
                  <a:lnTo>
                    <a:pt x="6964858" y="2924175"/>
                  </a:lnTo>
                  <a:lnTo>
                    <a:pt x="6821983" y="3133725"/>
                  </a:lnTo>
                  <a:lnTo>
                    <a:pt x="6679108" y="2924175"/>
                  </a:lnTo>
                  <a:lnTo>
                    <a:pt x="6536233" y="3133725"/>
                  </a:lnTo>
                  <a:lnTo>
                    <a:pt x="6393358" y="2924175"/>
                  </a:lnTo>
                  <a:lnTo>
                    <a:pt x="6250483" y="3133725"/>
                  </a:lnTo>
                  <a:lnTo>
                    <a:pt x="6107608" y="2924175"/>
                  </a:lnTo>
                  <a:lnTo>
                    <a:pt x="5969496" y="3126740"/>
                  </a:lnTo>
                  <a:lnTo>
                    <a:pt x="5831383" y="2924175"/>
                  </a:lnTo>
                  <a:lnTo>
                    <a:pt x="5693271" y="3126740"/>
                  </a:lnTo>
                  <a:lnTo>
                    <a:pt x="5555158" y="2924175"/>
                  </a:lnTo>
                  <a:lnTo>
                    <a:pt x="5417046" y="3126740"/>
                  </a:lnTo>
                  <a:lnTo>
                    <a:pt x="5278933" y="2924175"/>
                  </a:lnTo>
                  <a:lnTo>
                    <a:pt x="5136058" y="3133725"/>
                  </a:lnTo>
                  <a:lnTo>
                    <a:pt x="4993183" y="2924175"/>
                  </a:lnTo>
                  <a:lnTo>
                    <a:pt x="4850308" y="3133725"/>
                  </a:lnTo>
                  <a:lnTo>
                    <a:pt x="4707433" y="2924175"/>
                  </a:lnTo>
                  <a:lnTo>
                    <a:pt x="4564558" y="3133725"/>
                  </a:lnTo>
                  <a:lnTo>
                    <a:pt x="4421683" y="2924175"/>
                  </a:lnTo>
                  <a:lnTo>
                    <a:pt x="4283571" y="3126740"/>
                  </a:lnTo>
                  <a:lnTo>
                    <a:pt x="4145458" y="2924175"/>
                  </a:lnTo>
                  <a:lnTo>
                    <a:pt x="4007346" y="3126740"/>
                  </a:lnTo>
                  <a:lnTo>
                    <a:pt x="3869233" y="2924175"/>
                  </a:lnTo>
                  <a:lnTo>
                    <a:pt x="3731121" y="3126740"/>
                  </a:lnTo>
                  <a:lnTo>
                    <a:pt x="3593008" y="2924175"/>
                  </a:lnTo>
                  <a:lnTo>
                    <a:pt x="3450133" y="3133725"/>
                  </a:lnTo>
                  <a:lnTo>
                    <a:pt x="3307258" y="2924175"/>
                  </a:lnTo>
                  <a:lnTo>
                    <a:pt x="3164383" y="3133725"/>
                  </a:lnTo>
                  <a:lnTo>
                    <a:pt x="3021508" y="2924175"/>
                  </a:lnTo>
                  <a:lnTo>
                    <a:pt x="2878633" y="3133725"/>
                  </a:lnTo>
                  <a:lnTo>
                    <a:pt x="2735758" y="2924175"/>
                  </a:lnTo>
                  <a:lnTo>
                    <a:pt x="2597646" y="3126740"/>
                  </a:lnTo>
                  <a:lnTo>
                    <a:pt x="2459533" y="2924175"/>
                  </a:lnTo>
                  <a:lnTo>
                    <a:pt x="2321421" y="3126740"/>
                  </a:lnTo>
                  <a:lnTo>
                    <a:pt x="2183308" y="2924175"/>
                  </a:lnTo>
                  <a:lnTo>
                    <a:pt x="2040433" y="3133725"/>
                  </a:lnTo>
                  <a:lnTo>
                    <a:pt x="2023466" y="3133725"/>
                  </a:lnTo>
                  <a:lnTo>
                    <a:pt x="1880591" y="2924175"/>
                  </a:lnTo>
                  <a:lnTo>
                    <a:pt x="1737716" y="3133725"/>
                  </a:lnTo>
                  <a:lnTo>
                    <a:pt x="1594841" y="2924175"/>
                  </a:lnTo>
                  <a:lnTo>
                    <a:pt x="1451966" y="3133725"/>
                  </a:lnTo>
                  <a:lnTo>
                    <a:pt x="1309091" y="2924175"/>
                  </a:lnTo>
                  <a:lnTo>
                    <a:pt x="1166216" y="3133725"/>
                  </a:lnTo>
                  <a:lnTo>
                    <a:pt x="1023341" y="2924175"/>
                  </a:lnTo>
                  <a:lnTo>
                    <a:pt x="885229" y="3126740"/>
                  </a:lnTo>
                  <a:lnTo>
                    <a:pt x="747116" y="2924175"/>
                  </a:lnTo>
                  <a:lnTo>
                    <a:pt x="609004" y="3126740"/>
                  </a:lnTo>
                  <a:lnTo>
                    <a:pt x="470891" y="2924175"/>
                  </a:lnTo>
                  <a:lnTo>
                    <a:pt x="332779" y="3126740"/>
                  </a:lnTo>
                  <a:lnTo>
                    <a:pt x="194666" y="2924175"/>
                  </a:lnTo>
                  <a:lnTo>
                    <a:pt x="51791" y="3133725"/>
                  </a:lnTo>
                  <a:lnTo>
                    <a:pt x="0" y="31337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8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3077" name="图片 7"/>
          <p:cNvPicPr>
            <a:picLocks noChangeAspect="1"/>
          </p:cNvPicPr>
          <p:nvPr userDrawn="1"/>
        </p:nvPicPr>
        <p:blipFill>
          <a:blip r:embed="rId3"/>
          <a:srcRect l="8179" r="33086" b="42101"/>
          <a:stretch>
            <a:fillRect/>
          </a:stretch>
        </p:blipFill>
        <p:spPr>
          <a:xfrm>
            <a:off x="0" y="3595688"/>
            <a:ext cx="1570038" cy="154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51838" y="4370388"/>
            <a:ext cx="847725" cy="847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: 形状 130"/>
          <p:cNvSpPr/>
          <p:nvPr/>
        </p:nvSpPr>
        <p:spPr>
          <a:xfrm>
            <a:off x="0" y="0"/>
            <a:ext cx="9144000" cy="3108325"/>
          </a:xfrm>
          <a:custGeom>
            <a:avLst/>
            <a:gdLst>
              <a:gd name="connsiteX0" fmla="*/ 0 w 12192000"/>
              <a:gd name="connsiteY0" fmla="*/ 0 h 3133725"/>
              <a:gd name="connsiteX1" fmla="*/ 12192000 w 12192000"/>
              <a:gd name="connsiteY1" fmla="*/ 0 h 3133725"/>
              <a:gd name="connsiteX2" fmla="*/ 12192000 w 12192000"/>
              <a:gd name="connsiteY2" fmla="*/ 3133725 h 3133725"/>
              <a:gd name="connsiteX3" fmla="*/ 12049125 w 12192000"/>
              <a:gd name="connsiteY3" fmla="*/ 2924175 h 3133725"/>
              <a:gd name="connsiteX4" fmla="*/ 11906250 w 12192000"/>
              <a:gd name="connsiteY4" fmla="*/ 3133725 h 3133725"/>
              <a:gd name="connsiteX5" fmla="*/ 11763375 w 12192000"/>
              <a:gd name="connsiteY5" fmla="*/ 2924175 h 3133725"/>
              <a:gd name="connsiteX6" fmla="*/ 11620500 w 12192000"/>
              <a:gd name="connsiteY6" fmla="*/ 3133725 h 3133725"/>
              <a:gd name="connsiteX7" fmla="*/ 11477625 w 12192000"/>
              <a:gd name="connsiteY7" fmla="*/ 2924175 h 3133725"/>
              <a:gd name="connsiteX8" fmla="*/ 11334750 w 12192000"/>
              <a:gd name="connsiteY8" fmla="*/ 3133725 h 3133725"/>
              <a:gd name="connsiteX9" fmla="*/ 11191875 w 12192000"/>
              <a:gd name="connsiteY9" fmla="*/ 2924175 h 3133725"/>
              <a:gd name="connsiteX10" fmla="*/ 11053762 w 12192000"/>
              <a:gd name="connsiteY10" fmla="*/ 3126740 h 3133725"/>
              <a:gd name="connsiteX11" fmla="*/ 10915650 w 12192000"/>
              <a:gd name="connsiteY11" fmla="*/ 2924175 h 3133725"/>
              <a:gd name="connsiteX12" fmla="*/ 10777538 w 12192000"/>
              <a:gd name="connsiteY12" fmla="*/ 3126740 h 3133725"/>
              <a:gd name="connsiteX13" fmla="*/ 10639425 w 12192000"/>
              <a:gd name="connsiteY13" fmla="*/ 2924175 h 3133725"/>
              <a:gd name="connsiteX14" fmla="*/ 10501312 w 12192000"/>
              <a:gd name="connsiteY14" fmla="*/ 3126740 h 3133725"/>
              <a:gd name="connsiteX15" fmla="*/ 10363200 w 12192000"/>
              <a:gd name="connsiteY15" fmla="*/ 2924175 h 3133725"/>
              <a:gd name="connsiteX16" fmla="*/ 10220325 w 12192000"/>
              <a:gd name="connsiteY16" fmla="*/ 3133725 h 3133725"/>
              <a:gd name="connsiteX17" fmla="*/ 10077450 w 12192000"/>
              <a:gd name="connsiteY17" fmla="*/ 2924175 h 3133725"/>
              <a:gd name="connsiteX18" fmla="*/ 9934575 w 12192000"/>
              <a:gd name="connsiteY18" fmla="*/ 3133725 h 3133725"/>
              <a:gd name="connsiteX19" fmla="*/ 9791700 w 12192000"/>
              <a:gd name="connsiteY19" fmla="*/ 2924175 h 3133725"/>
              <a:gd name="connsiteX20" fmla="*/ 9648825 w 12192000"/>
              <a:gd name="connsiteY20" fmla="*/ 3133725 h 3133725"/>
              <a:gd name="connsiteX21" fmla="*/ 9505950 w 12192000"/>
              <a:gd name="connsiteY21" fmla="*/ 2924175 h 3133725"/>
              <a:gd name="connsiteX22" fmla="*/ 9367838 w 12192000"/>
              <a:gd name="connsiteY22" fmla="*/ 3126740 h 3133725"/>
              <a:gd name="connsiteX23" fmla="*/ 9229725 w 12192000"/>
              <a:gd name="connsiteY23" fmla="*/ 2924175 h 3133725"/>
              <a:gd name="connsiteX24" fmla="*/ 9091612 w 12192000"/>
              <a:gd name="connsiteY24" fmla="*/ 3126740 h 3133725"/>
              <a:gd name="connsiteX25" fmla="*/ 8953500 w 12192000"/>
              <a:gd name="connsiteY25" fmla="*/ 2924175 h 3133725"/>
              <a:gd name="connsiteX26" fmla="*/ 8810625 w 12192000"/>
              <a:gd name="connsiteY26" fmla="*/ 3133725 h 3133725"/>
              <a:gd name="connsiteX27" fmla="*/ 8793658 w 12192000"/>
              <a:gd name="connsiteY27" fmla="*/ 3133725 h 3133725"/>
              <a:gd name="connsiteX28" fmla="*/ 8650783 w 12192000"/>
              <a:gd name="connsiteY28" fmla="*/ 2924175 h 3133725"/>
              <a:gd name="connsiteX29" fmla="*/ 8507908 w 12192000"/>
              <a:gd name="connsiteY29" fmla="*/ 3133725 h 3133725"/>
              <a:gd name="connsiteX30" fmla="*/ 8365033 w 12192000"/>
              <a:gd name="connsiteY30" fmla="*/ 2924175 h 3133725"/>
              <a:gd name="connsiteX31" fmla="*/ 8222158 w 12192000"/>
              <a:gd name="connsiteY31" fmla="*/ 3133725 h 3133725"/>
              <a:gd name="connsiteX32" fmla="*/ 8079283 w 12192000"/>
              <a:gd name="connsiteY32" fmla="*/ 2924175 h 3133725"/>
              <a:gd name="connsiteX33" fmla="*/ 7936408 w 12192000"/>
              <a:gd name="connsiteY33" fmla="*/ 3133725 h 3133725"/>
              <a:gd name="connsiteX34" fmla="*/ 7793533 w 12192000"/>
              <a:gd name="connsiteY34" fmla="*/ 2924175 h 3133725"/>
              <a:gd name="connsiteX35" fmla="*/ 7655421 w 12192000"/>
              <a:gd name="connsiteY35" fmla="*/ 3126740 h 3133725"/>
              <a:gd name="connsiteX36" fmla="*/ 7517308 w 12192000"/>
              <a:gd name="connsiteY36" fmla="*/ 2924175 h 3133725"/>
              <a:gd name="connsiteX37" fmla="*/ 7379196 w 12192000"/>
              <a:gd name="connsiteY37" fmla="*/ 3126740 h 3133725"/>
              <a:gd name="connsiteX38" fmla="*/ 7241083 w 12192000"/>
              <a:gd name="connsiteY38" fmla="*/ 2924175 h 3133725"/>
              <a:gd name="connsiteX39" fmla="*/ 7102971 w 12192000"/>
              <a:gd name="connsiteY39" fmla="*/ 3126740 h 3133725"/>
              <a:gd name="connsiteX40" fmla="*/ 6964858 w 12192000"/>
              <a:gd name="connsiteY40" fmla="*/ 2924175 h 3133725"/>
              <a:gd name="connsiteX41" fmla="*/ 6821983 w 12192000"/>
              <a:gd name="connsiteY41" fmla="*/ 3133725 h 3133725"/>
              <a:gd name="connsiteX42" fmla="*/ 6679108 w 12192000"/>
              <a:gd name="connsiteY42" fmla="*/ 2924175 h 3133725"/>
              <a:gd name="connsiteX43" fmla="*/ 6536233 w 12192000"/>
              <a:gd name="connsiteY43" fmla="*/ 3133725 h 3133725"/>
              <a:gd name="connsiteX44" fmla="*/ 6393358 w 12192000"/>
              <a:gd name="connsiteY44" fmla="*/ 2924175 h 3133725"/>
              <a:gd name="connsiteX45" fmla="*/ 6250483 w 12192000"/>
              <a:gd name="connsiteY45" fmla="*/ 3133725 h 3133725"/>
              <a:gd name="connsiteX46" fmla="*/ 6107608 w 12192000"/>
              <a:gd name="connsiteY46" fmla="*/ 2924175 h 3133725"/>
              <a:gd name="connsiteX47" fmla="*/ 5969496 w 12192000"/>
              <a:gd name="connsiteY47" fmla="*/ 3126740 h 3133725"/>
              <a:gd name="connsiteX48" fmla="*/ 5831383 w 12192000"/>
              <a:gd name="connsiteY48" fmla="*/ 2924175 h 3133725"/>
              <a:gd name="connsiteX49" fmla="*/ 5693271 w 12192000"/>
              <a:gd name="connsiteY49" fmla="*/ 3126740 h 3133725"/>
              <a:gd name="connsiteX50" fmla="*/ 5555158 w 12192000"/>
              <a:gd name="connsiteY50" fmla="*/ 2924175 h 3133725"/>
              <a:gd name="connsiteX51" fmla="*/ 5417046 w 12192000"/>
              <a:gd name="connsiteY51" fmla="*/ 3126740 h 3133725"/>
              <a:gd name="connsiteX52" fmla="*/ 5278933 w 12192000"/>
              <a:gd name="connsiteY52" fmla="*/ 2924175 h 3133725"/>
              <a:gd name="connsiteX53" fmla="*/ 5136058 w 12192000"/>
              <a:gd name="connsiteY53" fmla="*/ 3133725 h 3133725"/>
              <a:gd name="connsiteX54" fmla="*/ 4993183 w 12192000"/>
              <a:gd name="connsiteY54" fmla="*/ 2924175 h 3133725"/>
              <a:gd name="connsiteX55" fmla="*/ 4850308 w 12192000"/>
              <a:gd name="connsiteY55" fmla="*/ 3133725 h 3133725"/>
              <a:gd name="connsiteX56" fmla="*/ 4707433 w 12192000"/>
              <a:gd name="connsiteY56" fmla="*/ 2924175 h 3133725"/>
              <a:gd name="connsiteX57" fmla="*/ 4564558 w 12192000"/>
              <a:gd name="connsiteY57" fmla="*/ 3133725 h 3133725"/>
              <a:gd name="connsiteX58" fmla="*/ 4421683 w 12192000"/>
              <a:gd name="connsiteY58" fmla="*/ 2924175 h 3133725"/>
              <a:gd name="connsiteX59" fmla="*/ 4283571 w 12192000"/>
              <a:gd name="connsiteY59" fmla="*/ 3126740 h 3133725"/>
              <a:gd name="connsiteX60" fmla="*/ 4145458 w 12192000"/>
              <a:gd name="connsiteY60" fmla="*/ 2924175 h 3133725"/>
              <a:gd name="connsiteX61" fmla="*/ 4007346 w 12192000"/>
              <a:gd name="connsiteY61" fmla="*/ 3126740 h 3133725"/>
              <a:gd name="connsiteX62" fmla="*/ 3869233 w 12192000"/>
              <a:gd name="connsiteY62" fmla="*/ 2924175 h 3133725"/>
              <a:gd name="connsiteX63" fmla="*/ 3731121 w 12192000"/>
              <a:gd name="connsiteY63" fmla="*/ 3126740 h 3133725"/>
              <a:gd name="connsiteX64" fmla="*/ 3593008 w 12192000"/>
              <a:gd name="connsiteY64" fmla="*/ 2924175 h 3133725"/>
              <a:gd name="connsiteX65" fmla="*/ 3450133 w 12192000"/>
              <a:gd name="connsiteY65" fmla="*/ 3133725 h 3133725"/>
              <a:gd name="connsiteX66" fmla="*/ 3307258 w 12192000"/>
              <a:gd name="connsiteY66" fmla="*/ 2924175 h 3133725"/>
              <a:gd name="connsiteX67" fmla="*/ 3164383 w 12192000"/>
              <a:gd name="connsiteY67" fmla="*/ 3133725 h 3133725"/>
              <a:gd name="connsiteX68" fmla="*/ 3021508 w 12192000"/>
              <a:gd name="connsiteY68" fmla="*/ 2924175 h 3133725"/>
              <a:gd name="connsiteX69" fmla="*/ 2878633 w 12192000"/>
              <a:gd name="connsiteY69" fmla="*/ 3133725 h 3133725"/>
              <a:gd name="connsiteX70" fmla="*/ 2735758 w 12192000"/>
              <a:gd name="connsiteY70" fmla="*/ 2924175 h 3133725"/>
              <a:gd name="connsiteX71" fmla="*/ 2597646 w 12192000"/>
              <a:gd name="connsiteY71" fmla="*/ 3126740 h 3133725"/>
              <a:gd name="connsiteX72" fmla="*/ 2459533 w 12192000"/>
              <a:gd name="connsiteY72" fmla="*/ 2924175 h 3133725"/>
              <a:gd name="connsiteX73" fmla="*/ 2321421 w 12192000"/>
              <a:gd name="connsiteY73" fmla="*/ 3126740 h 3133725"/>
              <a:gd name="connsiteX74" fmla="*/ 2183308 w 12192000"/>
              <a:gd name="connsiteY74" fmla="*/ 2924175 h 3133725"/>
              <a:gd name="connsiteX75" fmla="*/ 2040433 w 12192000"/>
              <a:gd name="connsiteY75" fmla="*/ 3133725 h 3133725"/>
              <a:gd name="connsiteX76" fmla="*/ 2023466 w 12192000"/>
              <a:gd name="connsiteY76" fmla="*/ 3133725 h 3133725"/>
              <a:gd name="connsiteX77" fmla="*/ 1880591 w 12192000"/>
              <a:gd name="connsiteY77" fmla="*/ 2924175 h 3133725"/>
              <a:gd name="connsiteX78" fmla="*/ 1737716 w 12192000"/>
              <a:gd name="connsiteY78" fmla="*/ 3133725 h 3133725"/>
              <a:gd name="connsiteX79" fmla="*/ 1594841 w 12192000"/>
              <a:gd name="connsiteY79" fmla="*/ 2924175 h 3133725"/>
              <a:gd name="connsiteX80" fmla="*/ 1451966 w 12192000"/>
              <a:gd name="connsiteY80" fmla="*/ 3133725 h 3133725"/>
              <a:gd name="connsiteX81" fmla="*/ 1309091 w 12192000"/>
              <a:gd name="connsiteY81" fmla="*/ 2924175 h 3133725"/>
              <a:gd name="connsiteX82" fmla="*/ 1166216 w 12192000"/>
              <a:gd name="connsiteY82" fmla="*/ 3133725 h 3133725"/>
              <a:gd name="connsiteX83" fmla="*/ 1023341 w 12192000"/>
              <a:gd name="connsiteY83" fmla="*/ 2924175 h 3133725"/>
              <a:gd name="connsiteX84" fmla="*/ 885229 w 12192000"/>
              <a:gd name="connsiteY84" fmla="*/ 3126740 h 3133725"/>
              <a:gd name="connsiteX85" fmla="*/ 747116 w 12192000"/>
              <a:gd name="connsiteY85" fmla="*/ 2924175 h 3133725"/>
              <a:gd name="connsiteX86" fmla="*/ 609004 w 12192000"/>
              <a:gd name="connsiteY86" fmla="*/ 3126740 h 3133725"/>
              <a:gd name="connsiteX87" fmla="*/ 470891 w 12192000"/>
              <a:gd name="connsiteY87" fmla="*/ 2924175 h 3133725"/>
              <a:gd name="connsiteX88" fmla="*/ 332779 w 12192000"/>
              <a:gd name="connsiteY88" fmla="*/ 3126740 h 3133725"/>
              <a:gd name="connsiteX89" fmla="*/ 194666 w 12192000"/>
              <a:gd name="connsiteY89" fmla="*/ 2924175 h 3133725"/>
              <a:gd name="connsiteX90" fmla="*/ 51791 w 12192000"/>
              <a:gd name="connsiteY90" fmla="*/ 3133725 h 3133725"/>
              <a:gd name="connsiteX91" fmla="*/ 0 w 12192000"/>
              <a:gd name="connsiteY91" fmla="*/ 3133725 h 3133725"/>
              <a:gd name="connsiteX92" fmla="*/ 0 w 12192000"/>
              <a:gd name="connsiteY92" fmla="*/ 0 h 313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2000" h="3133725">
                <a:moveTo>
                  <a:pt x="0" y="0"/>
                </a:moveTo>
                <a:lnTo>
                  <a:pt x="12192000" y="0"/>
                </a:lnTo>
                <a:lnTo>
                  <a:pt x="12192000" y="3133725"/>
                </a:lnTo>
                <a:lnTo>
                  <a:pt x="12049125" y="2924175"/>
                </a:lnTo>
                <a:lnTo>
                  <a:pt x="11906250" y="3133725"/>
                </a:lnTo>
                <a:lnTo>
                  <a:pt x="11763375" y="2924175"/>
                </a:lnTo>
                <a:lnTo>
                  <a:pt x="11620500" y="3133725"/>
                </a:lnTo>
                <a:lnTo>
                  <a:pt x="11477625" y="2924175"/>
                </a:lnTo>
                <a:lnTo>
                  <a:pt x="11334750" y="3133725"/>
                </a:lnTo>
                <a:lnTo>
                  <a:pt x="11191875" y="2924175"/>
                </a:lnTo>
                <a:lnTo>
                  <a:pt x="11053762" y="3126740"/>
                </a:lnTo>
                <a:lnTo>
                  <a:pt x="10915650" y="2924175"/>
                </a:lnTo>
                <a:lnTo>
                  <a:pt x="10777538" y="3126740"/>
                </a:lnTo>
                <a:lnTo>
                  <a:pt x="10639425" y="2924175"/>
                </a:lnTo>
                <a:lnTo>
                  <a:pt x="10501312" y="3126740"/>
                </a:lnTo>
                <a:lnTo>
                  <a:pt x="10363200" y="2924175"/>
                </a:lnTo>
                <a:lnTo>
                  <a:pt x="10220325" y="3133725"/>
                </a:lnTo>
                <a:lnTo>
                  <a:pt x="10077450" y="2924175"/>
                </a:lnTo>
                <a:lnTo>
                  <a:pt x="9934575" y="3133725"/>
                </a:lnTo>
                <a:lnTo>
                  <a:pt x="9791700" y="2924175"/>
                </a:lnTo>
                <a:lnTo>
                  <a:pt x="9648825" y="3133725"/>
                </a:lnTo>
                <a:lnTo>
                  <a:pt x="9505950" y="2924175"/>
                </a:lnTo>
                <a:lnTo>
                  <a:pt x="9367838" y="3126740"/>
                </a:lnTo>
                <a:lnTo>
                  <a:pt x="9229725" y="2924175"/>
                </a:lnTo>
                <a:lnTo>
                  <a:pt x="9091612" y="3126740"/>
                </a:lnTo>
                <a:lnTo>
                  <a:pt x="8953500" y="2924175"/>
                </a:lnTo>
                <a:lnTo>
                  <a:pt x="8810625" y="3133725"/>
                </a:lnTo>
                <a:lnTo>
                  <a:pt x="8793658" y="3133725"/>
                </a:lnTo>
                <a:lnTo>
                  <a:pt x="8650783" y="2924175"/>
                </a:lnTo>
                <a:lnTo>
                  <a:pt x="8507908" y="3133725"/>
                </a:lnTo>
                <a:lnTo>
                  <a:pt x="8365033" y="2924175"/>
                </a:lnTo>
                <a:lnTo>
                  <a:pt x="8222158" y="3133725"/>
                </a:lnTo>
                <a:lnTo>
                  <a:pt x="8079283" y="2924175"/>
                </a:lnTo>
                <a:lnTo>
                  <a:pt x="7936408" y="3133725"/>
                </a:lnTo>
                <a:lnTo>
                  <a:pt x="7793533" y="2924175"/>
                </a:lnTo>
                <a:lnTo>
                  <a:pt x="7655421" y="3126740"/>
                </a:lnTo>
                <a:lnTo>
                  <a:pt x="7517308" y="2924175"/>
                </a:lnTo>
                <a:lnTo>
                  <a:pt x="7379196" y="3126740"/>
                </a:lnTo>
                <a:lnTo>
                  <a:pt x="7241083" y="2924175"/>
                </a:lnTo>
                <a:lnTo>
                  <a:pt x="7102971" y="3126740"/>
                </a:lnTo>
                <a:lnTo>
                  <a:pt x="6964858" y="2924175"/>
                </a:lnTo>
                <a:lnTo>
                  <a:pt x="6821983" y="3133725"/>
                </a:lnTo>
                <a:lnTo>
                  <a:pt x="6679108" y="2924175"/>
                </a:lnTo>
                <a:lnTo>
                  <a:pt x="6536233" y="3133725"/>
                </a:lnTo>
                <a:lnTo>
                  <a:pt x="6393358" y="2924175"/>
                </a:lnTo>
                <a:lnTo>
                  <a:pt x="6250483" y="3133725"/>
                </a:lnTo>
                <a:lnTo>
                  <a:pt x="6107608" y="2924175"/>
                </a:lnTo>
                <a:lnTo>
                  <a:pt x="5969496" y="3126740"/>
                </a:lnTo>
                <a:lnTo>
                  <a:pt x="5831383" y="2924175"/>
                </a:lnTo>
                <a:lnTo>
                  <a:pt x="5693271" y="3126740"/>
                </a:lnTo>
                <a:lnTo>
                  <a:pt x="5555158" y="2924175"/>
                </a:lnTo>
                <a:lnTo>
                  <a:pt x="5417046" y="3126740"/>
                </a:lnTo>
                <a:lnTo>
                  <a:pt x="5278933" y="2924175"/>
                </a:lnTo>
                <a:lnTo>
                  <a:pt x="5136058" y="3133725"/>
                </a:lnTo>
                <a:lnTo>
                  <a:pt x="4993183" y="2924175"/>
                </a:lnTo>
                <a:lnTo>
                  <a:pt x="4850308" y="3133725"/>
                </a:lnTo>
                <a:lnTo>
                  <a:pt x="4707433" y="2924175"/>
                </a:lnTo>
                <a:lnTo>
                  <a:pt x="4564558" y="3133725"/>
                </a:lnTo>
                <a:lnTo>
                  <a:pt x="4421683" y="2924175"/>
                </a:lnTo>
                <a:lnTo>
                  <a:pt x="4283571" y="3126740"/>
                </a:lnTo>
                <a:lnTo>
                  <a:pt x="4145458" y="2924175"/>
                </a:lnTo>
                <a:lnTo>
                  <a:pt x="4007346" y="3126740"/>
                </a:lnTo>
                <a:lnTo>
                  <a:pt x="3869233" y="2924175"/>
                </a:lnTo>
                <a:lnTo>
                  <a:pt x="3731121" y="3126740"/>
                </a:lnTo>
                <a:lnTo>
                  <a:pt x="3593008" y="2924175"/>
                </a:lnTo>
                <a:lnTo>
                  <a:pt x="3450133" y="3133725"/>
                </a:lnTo>
                <a:lnTo>
                  <a:pt x="3307258" y="2924175"/>
                </a:lnTo>
                <a:lnTo>
                  <a:pt x="3164383" y="3133725"/>
                </a:lnTo>
                <a:lnTo>
                  <a:pt x="3021508" y="2924175"/>
                </a:lnTo>
                <a:lnTo>
                  <a:pt x="2878633" y="3133725"/>
                </a:lnTo>
                <a:lnTo>
                  <a:pt x="2735758" y="2924175"/>
                </a:lnTo>
                <a:lnTo>
                  <a:pt x="2597646" y="3126740"/>
                </a:lnTo>
                <a:lnTo>
                  <a:pt x="2459533" y="2924175"/>
                </a:lnTo>
                <a:lnTo>
                  <a:pt x="2321421" y="3126740"/>
                </a:lnTo>
                <a:lnTo>
                  <a:pt x="2183308" y="2924175"/>
                </a:lnTo>
                <a:lnTo>
                  <a:pt x="2040433" y="3133725"/>
                </a:lnTo>
                <a:lnTo>
                  <a:pt x="2023466" y="3133725"/>
                </a:lnTo>
                <a:lnTo>
                  <a:pt x="1880591" y="2924175"/>
                </a:lnTo>
                <a:lnTo>
                  <a:pt x="1737716" y="3133725"/>
                </a:lnTo>
                <a:lnTo>
                  <a:pt x="1594841" y="2924175"/>
                </a:lnTo>
                <a:lnTo>
                  <a:pt x="1451966" y="3133725"/>
                </a:lnTo>
                <a:lnTo>
                  <a:pt x="1309091" y="2924175"/>
                </a:lnTo>
                <a:lnTo>
                  <a:pt x="1166216" y="3133725"/>
                </a:lnTo>
                <a:lnTo>
                  <a:pt x="1023341" y="2924175"/>
                </a:lnTo>
                <a:lnTo>
                  <a:pt x="885229" y="3126740"/>
                </a:lnTo>
                <a:lnTo>
                  <a:pt x="747116" y="2924175"/>
                </a:lnTo>
                <a:lnTo>
                  <a:pt x="609004" y="3126740"/>
                </a:lnTo>
                <a:lnTo>
                  <a:pt x="470891" y="2924175"/>
                </a:lnTo>
                <a:lnTo>
                  <a:pt x="332779" y="3126740"/>
                </a:lnTo>
                <a:lnTo>
                  <a:pt x="194666" y="2924175"/>
                </a:lnTo>
                <a:lnTo>
                  <a:pt x="51791" y="3133725"/>
                </a:lnTo>
                <a:lnTo>
                  <a:pt x="0" y="31337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  <a:effectLst>
            <a:outerShdw blurRad="50800" dist="50800" dir="2700000" algn="tl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1" name="图片 7"/>
          <p:cNvPicPr>
            <a:picLocks noChangeAspect="1"/>
          </p:cNvPicPr>
          <p:nvPr userDrawn="1"/>
        </p:nvPicPr>
        <p:blipFill>
          <a:blip r:embed="rId3"/>
          <a:srcRect t="48315"/>
          <a:stretch>
            <a:fillRect/>
          </a:stretch>
        </p:blipFill>
        <p:spPr>
          <a:xfrm>
            <a:off x="3348038" y="0"/>
            <a:ext cx="1335087" cy="38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20799;&#27468;%20&#19979;&#38632;&#21862;.wm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4"/>
          <p:cNvSpPr/>
          <p:nvPr/>
        </p:nvSpPr>
        <p:spPr>
          <a:xfrm>
            <a:off x="3489325" y="-31750"/>
            <a:ext cx="2165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 故事导入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715963" y="1041400"/>
            <a:ext cx="7956550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今天给同学们讲一位大作家的故事。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5963" y="1892300"/>
            <a:ext cx="7605712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大作家有一次到某地旅店投宿，别人事先告知他此地蚊子特别厉害。他在服务台登记房间时，一只蚊子正好飞来。作家对服务员说：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早听说贵地蚊子十分聪明，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4"/>
          <p:cNvSpPr/>
          <p:nvPr/>
        </p:nvSpPr>
        <p:spPr>
          <a:xfrm>
            <a:off x="3627438" y="-2857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深入文本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801688" y="1306513"/>
            <a:ext cx="7956550" cy="2192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你觉得汤姆是个怎样的人？哪些地方给你留下了深刻印象？找出来读一读，品一品。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593725" y="715963"/>
            <a:ext cx="7956550" cy="3638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汤姆和贝琪在山洞中迷了路，人们都认为他们已经找不回来了。撒切尔太太和波莉阿姨陷入了悲痛和绝望之中，请你找一找，并读一读描写她们的语句你觉得汤姆是个怎样的人？哪些地方给你留下了深刻印象？找出来读一读，品一品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0900" y="900113"/>
            <a:ext cx="7604125" cy="3636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撒切尔太太病得厉害，大部分时间都在说胡话。人们听见她呼喊孩子，看见她每交抬起头侧耳听上好久，然后一边呻吟着一边软弱无力地倒下头去，那情景真是让人心碎。波莉阿姨已经陷入了悲痛和绝望之中，她那满头的灰发几乎全白了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312738" y="280988"/>
            <a:ext cx="8755063" cy="1176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作者描写撒切尔太太的悲痛时，重点</a:t>
            </a:r>
            <a:endParaRPr kumimoji="1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是抓住了她的动作。请你把这些动作快速圈出来。</a:t>
            </a:r>
            <a:endParaRPr kumimoji="1" lang="en-US" altLang="zh-CN" sz="3200" b="1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5638" y="1390650"/>
            <a:ext cx="7985125" cy="3341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撒切尔太太病得厉害，大部分时间都在说胡话。人们听见她呼喊孩子，看见她每交抬起头侧耳听上好久，然后一边呻吟着一边软弱无力地倒下头去，那情景真是让人心碎。波莉阿姨已经陷入了悲痛和绝望之中，她那满头的灰发几乎全白了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55638" y="1927225"/>
            <a:ext cx="1382713" cy="5730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406900" y="1930400"/>
            <a:ext cx="889000" cy="5730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92150" y="2489200"/>
            <a:ext cx="1279525" cy="5730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971675" y="2489200"/>
            <a:ext cx="1300163" cy="5730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411913" y="2474913"/>
            <a:ext cx="896938" cy="5730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759075" y="3038475"/>
            <a:ext cx="1298575" cy="5730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739775" y="792163"/>
            <a:ext cx="7956550" cy="3638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交流：失去亲人是何等的难受，此时撒切尔太太的心里在想些什么呢？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猜测心理：撒切尔太太一边呻吟着一边垂下头，这一次次充满希望地抬起头，这一次次又极度失望地垂下头，可见她心里对于失去亲人是多么的难受啊！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14400" y="1301750"/>
            <a:ext cx="7604125" cy="1174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波莉阿姨已经陷入了悲痛和绝望之中，她那满头的灰发几乎全白了。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3313" y="449263"/>
            <a:ext cx="426561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描写波莉阿姨的句子：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593725" y="792163"/>
            <a:ext cx="7956550" cy="12747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阅读课文，找一找，迷路的汤姆和贝琪是怎么一步步脱离险境的？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3113" y="2262188"/>
            <a:ext cx="7589837" cy="186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洞中迷路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摸索出口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找到出口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说服贝琪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爬出洞口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进行呼救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安全脱险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1355725" y="692150"/>
            <a:ext cx="6432550" cy="682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汤姆和贝琪是靠什么走出绝境的？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5688" y="1641475"/>
            <a:ext cx="4492625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自信、聪明、勇于挑战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592138" y="301625"/>
            <a:ext cx="7959725" cy="18653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作者描写撒切尔太太和波莉阿姨的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悲痛绝望，与汤姆和贝琪的自信、聪明、勇于挑战有什么关系呢？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1850" y="2098675"/>
            <a:ext cx="7848600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撒切尔太太病得很厉害，大部分的时间都在神智昏迷地乱说。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1850" y="3295650"/>
            <a:ext cx="78486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波莉阿姨已经陷入了无言的深愁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她那灰色的头发几乎都变白了。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223000" y="4046538"/>
            <a:ext cx="1104900" cy="6048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反衬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969963" y="639763"/>
            <a:ext cx="7699375" cy="178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马克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·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吐温又是怎样把人们当时的喜悦心情写出来的呢？请你在文中找一找，读一读。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4875" y="1087438"/>
            <a:ext cx="7545388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果不其然，它竟会预先来看我登记的房间号码，以便晚上对号光临，饱餐一顿。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服务员听后不禁大笑。结果那一夜作家睡得很好，因为服务员也记住了房间号码，提前进房做好了灭蚊防蚊的工作。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4"/>
          <p:cNvSpPr/>
          <p:nvPr/>
        </p:nvSpPr>
        <p:spPr>
          <a:xfrm>
            <a:off x="3624263" y="0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拓展延伸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722313" y="963613"/>
            <a:ext cx="7699375" cy="3046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汤姆和贝琪获救了，坏蛋印江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·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乔埃的命运将会怎样呢？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如果生活中你遇到了跟汤姆一样的境遇，你会怎样做呢？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722313" y="792163"/>
            <a:ext cx="7699375" cy="35591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自信、聪明的汤姆这一次的历险虽然结束了，但接下来又会发生什么样的故事呢？让我们去读一读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汤姆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·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索亚历险记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》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这本书吧！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回顾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鲁滨逊漂流记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》《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骑鹅旅行记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》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故事梗概的写法。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808038" y="923925"/>
            <a:ext cx="7699375" cy="2932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阅读整本书后同学们可以写一写故事梗概。希望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汤姆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·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索亚历险记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》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这本书能够与你成为朋友，让更多的名著伴你成长。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4"/>
          <p:cNvSpPr/>
          <p:nvPr/>
        </p:nvSpPr>
        <p:spPr>
          <a:xfrm>
            <a:off x="3624263" y="0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板书设计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315913" y="2249488"/>
            <a:ext cx="2239962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汤姆</a:t>
            </a:r>
            <a:r>
              <a:rPr lang="en-US" altLang="zh-CN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索亚历险记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90825" y="1363663"/>
            <a:ext cx="4156075" cy="2932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孩子失踪</a:t>
            </a:r>
            <a:r>
              <a:rPr kumimoji="0" lang="en-US" altLang="zh-CN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人们悲痛</a:t>
            </a:r>
            <a:endParaRPr kumimoji="0" lang="en-US" altLang="zh-CN" sz="3200" b="1" kern="1200" cap="none" spc="-150" normalizeH="0" baseline="0" noProof="0" dirty="0">
              <a:solidFill>
                <a:srgbClr val="251618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脱险归来</a:t>
            </a:r>
            <a:r>
              <a:rPr kumimoji="0" lang="en-US" altLang="zh-CN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全村欢庆</a:t>
            </a:r>
            <a:endParaRPr kumimoji="0" lang="en-US" altLang="zh-CN" sz="3200" b="1" kern="1200" cap="none" spc="-150" normalizeH="0" baseline="0" noProof="0" dirty="0">
              <a:solidFill>
                <a:srgbClr val="251618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讲述经过</a:t>
            </a:r>
            <a:r>
              <a:rPr kumimoji="0" lang="en-US" altLang="zh-CN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添油加醋</a:t>
            </a:r>
            <a:endParaRPr kumimoji="0" lang="en-US" altLang="zh-CN" sz="3200" b="1" kern="1200" cap="none" spc="-150" normalizeH="0" baseline="0" noProof="0" dirty="0">
              <a:solidFill>
                <a:srgbClr val="251618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看望伙伴</a:t>
            </a:r>
            <a:r>
              <a:rPr kumimoji="0" lang="en-US" altLang="zh-CN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关心他人</a:t>
            </a:r>
            <a:endParaRPr kumimoji="0" lang="zh-CN" altLang="en-US" sz="3200" b="1" kern="1200" cap="none" spc="-150" normalizeH="0" baseline="0" noProof="0" dirty="0">
              <a:solidFill>
                <a:srgbClr val="251618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AutoShape 3"/>
          <p:cNvSpPr/>
          <p:nvPr/>
        </p:nvSpPr>
        <p:spPr>
          <a:xfrm>
            <a:off x="2555875" y="1539875"/>
            <a:ext cx="355600" cy="2792413"/>
          </a:xfrm>
          <a:prstGeom prst="leftBrace">
            <a:avLst>
              <a:gd name="adj1" fmla="val 32574"/>
              <a:gd name="adj2" fmla="val 50000"/>
            </a:avLst>
          </a:prstGeom>
          <a:noFill/>
          <a:ln w="28575" cap="flat" cmpd="sng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3200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底框"/>
          <p:cNvSpPr/>
          <p:nvPr/>
        </p:nvSpPr>
        <p:spPr>
          <a:xfrm>
            <a:off x="7245350" y="2160588"/>
            <a:ext cx="1635125" cy="1550988"/>
          </a:xfrm>
          <a:prstGeom prst="roundRect">
            <a:avLst/>
          </a:prstGeom>
          <a:gradFill>
            <a:gsLst>
              <a:gs pos="0">
                <a:srgbClr val="CE3B37">
                  <a:alpha val="89804"/>
                </a:srgbClr>
              </a:gs>
              <a:gs pos="100000">
                <a:srgbClr val="C00000"/>
              </a:gs>
            </a:gsLst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72000"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喜欢冒险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机智勇敢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心地善良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AutoShape 3"/>
          <p:cNvSpPr/>
          <p:nvPr/>
        </p:nvSpPr>
        <p:spPr>
          <a:xfrm flipH="1">
            <a:off x="6826250" y="1539875"/>
            <a:ext cx="355600" cy="2792413"/>
          </a:xfrm>
          <a:prstGeom prst="leftBrace">
            <a:avLst>
              <a:gd name="adj1" fmla="val 32574"/>
              <a:gd name="adj2" fmla="val 50000"/>
            </a:avLst>
          </a:prstGeom>
          <a:noFill/>
          <a:ln w="28575" cap="flat" cmpd="sng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3200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2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charRg st="22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3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charRg st="33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10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593725" y="446088"/>
            <a:ext cx="2454275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作者简介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8513" y="1306513"/>
            <a:ext cx="75469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马克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吐温，美国的幽默大师、小说家、作家，也是著名演说家，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世纪后期美国现实主义文学的杰出代表作家之一。虽然他的财富不多，却无损他的高超幽默、机智与名气，堪称美国最知名人士之一。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19125" y="1290638"/>
            <a:ext cx="3856038" cy="2562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今天我们来学习这位幽默大师写的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汤姆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·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索亚历险记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》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中的节选片段。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1267" name="组合 2"/>
          <p:cNvGrpSpPr/>
          <p:nvPr/>
        </p:nvGrpSpPr>
        <p:grpSpPr>
          <a:xfrm>
            <a:off x="4886325" y="652463"/>
            <a:ext cx="2943225" cy="4030662"/>
            <a:chOff x="5010150" y="690563"/>
            <a:chExt cx="2943225" cy="4030662"/>
          </a:xfrm>
        </p:grpSpPr>
        <p:pic>
          <p:nvPicPr>
            <p:cNvPr id="11268" name="图片 2"/>
            <p:cNvPicPr>
              <a:picLocks noChangeAspect="1"/>
            </p:cNvPicPr>
            <p:nvPr/>
          </p:nvPicPr>
          <p:blipFill>
            <a:blip r:embed="rId1"/>
            <a:srcRect l="13499" r="13501"/>
            <a:stretch>
              <a:fillRect/>
            </a:stretch>
          </p:blipFill>
          <p:spPr>
            <a:xfrm>
              <a:off x="5010150" y="690563"/>
              <a:ext cx="2943225" cy="40306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69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41635" y="4452937"/>
              <a:ext cx="640127" cy="26828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椭圆 5"/>
          <p:cNvSpPr/>
          <p:nvPr/>
        </p:nvSpPr>
        <p:spPr bwMode="auto">
          <a:xfrm>
            <a:off x="1319213" y="3275013"/>
            <a:ext cx="720725" cy="720725"/>
          </a:xfrm>
          <a:prstGeom prst="ellipse">
            <a:avLst/>
          </a:prstGeom>
          <a:solidFill>
            <a:srgbClr val="EB078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1" name="标题 1"/>
          <p:cNvSpPr txBox="1"/>
          <p:nvPr/>
        </p:nvSpPr>
        <p:spPr>
          <a:xfrm>
            <a:off x="1554163" y="3240088"/>
            <a:ext cx="7373937" cy="7556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4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baseline="30000" dirty="0">
                <a:latin typeface="宋体" panose="02010600030101010101" pitchFamily="2" charset="-122"/>
              </a:rPr>
              <a:t>*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汤姆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索亚历险记（节选）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2" name="图片 2"/>
          <p:cNvPicPr>
            <a:picLocks noChangeAspect="1"/>
          </p:cNvPicPr>
          <p:nvPr/>
        </p:nvPicPr>
        <p:blipFill>
          <a:blip r:embed="rId2"/>
          <a:srcRect l="35547"/>
          <a:stretch>
            <a:fillRect/>
          </a:stretch>
        </p:blipFill>
        <p:spPr>
          <a:xfrm>
            <a:off x="65088" y="123825"/>
            <a:ext cx="2314575" cy="461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633788" y="2382838"/>
            <a:ext cx="39004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（美国）马克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吐温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666750" y="471488"/>
            <a:ext cx="7956550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读了课题，你有什么疑问？你最想了解什么？</a:t>
            </a:r>
            <a:endParaRPr kumimoji="1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9938" y="1250950"/>
            <a:ext cx="76041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汤姆</a:t>
            </a:r>
            <a:r>
              <a:rPr lang="en-US" altLang="zh-CN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索亚是个怎样的人？他是怎样历险的？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4"/>
          <p:cNvSpPr/>
          <p:nvPr/>
        </p:nvSpPr>
        <p:spPr>
          <a:xfrm>
            <a:off x="3552825" y="-38100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整体感知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763588" y="995363"/>
            <a:ext cx="7956550" cy="1454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这个片段很长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我们有什么好的方法可以提高阅读速度？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08225" y="2808288"/>
            <a:ext cx="10112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浏览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660400" y="668338"/>
            <a:ext cx="7956550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快速浏览课文，注意读准字音，读通句子。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1400" y="1344613"/>
            <a:ext cx="7551738" cy="3436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疲惫 　呻吟 　悲伤 　绝望 　 瞟见 　　 摸索 　喧嚣 　渲染 　劳累    饥饿 　　 疲乏 　荒唐 　消瘦 　警告 　讽刺 　　 惨白 　祈祷 　诚心诚意    神志昏迷 　　 灯烛辉煌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1187450" y="725488"/>
            <a:ext cx="7956550" cy="1454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说说文中主要写了一件什么事？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文中除了汤姆外还出现了哪些人物？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BCBBF"/>
        </a:solidFill>
        <a:ln>
          <a:noFill/>
        </a:ln>
        <a:effectLst>
          <a:outerShdw blurRad="50800" dist="50800" dir="2700000" algn="tl" rotWithShape="0">
            <a:prstClr val="black">
              <a:alpha val="53000"/>
            </a:prstClr>
          </a:outerShdw>
        </a:effectLst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1675</Words>
  <Application>WPS 演示</Application>
  <PresentationFormat>全屏显示(16:9)</PresentationFormat>
  <Paragraphs>101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Cambria</vt:lpstr>
      <vt:lpstr>黑体</vt:lpstr>
      <vt:lpstr>楷体</vt:lpstr>
      <vt:lpstr>Calibri</vt:lpstr>
      <vt:lpstr>微软雅黑</vt:lpstr>
      <vt:lpstr>Arial Unicode MS</vt:lpstr>
      <vt:lpstr>Times New Roman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yitifen.tmall.com易提分旗舰店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2023-11-01T00:30:00Z</dcterms:created>
  <dcterms:modified xsi:type="dcterms:W3CDTF">2023-11-13T12:08:37Z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9A5223674A3F4FDCBE2C3A185C06308D_13</vt:lpwstr>
  </property>
  <property fmtid="{D5CDD505-2E9C-101B-9397-08002B2CF9AE}" pid="3" name="KSOProductBuildVer">
    <vt:lpwstr>2052-12.1.0.15374</vt:lpwstr>
  </property>
</Properties>
</file>