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5" r:id="rId4"/>
  </p:sldMasterIdLst>
  <p:notesMasterIdLst>
    <p:notesMasterId r:id="rId7"/>
  </p:notesMasterIdLst>
  <p:sldIdLst>
    <p:sldId id="1021" r:id="rId5"/>
    <p:sldId id="698" r:id="rId6"/>
    <p:sldId id="948" r:id="rId8"/>
    <p:sldId id="914" r:id="rId9"/>
    <p:sldId id="841" r:id="rId10"/>
    <p:sldId id="912" r:id="rId11"/>
    <p:sldId id="842" r:id="rId12"/>
    <p:sldId id="913" r:id="rId13"/>
    <p:sldId id="843" r:id="rId14"/>
    <p:sldId id="915" r:id="rId15"/>
    <p:sldId id="845" r:id="rId16"/>
    <p:sldId id="846" r:id="rId17"/>
    <p:sldId id="847" r:id="rId18"/>
    <p:sldId id="848" r:id="rId19"/>
    <p:sldId id="849" r:id="rId20"/>
    <p:sldId id="850" r:id="rId21"/>
    <p:sldId id="851" r:id="rId22"/>
    <p:sldId id="1017" r:id="rId23"/>
    <p:sldId id="852" r:id="rId24"/>
    <p:sldId id="853" r:id="rId25"/>
    <p:sldId id="854" r:id="rId26"/>
    <p:sldId id="855" r:id="rId27"/>
    <p:sldId id="856" r:id="rId28"/>
    <p:sldId id="857" r:id="rId29"/>
    <p:sldId id="858" r:id="rId30"/>
    <p:sldId id="859" r:id="rId31"/>
    <p:sldId id="860" r:id="rId32"/>
    <p:sldId id="861" r:id="rId33"/>
    <p:sldId id="862" r:id="rId34"/>
    <p:sldId id="863" r:id="rId35"/>
    <p:sldId id="864" r:id="rId36"/>
    <p:sldId id="865" r:id="rId37"/>
    <p:sldId id="1018" r:id="rId38"/>
    <p:sldId id="1054" r:id="rId39"/>
  </p:sldIdLst>
  <p:sldSz cx="9144000" cy="5143500" type="screen16x9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36" userDrawn="1">
          <p15:clr>
            <a:srgbClr val="A4A3A4"/>
          </p15:clr>
        </p15:guide>
        <p15:guide id="2" pos="308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4" clrIdx="2"/>
  <p:cmAuthor id="4" name="优翼" initials="校" lastIdx="3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B87E"/>
    <a:srgbClr val="D0B986"/>
    <a:srgbClr val="A49E8E"/>
    <a:srgbClr val="CFB385"/>
    <a:srgbClr val="BDE3F0"/>
    <a:srgbClr val="D9DCD1"/>
    <a:srgbClr val="D2B993"/>
    <a:srgbClr val="C6AF7A"/>
    <a:srgbClr val="E7CBAC"/>
    <a:srgbClr val="ACAE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1836"/>
        <p:guide pos="30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4" Type="http://schemas.openxmlformats.org/officeDocument/2006/relationships/tags" Target="tags/tag1.xml"/><Relationship Id="rId43" Type="http://schemas.openxmlformats.org/officeDocument/2006/relationships/commentAuthors" Target="commentAuthors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253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662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2" Type="http://schemas.openxmlformats.org/officeDocument/2006/relationships/theme" Target="../theme/theme2.xml"/><Relationship Id="rId11" Type="http://schemas.openxmlformats.org/officeDocument/2006/relationships/image" Target="../media/image8.jpeg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6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6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image" Target="../media/image45.png"/><Relationship Id="rId3" Type="http://schemas.openxmlformats.org/officeDocument/2006/relationships/image" Target="../media/image28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9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0.png"/><Relationship Id="rId8" Type="http://schemas.openxmlformats.org/officeDocument/2006/relationships/image" Target="../media/image49.png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7.xml"/><Relationship Id="rId12" Type="http://schemas.openxmlformats.org/officeDocument/2006/relationships/audio" Target="../media/audio2.wav"/><Relationship Id="rId11" Type="http://schemas.openxmlformats.org/officeDocument/2006/relationships/image" Target="../media/image39.png"/><Relationship Id="rId10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3.wav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7.png"/><Relationship Id="rId8" Type="http://schemas.openxmlformats.org/officeDocument/2006/relationships/image" Target="../media/image66.png"/><Relationship Id="rId7" Type="http://schemas.openxmlformats.org/officeDocument/2006/relationships/image" Target="../media/image65.png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5" Type="http://schemas.openxmlformats.org/officeDocument/2006/relationships/slideLayout" Target="../slideLayouts/slideLayout7.xml"/><Relationship Id="rId14" Type="http://schemas.openxmlformats.org/officeDocument/2006/relationships/audio" Target="../media/audio2.wav"/><Relationship Id="rId13" Type="http://schemas.openxmlformats.org/officeDocument/2006/relationships/image" Target="../media/image69.png"/><Relationship Id="rId12" Type="http://schemas.openxmlformats.org/officeDocument/2006/relationships/image" Target="../media/image58.png"/><Relationship Id="rId11" Type="http://schemas.openxmlformats.org/officeDocument/2006/relationships/image" Target="../media/image57.png"/><Relationship Id="rId10" Type="http://schemas.openxmlformats.org/officeDocument/2006/relationships/image" Target="../media/image68.png"/><Relationship Id="rId1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7.png"/><Relationship Id="rId8" Type="http://schemas.openxmlformats.org/officeDocument/2006/relationships/image" Target="../media/image66.png"/><Relationship Id="rId7" Type="http://schemas.openxmlformats.org/officeDocument/2006/relationships/image" Target="../media/image65.png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58.png"/><Relationship Id="rId11" Type="http://schemas.openxmlformats.org/officeDocument/2006/relationships/image" Target="../media/image57.png"/><Relationship Id="rId10" Type="http://schemas.openxmlformats.org/officeDocument/2006/relationships/image" Target="../media/image68.png"/><Relationship Id="rId1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5" Type="http://schemas.openxmlformats.org/officeDocument/2006/relationships/audio" Target="../media/audio1.wav"/><Relationship Id="rId4" Type="http://schemas.openxmlformats.org/officeDocument/2006/relationships/image" Target="../media/image72.png"/><Relationship Id="rId3" Type="http://schemas.openxmlformats.org/officeDocument/2006/relationships/image" Target="../media/image26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3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5" Type="http://schemas.openxmlformats.org/officeDocument/2006/relationships/audio" Target="../media/audio1.wav"/><Relationship Id="rId4" Type="http://schemas.openxmlformats.org/officeDocument/2006/relationships/image" Target="../media/image72.png"/><Relationship Id="rId3" Type="http://schemas.openxmlformats.org/officeDocument/2006/relationships/image" Target="../media/image26.png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6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5" Type="http://schemas.openxmlformats.org/officeDocument/2006/relationships/audio" Target="../media/audio1.wav"/><Relationship Id="rId4" Type="http://schemas.openxmlformats.org/officeDocument/2006/relationships/image" Target="../media/image72.png"/><Relationship Id="rId3" Type="http://schemas.openxmlformats.org/officeDocument/2006/relationships/image" Target="../media/image26.png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9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5" Type="http://schemas.openxmlformats.org/officeDocument/2006/relationships/audio" Target="../media/audio1.wav"/><Relationship Id="rId4" Type="http://schemas.openxmlformats.org/officeDocument/2006/relationships/image" Target="../media/image72.png"/><Relationship Id="rId3" Type="http://schemas.openxmlformats.org/officeDocument/2006/relationships/image" Target="../media/image26.png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2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5" Type="http://schemas.openxmlformats.org/officeDocument/2006/relationships/audio" Target="../media/audio1.wav"/><Relationship Id="rId4" Type="http://schemas.openxmlformats.org/officeDocument/2006/relationships/image" Target="../media/image72.png"/><Relationship Id="rId3" Type="http://schemas.openxmlformats.org/officeDocument/2006/relationships/image" Target="../media/image26.png"/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7" Type="http://schemas.openxmlformats.org/officeDocument/2006/relationships/image" Target="../media/image99.png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image" Target="../media/image93.pn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52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0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6.png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6.pn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6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I(BIM]8ERQGTX6D[A%FY%9D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17371" y="1883093"/>
            <a:ext cx="3021806" cy="29451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C:\Users\Administrator\Desktop\W020220822075352399051.pngW02022082207535239905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96240" y="1092200"/>
            <a:ext cx="8352155" cy="367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椭圆 1"/>
          <p:cNvSpPr/>
          <p:nvPr/>
        </p:nvSpPr>
        <p:spPr>
          <a:xfrm>
            <a:off x="2950210" y="3905250"/>
            <a:ext cx="464820" cy="513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492500" y="3783965"/>
            <a:ext cx="464820" cy="513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661410" y="3477895"/>
            <a:ext cx="464820" cy="4273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957320" y="3849370"/>
            <a:ext cx="464820" cy="513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0180" y="854710"/>
            <a:ext cx="4922520" cy="1214120"/>
            <a:chOff x="1015" y="6013"/>
            <a:chExt cx="7752" cy="1912"/>
          </a:xfrm>
        </p:grpSpPr>
        <p:sp>
          <p:nvSpPr>
            <p:cNvPr id="9" name="AutoShape 27"/>
            <p:cNvSpPr>
              <a:spLocks noChangeArrowheads="1"/>
            </p:cNvSpPr>
            <p:nvPr/>
          </p:nvSpPr>
          <p:spPr bwMode="auto">
            <a:xfrm>
              <a:off x="2366" y="6013"/>
              <a:ext cx="6401" cy="1878"/>
            </a:xfrm>
            <a:prstGeom prst="wedgeRoundRectCallout">
              <a:avLst>
                <a:gd name="adj1" fmla="val -53398"/>
                <a:gd name="adj2" fmla="val -596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图中哪些事物的数量可以用“</a:t>
              </a:r>
              <a:r>
                <a:rPr lang="en-US" altLang="zh-CN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4</a:t>
              </a:r>
              <a:r>
                <a:rPr lang="zh-CN" altLang="en-US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”来表示？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0" name="图片 9" descr="老师8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5" y="6133"/>
              <a:ext cx="1394" cy="1792"/>
            </a:xfrm>
            <a:prstGeom prst="rect">
              <a:avLst/>
            </a:prstGeom>
          </p:spPr>
        </p:pic>
      </p:grpSp>
      <p:sp>
        <p:nvSpPr>
          <p:cNvPr id="11" name="椭圆 10"/>
          <p:cNvSpPr/>
          <p:nvPr/>
        </p:nvSpPr>
        <p:spPr>
          <a:xfrm>
            <a:off x="2722245" y="1992630"/>
            <a:ext cx="464820" cy="513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103245" y="1923415"/>
            <a:ext cx="464820" cy="513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503930" y="1862455"/>
            <a:ext cx="513080" cy="4368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017010" y="2068830"/>
            <a:ext cx="405130" cy="4368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3" grpId="0" bldLvl="0" animBg="1"/>
      <p:bldP spid="3" grpId="1" bldLvl="0" animBg="1"/>
      <p:bldP spid="4" grpId="0" bldLvl="0" animBg="1"/>
      <p:bldP spid="4" grpId="1" bldLvl="0" animBg="1"/>
      <p:bldP spid="8" grpId="0" bldLvl="0" animBg="1"/>
      <p:bldP spid="8" grpId="1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3"/>
          <p:cNvSpPr/>
          <p:nvPr/>
        </p:nvSpPr>
        <p:spPr>
          <a:xfrm>
            <a:off x="639763" y="762000"/>
            <a:ext cx="3284537" cy="2554288"/>
          </a:xfrm>
          <a:prstGeom prst="roundRect">
            <a:avLst>
              <a:gd name="adj" fmla="val 16667"/>
            </a:avLst>
          </a:prstGeom>
          <a:blipFill rotWithShape="1">
            <a:blip r:embed="rId1" cstate="print"/>
            <a:stretch>
              <a:fillRect/>
            </a:stretch>
          </a:blipFill>
          <a:ln w="254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09" name="Picture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2713" y="3635375"/>
            <a:ext cx="1244600" cy="123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AutoShape 13"/>
          <p:cNvSpPr/>
          <p:nvPr/>
        </p:nvSpPr>
        <p:spPr>
          <a:xfrm>
            <a:off x="5037138" y="846138"/>
            <a:ext cx="3284537" cy="255428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254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" name="Picture 14" descr="2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67313" y="934403"/>
            <a:ext cx="2763837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W020220822075352399051 (5)"/>
          <p:cNvPicPr>
            <a:picLocks noChangeAspect="1"/>
          </p:cNvPicPr>
          <p:nvPr/>
        </p:nvPicPr>
        <p:blipFill>
          <a:blip r:embed="rId4" cstate="print"/>
          <a:srcRect l="28715" t="61728" r="49153" b="9127"/>
          <a:stretch>
            <a:fillRect/>
          </a:stretch>
        </p:blipFill>
        <p:spPr>
          <a:xfrm>
            <a:off x="750570" y="1017905"/>
            <a:ext cx="3063240" cy="17773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0" descr="C:\Users\Administrator\Desktop\W020220822075352399051.pngW02022082207535239905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96240" y="1092200"/>
            <a:ext cx="8352155" cy="36798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0" y="790575"/>
            <a:ext cx="4922520" cy="1214120"/>
            <a:chOff x="1015" y="6013"/>
            <a:chExt cx="7752" cy="1912"/>
          </a:xfrm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2366" y="6013"/>
              <a:ext cx="6401" cy="1878"/>
            </a:xfrm>
            <a:prstGeom prst="wedgeRoundRectCallout">
              <a:avLst>
                <a:gd name="adj1" fmla="val -53398"/>
                <a:gd name="adj2" fmla="val -596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图中哪些事物的数量可以用“</a:t>
              </a:r>
              <a:r>
                <a:rPr lang="en-US" altLang="zh-CN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5</a:t>
              </a:r>
              <a:r>
                <a:rPr lang="zh-CN" altLang="en-US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”来表示？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4" name="图片 3" descr="老师8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5" y="6133"/>
              <a:ext cx="1394" cy="1792"/>
            </a:xfrm>
            <a:prstGeom prst="rect">
              <a:avLst/>
            </a:prstGeom>
          </p:spPr>
        </p:pic>
      </p:grpSp>
      <p:sp>
        <p:nvSpPr>
          <p:cNvPr id="8" name="椭圆 7"/>
          <p:cNvSpPr/>
          <p:nvPr/>
        </p:nvSpPr>
        <p:spPr>
          <a:xfrm>
            <a:off x="6911340" y="3561080"/>
            <a:ext cx="464820" cy="513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376160" y="3740150"/>
            <a:ext cx="464820" cy="513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719060" y="4029710"/>
            <a:ext cx="464820" cy="513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758305" y="3859530"/>
            <a:ext cx="464820" cy="513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223125" y="4080510"/>
            <a:ext cx="464820" cy="4622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705090" y="2571750"/>
            <a:ext cx="345440" cy="0"/>
          </a:xfrm>
          <a:prstGeom prst="line">
            <a:avLst/>
          </a:prstGeom>
          <a:ln w="38100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402955" y="2571750"/>
            <a:ext cx="345440" cy="0"/>
          </a:xfrm>
          <a:prstGeom prst="line">
            <a:avLst/>
          </a:prstGeom>
          <a:ln w="381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402955" y="2795905"/>
            <a:ext cx="345440" cy="0"/>
          </a:xfrm>
          <a:prstGeom prst="line">
            <a:avLst/>
          </a:prstGeom>
          <a:ln w="381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705090" y="2914015"/>
            <a:ext cx="345440" cy="0"/>
          </a:xfrm>
          <a:prstGeom prst="line">
            <a:avLst/>
          </a:prstGeom>
          <a:ln w="38100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327390" y="3019425"/>
            <a:ext cx="345440" cy="0"/>
          </a:xfrm>
          <a:prstGeom prst="line">
            <a:avLst/>
          </a:prstGeom>
          <a:ln w="381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bldLvl="0" animBg="1"/>
      <p:bldP spid="12" grpId="0" bldLvl="0" animBg="1"/>
      <p:bldP spid="12" grpId="1" bldLvl="0" animBg="1"/>
      <p:bldP spid="14" grpId="0" bldLvl="0" animBg="1"/>
      <p:bldP spid="14" grpId="1" bldLvl="0" animBg="1"/>
      <p:bldP spid="3" grpId="0" bldLvl="0" animBg="1"/>
      <p:bldP spid="3" grpId="1" bldLvl="0" animBg="1"/>
      <p:bldP spid="5" grpId="0" bldLvl="0" animBg="1"/>
      <p:bldP spid="5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203700" y="3519488"/>
            <a:ext cx="1230313" cy="1230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AutoShape 19"/>
          <p:cNvSpPr/>
          <p:nvPr/>
        </p:nvSpPr>
        <p:spPr>
          <a:xfrm>
            <a:off x="2506663" y="784225"/>
            <a:ext cx="1812925" cy="2532063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254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Picture 20" descr="2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30513" y="873125"/>
            <a:ext cx="1373187" cy="23526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4885690" y="782955"/>
            <a:ext cx="2665730" cy="2531110"/>
            <a:chOff x="7694" y="1233"/>
            <a:chExt cx="4198" cy="3986"/>
          </a:xfrm>
        </p:grpSpPr>
        <p:sp>
          <p:nvSpPr>
            <p:cNvPr id="5" name="AutoShape 19"/>
            <p:cNvSpPr/>
            <p:nvPr/>
          </p:nvSpPr>
          <p:spPr>
            <a:xfrm>
              <a:off x="7770" y="1233"/>
              <a:ext cx="3830" cy="3987"/>
            </a:xfrm>
            <a:prstGeom prst="roundRect">
              <a:avLst>
                <a:gd name="adj" fmla="val 16667"/>
              </a:avLst>
            </a:prstGeom>
            <a:blipFill rotWithShape="1">
              <a:blip r:embed="rId3" cstate="print"/>
              <a:stretch>
                <a:fillRect/>
              </a:stretch>
            </a:blipFill>
            <a:ln w="254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9" name="Picture 21" descr="C:\Users\Administrator\Desktop\W020220822075352399051 (6).pngW020220822075352399051 (6)"/>
            <p:cNvPicPr>
              <a:picLocks noChangeAspect="1"/>
            </p:cNvPicPr>
            <p:nvPr/>
          </p:nvPicPr>
          <p:blipFill>
            <a:blip r:embed="rId4" cstate="print"/>
            <a:srcRect l="23188" t="46445" r="56044" b="28574"/>
            <a:stretch>
              <a:fillRect/>
            </a:stretch>
          </p:blipFill>
          <p:spPr>
            <a:xfrm>
              <a:off x="7694" y="2174"/>
              <a:ext cx="4199" cy="222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3210" y="641985"/>
            <a:ext cx="5720715" cy="1467485"/>
            <a:chOff x="1015" y="6013"/>
            <a:chExt cx="9009" cy="2311"/>
          </a:xfrm>
        </p:grpSpPr>
        <p:sp>
          <p:nvSpPr>
            <p:cNvPr id="6" name="AutoShape 27"/>
            <p:cNvSpPr>
              <a:spLocks noChangeArrowheads="1"/>
            </p:cNvSpPr>
            <p:nvPr/>
          </p:nvSpPr>
          <p:spPr bwMode="auto">
            <a:xfrm>
              <a:off x="2719" y="6013"/>
              <a:ext cx="7305" cy="1018"/>
            </a:xfrm>
            <a:prstGeom prst="wedgeRoundRectCallout">
              <a:avLst>
                <a:gd name="adj1" fmla="val -54105"/>
                <a:gd name="adj2" fmla="val 3811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这些数字你都认识了吗？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7" name="图片 6" descr="老师8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15" y="6133"/>
              <a:ext cx="1704" cy="2191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638175" y="2303780"/>
            <a:ext cx="8001000" cy="2235200"/>
            <a:chOff x="1005" y="3628"/>
            <a:chExt cx="12600" cy="3520"/>
          </a:xfrm>
        </p:grpSpPr>
        <p:grpSp>
          <p:nvGrpSpPr>
            <p:cNvPr id="25" name="组合 24"/>
            <p:cNvGrpSpPr/>
            <p:nvPr/>
          </p:nvGrpSpPr>
          <p:grpSpPr>
            <a:xfrm>
              <a:off x="1005" y="3628"/>
              <a:ext cx="12600" cy="3520"/>
              <a:chOff x="1005" y="3628"/>
              <a:chExt cx="12600" cy="3520"/>
            </a:xfrm>
          </p:grpSpPr>
          <p:pic>
            <p:nvPicPr>
              <p:cNvPr id="21505" name="Picture 26" descr="31"/>
              <p:cNvPicPr>
                <a:picLocks noChangeAspect="1"/>
              </p:cNvPicPr>
              <p:nvPr/>
            </p:nvPicPr>
            <p:blipFill>
              <a:blip r:embed="rId2" cstate="print"/>
              <a:srcRect t="58718"/>
              <a:stretch>
                <a:fillRect/>
              </a:stretch>
            </p:blipFill>
            <p:spPr>
              <a:xfrm>
                <a:off x="1005" y="5796"/>
                <a:ext cx="12600" cy="13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089" y="3667"/>
                <a:ext cx="2072" cy="1962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3637" y="3765"/>
                <a:ext cx="1890" cy="2159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8643" y="3765"/>
                <a:ext cx="2382" cy="1857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11363" y="3628"/>
                <a:ext cx="2242" cy="2130"/>
              </a:xfrm>
              <a:prstGeom prst="rect">
                <a:avLst/>
              </a:prstGeom>
            </p:spPr>
          </p:pic>
        </p:grpSp>
        <p:grpSp>
          <p:nvGrpSpPr>
            <p:cNvPr id="26" name="组合 25"/>
            <p:cNvGrpSpPr/>
            <p:nvPr/>
          </p:nvGrpSpPr>
          <p:grpSpPr>
            <a:xfrm>
              <a:off x="5839" y="3691"/>
              <a:ext cx="2492" cy="1859"/>
              <a:chOff x="725" y="4865"/>
              <a:chExt cx="4090" cy="3359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1009" y="4865"/>
                <a:ext cx="3806" cy="3359"/>
              </a:xfrm>
              <a:prstGeom prst="roundRect">
                <a:avLst/>
              </a:prstGeom>
              <a:solidFill>
                <a:srgbClr val="A49E8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8" name="图片 27" descr="W020220822075352399051 (1) (1)"/>
              <p:cNvPicPr>
                <a:picLocks noChangeAspect="1"/>
              </p:cNvPicPr>
              <p:nvPr/>
            </p:nvPicPr>
            <p:blipFill>
              <a:blip r:embed="rId7" cstate="print"/>
              <a:srcRect l="14639" t="36885" r="67340" b="34142"/>
              <a:stretch>
                <a:fillRect/>
              </a:stretch>
            </p:blipFill>
            <p:spPr>
              <a:xfrm>
                <a:off x="725" y="5226"/>
                <a:ext cx="4090" cy="29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9" descr="3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17588" y="3971925"/>
            <a:ext cx="412750" cy="66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31" descr="3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04113" y="3971925"/>
            <a:ext cx="719137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32" descr="3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28888" y="3971925"/>
            <a:ext cx="709612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33" descr="3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25925" y="3973513"/>
            <a:ext cx="730250" cy="608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34" descr="3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19788" y="3971925"/>
            <a:ext cx="655637" cy="649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1" name="文本框 14"/>
          <p:cNvSpPr txBox="1"/>
          <p:nvPr/>
        </p:nvSpPr>
        <p:spPr>
          <a:xfrm>
            <a:off x="266700" y="625475"/>
            <a:ext cx="88011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请你拿出数量是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、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、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、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、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的小棒。在数字卡片下面摆成你喜欢的样子。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27685" y="1597660"/>
            <a:ext cx="8001000" cy="2235200"/>
            <a:chOff x="1005" y="3628"/>
            <a:chExt cx="12600" cy="3520"/>
          </a:xfrm>
        </p:grpSpPr>
        <p:grpSp>
          <p:nvGrpSpPr>
            <p:cNvPr id="25" name="组合 24"/>
            <p:cNvGrpSpPr/>
            <p:nvPr/>
          </p:nvGrpSpPr>
          <p:grpSpPr>
            <a:xfrm>
              <a:off x="1005" y="3628"/>
              <a:ext cx="12600" cy="3520"/>
              <a:chOff x="1005" y="3628"/>
              <a:chExt cx="12600" cy="3520"/>
            </a:xfrm>
          </p:grpSpPr>
          <p:pic>
            <p:nvPicPr>
              <p:cNvPr id="2" name="Picture 26" descr="31"/>
              <p:cNvPicPr>
                <a:picLocks noChangeAspect="1"/>
              </p:cNvPicPr>
              <p:nvPr/>
            </p:nvPicPr>
            <p:blipFill>
              <a:blip r:embed="rId6" cstate="print"/>
              <a:srcRect t="58718"/>
              <a:stretch>
                <a:fillRect/>
              </a:stretch>
            </p:blipFill>
            <p:spPr>
              <a:xfrm>
                <a:off x="1005" y="5796"/>
                <a:ext cx="12600" cy="135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1089" y="3667"/>
                <a:ext cx="2072" cy="1962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3637" y="3765"/>
                <a:ext cx="1890" cy="2159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8643" y="3765"/>
                <a:ext cx="2382" cy="1857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11363" y="3628"/>
                <a:ext cx="2242" cy="2130"/>
              </a:xfrm>
              <a:prstGeom prst="rect">
                <a:avLst/>
              </a:prstGeom>
            </p:spPr>
          </p:pic>
        </p:grpSp>
        <p:grpSp>
          <p:nvGrpSpPr>
            <p:cNvPr id="26" name="组合 25"/>
            <p:cNvGrpSpPr/>
            <p:nvPr/>
          </p:nvGrpSpPr>
          <p:grpSpPr>
            <a:xfrm>
              <a:off x="5839" y="3691"/>
              <a:ext cx="2492" cy="1859"/>
              <a:chOff x="725" y="4865"/>
              <a:chExt cx="4090" cy="3359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1009" y="4865"/>
                <a:ext cx="3806" cy="3359"/>
              </a:xfrm>
              <a:prstGeom prst="roundRect">
                <a:avLst/>
              </a:prstGeom>
              <a:solidFill>
                <a:srgbClr val="A49E8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8" name="图片 27" descr="W020220822075352399051 (1) (1)"/>
              <p:cNvPicPr>
                <a:picLocks noChangeAspect="1"/>
              </p:cNvPicPr>
              <p:nvPr/>
            </p:nvPicPr>
            <p:blipFill>
              <a:blip r:embed="rId11" cstate="print"/>
              <a:srcRect l="14639" t="36885" r="67340" b="34142"/>
              <a:stretch>
                <a:fillRect/>
              </a:stretch>
            </p:blipFill>
            <p:spPr>
              <a:xfrm>
                <a:off x="725" y="5226"/>
                <a:ext cx="4090" cy="29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2" descr="3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25600" y="3208338"/>
            <a:ext cx="2817813" cy="1506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23" descr="3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38600" y="3738563"/>
            <a:ext cx="323850" cy="655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4" descr="3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40188" y="3740150"/>
            <a:ext cx="323850" cy="655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25" descr="3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41775" y="3736975"/>
            <a:ext cx="323850" cy="655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26" descr="3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43363" y="3738563"/>
            <a:ext cx="323850" cy="655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2776538" y="2047875"/>
            <a:ext cx="889000" cy="11074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tIns="0" bIns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76538" y="2047875"/>
            <a:ext cx="889000" cy="11074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tIns="0" bIns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76538" y="2047875"/>
            <a:ext cx="889000" cy="11074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tIns="0" bIns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76538" y="2047875"/>
            <a:ext cx="889000" cy="11074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tIns="0" bIns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76538" y="2047875"/>
            <a:ext cx="889000" cy="11074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tIns="0" bIns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7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80025" y="2701925"/>
            <a:ext cx="323691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再添上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颗，是几颗？用几表示？</a:t>
            </a:r>
            <a:endParaRPr lang="zh-CN" altLang="en-US" sz="32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3568" name="文本框 17"/>
          <p:cNvSpPr txBox="1"/>
          <p:nvPr/>
        </p:nvSpPr>
        <p:spPr>
          <a:xfrm>
            <a:off x="215900" y="1227138"/>
            <a:ext cx="89884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除了用小棒，你还能用其他方式表示 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～</a:t>
            </a:r>
            <a:r>
              <a: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各数吗？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569" name="AutoShape 2"/>
          <p:cNvSpPr/>
          <p:nvPr/>
        </p:nvSpPr>
        <p:spPr>
          <a:xfrm>
            <a:off x="647700" y="742950"/>
            <a:ext cx="5100638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～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各数的顺序、书写</a:t>
            </a:r>
            <a:endParaRPr lang="zh-CN" altLang="en-US" sz="2600" b="1" dirty="0">
              <a:solidFill>
                <a:srgbClr val="FF376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3570" name="文本框 3"/>
          <p:cNvSpPr txBox="1"/>
          <p:nvPr/>
        </p:nvSpPr>
        <p:spPr>
          <a:xfrm>
            <a:off x="5791200" y="742950"/>
            <a:ext cx="27292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16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96296E-6 L -0.19305 2.96296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木头拖拽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48148E-6 L -0.15868 1.48148E-6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木头拖拽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-0.12482 4.44444E-6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木头拖拽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96296E-6 L -0.08994 2.96296E-6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木头拖拽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2" descr="4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725160" y="4185285"/>
            <a:ext cx="1390015" cy="4267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33" descr="4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78075" y="4186555"/>
            <a:ext cx="1380490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34" descr="4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63060" y="4186555"/>
            <a:ext cx="1380490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35" descr="4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3890" y="4186555"/>
            <a:ext cx="1387475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36" descr="4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64095" y="4185285"/>
            <a:ext cx="1387475" cy="4254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82" name="Group 17"/>
          <p:cNvGrpSpPr>
            <a:grpSpLocks noChangeAspect="1"/>
          </p:cNvGrpSpPr>
          <p:nvPr/>
        </p:nvGrpSpPr>
        <p:grpSpPr>
          <a:xfrm>
            <a:off x="803275" y="2637155"/>
            <a:ext cx="7542213" cy="1112838"/>
            <a:chOff x="6" y="0"/>
            <a:chExt cx="4751" cy="701"/>
          </a:xfrm>
        </p:grpSpPr>
        <p:pic>
          <p:nvPicPr>
            <p:cNvPr id="24583" name="Picture 38" descr="4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" y="0"/>
              <a:ext cx="705" cy="7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4" name="Picture 39" descr="41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98" y="0"/>
              <a:ext cx="705" cy="7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5" name="Picture 40" descr="42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997" y="0"/>
              <a:ext cx="705" cy="7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6" name="Picture 41" descr="43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039" y="0"/>
              <a:ext cx="701" cy="7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7" name="Picture 42" descr="44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052" y="0"/>
              <a:ext cx="705" cy="70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4588" name="Picture 22" descr="3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00075" y="1827530"/>
            <a:ext cx="1412875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9" name="Picture 22" descr="3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115175" y="1827530"/>
            <a:ext cx="1412875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0" name="Picture 22" descr="3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228850" y="1827530"/>
            <a:ext cx="1412875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1" name="Picture 22" descr="3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857625" y="1827530"/>
            <a:ext cx="1412875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2" name="Picture 22" descr="3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486400" y="1827530"/>
            <a:ext cx="1412875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3" name="Picture 26" descr="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547938" y="2092643"/>
            <a:ext cx="161925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4" name="Picture 26" descr="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186238" y="2092643"/>
            <a:ext cx="161925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5" name="Picture 26" descr="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348163" y="2092643"/>
            <a:ext cx="161925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6" name="Picture 26" descr="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810250" y="2092643"/>
            <a:ext cx="161925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7" name="Picture 26" descr="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972175" y="2092643"/>
            <a:ext cx="161925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8" name="Picture 26" descr="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34100" y="2092643"/>
            <a:ext cx="161925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9" name="Picture 26" descr="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912100" y="2092643"/>
            <a:ext cx="161925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600" name="Picture 26" descr="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426325" y="2092643"/>
            <a:ext cx="161925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601" name="Picture 26" descr="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588250" y="2092643"/>
            <a:ext cx="161925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602" name="Picture 26" descr="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750175" y="2092643"/>
            <a:ext cx="161925" cy="33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603" name="文本框 32"/>
          <p:cNvSpPr txBox="1"/>
          <p:nvPr/>
        </p:nvSpPr>
        <p:spPr>
          <a:xfrm>
            <a:off x="261938" y="1023620"/>
            <a:ext cx="646906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这些数字还可以用点子图来表示：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21580" y="328295"/>
            <a:ext cx="3699510" cy="871220"/>
            <a:chOff x="8647" y="1379"/>
            <a:chExt cx="5826" cy="1372"/>
          </a:xfrm>
        </p:grpSpPr>
        <p:sp>
          <p:nvSpPr>
            <p:cNvPr id="25" name="AutoShape 27"/>
            <p:cNvSpPr>
              <a:spLocks noChangeArrowheads="1"/>
            </p:cNvSpPr>
            <p:nvPr/>
          </p:nvSpPr>
          <p:spPr bwMode="auto">
            <a:xfrm>
              <a:off x="8647" y="1379"/>
              <a:ext cx="4653" cy="911"/>
            </a:xfrm>
            <a:prstGeom prst="wedgeRoundRectCallout">
              <a:avLst>
                <a:gd name="adj1" fmla="val 55427"/>
                <a:gd name="adj2" fmla="val 31154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这样表示，对吗？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6" name="图片 5" descr="男0114 拷贝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3454" y="1563"/>
              <a:ext cx="1019" cy="118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2" descr="4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87870" y="4215765"/>
            <a:ext cx="1390015" cy="4267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33" descr="4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100" y="4186555"/>
            <a:ext cx="1380490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34" descr="4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47900" y="4186555"/>
            <a:ext cx="1380490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35" descr="4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27145" y="4186555"/>
            <a:ext cx="1387475" cy="42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36" descr="4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81320" y="4186555"/>
            <a:ext cx="1387475" cy="4254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82" name="Group 17"/>
          <p:cNvGrpSpPr>
            <a:grpSpLocks noChangeAspect="1"/>
          </p:cNvGrpSpPr>
          <p:nvPr/>
        </p:nvGrpSpPr>
        <p:grpSpPr>
          <a:xfrm>
            <a:off x="803275" y="2637155"/>
            <a:ext cx="7542213" cy="1112838"/>
            <a:chOff x="6" y="0"/>
            <a:chExt cx="4751" cy="701"/>
          </a:xfrm>
        </p:grpSpPr>
        <p:pic>
          <p:nvPicPr>
            <p:cNvPr id="24583" name="Picture 38" descr="4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" y="0"/>
              <a:ext cx="705" cy="7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4" name="Picture 39" descr="41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98" y="0"/>
              <a:ext cx="705" cy="7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5" name="Picture 40" descr="42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997" y="0"/>
              <a:ext cx="705" cy="7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6" name="Picture 41" descr="43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039" y="0"/>
              <a:ext cx="701" cy="7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7" name="Picture 42" descr="44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052" y="0"/>
              <a:ext cx="705" cy="70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4588" name="Picture 22" descr="3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00075" y="1827530"/>
            <a:ext cx="1412875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9" name="Picture 22" descr="3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115175" y="1827530"/>
            <a:ext cx="1412875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0" name="Picture 22" descr="3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228850" y="1827530"/>
            <a:ext cx="1412875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1" name="Picture 22" descr="3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857625" y="1827530"/>
            <a:ext cx="1412875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2" name="Picture 22" descr="3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486400" y="1827530"/>
            <a:ext cx="1412875" cy="755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3" name="Picture 26" descr="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547938" y="2092643"/>
            <a:ext cx="161925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4" name="Picture 26" descr="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186238" y="2092643"/>
            <a:ext cx="161925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5" name="Picture 26" descr="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348163" y="2092643"/>
            <a:ext cx="161925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6" name="Picture 26" descr="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810250" y="2092643"/>
            <a:ext cx="161925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7" name="Picture 26" descr="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972175" y="2092643"/>
            <a:ext cx="161925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8" name="Picture 26" descr="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34100" y="2092643"/>
            <a:ext cx="161925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9" name="Picture 26" descr="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912100" y="2092643"/>
            <a:ext cx="161925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600" name="Picture 26" descr="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426325" y="2092643"/>
            <a:ext cx="161925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601" name="Picture 26" descr="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588250" y="2092643"/>
            <a:ext cx="161925" cy="33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602" name="Picture 26" descr="3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750175" y="2092643"/>
            <a:ext cx="161925" cy="33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603" name="文本框 32"/>
          <p:cNvSpPr txBox="1"/>
          <p:nvPr/>
        </p:nvSpPr>
        <p:spPr>
          <a:xfrm>
            <a:off x="261938" y="885825"/>
            <a:ext cx="646906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这些数字还可以用点子图来表示：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F:\人一数上\3 1-5的认识和加减法\1a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4895" y="1620838"/>
            <a:ext cx="1333500" cy="3248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Picture 7" descr="F:\人一数上\3 1-5的认识和加减法\1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4600" y="1296988"/>
            <a:ext cx="1514475" cy="3476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457200" y="666750"/>
            <a:ext cx="4058285" cy="1137920"/>
            <a:chOff x="720" y="1050"/>
            <a:chExt cx="6391" cy="1792"/>
          </a:xfrm>
        </p:grpSpPr>
        <p:sp>
          <p:nvSpPr>
            <p:cNvPr id="23" name="AutoShape 27"/>
            <p:cNvSpPr>
              <a:spLocks noChangeArrowheads="1"/>
            </p:cNvSpPr>
            <p:nvPr/>
          </p:nvSpPr>
          <p:spPr bwMode="auto">
            <a:xfrm>
              <a:off x="2518" y="1380"/>
              <a:ext cx="4593" cy="1018"/>
            </a:xfrm>
            <a:prstGeom prst="wedgeRoundRectCallout">
              <a:avLst>
                <a:gd name="adj1" fmla="val -54899"/>
                <a:gd name="adj2" fmla="val -596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”像什么？ 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5" name="图片 4" descr="老师8 拷贝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0" y="1050"/>
              <a:ext cx="1394" cy="1792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4700905" y="603250"/>
            <a:ext cx="4200525" cy="1502410"/>
            <a:chOff x="7403" y="950"/>
            <a:chExt cx="6615" cy="2366"/>
          </a:xfrm>
        </p:grpSpPr>
        <p:sp>
          <p:nvSpPr>
            <p:cNvPr id="25" name="AutoShape 27"/>
            <p:cNvSpPr>
              <a:spLocks noChangeArrowheads="1"/>
            </p:cNvSpPr>
            <p:nvPr/>
          </p:nvSpPr>
          <p:spPr bwMode="auto">
            <a:xfrm>
              <a:off x="7403" y="950"/>
              <a:ext cx="4653" cy="1018"/>
            </a:xfrm>
            <a:prstGeom prst="wedgeRoundRectCallout">
              <a:avLst>
                <a:gd name="adj1" fmla="val 55427"/>
                <a:gd name="adj2" fmla="val 31154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”怎么写？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6" name="图片 5" descr="男0114 拷贝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178" y="1170"/>
              <a:ext cx="1840" cy="2146"/>
            </a:xfrm>
            <a:prstGeom prst="rect">
              <a:avLst/>
            </a:prstGeom>
          </p:spPr>
        </p:pic>
      </p:grpSp>
      <p:graphicFrame>
        <p:nvGraphicFramePr>
          <p:cNvPr id="3" name="表格 2"/>
          <p:cNvGraphicFramePr/>
          <p:nvPr/>
        </p:nvGraphicFramePr>
        <p:xfrm>
          <a:off x="6705600" y="2115185"/>
          <a:ext cx="1440000" cy="2880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000"/>
              </a:tblGrid>
              <a:tr h="14401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3EB"/>
                    </a:solidFill>
                  </a:tcPr>
                </a:tc>
              </a:tr>
              <a:tr h="1440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3EB"/>
                    </a:solidFill>
                  </a:tcPr>
                </a:tc>
              </a:tr>
            </a:tbl>
          </a:graphicData>
        </a:graphic>
      </p:graphicFrame>
      <p:cxnSp>
        <p:nvCxnSpPr>
          <p:cNvPr id="4" name="直接连接符 3"/>
          <p:cNvCxnSpPr/>
          <p:nvPr/>
        </p:nvCxnSpPr>
        <p:spPr>
          <a:xfrm flipH="1">
            <a:off x="6892290" y="2191385"/>
            <a:ext cx="1089025" cy="2729230"/>
          </a:xfrm>
          <a:prstGeom prst="line">
            <a:avLst/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24585" y="2554605"/>
            <a:ext cx="68954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1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 1～5的认识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034983" y="1616710"/>
            <a:ext cx="43167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1～5的认识和加减法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575" y="33020"/>
            <a:ext cx="3246438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义务教育人教版一年级上册</a:t>
            </a:r>
            <a:endParaRPr lang="zh-CN" altLang="en-US" b="1" spc="200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248535" y="16109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>
            <a:hlinkClick r:id=""/>
          </p:cNvPr>
          <p:cNvSpPr txBox="1">
            <a:spLocks noChangeArrowheads="1"/>
          </p:cNvSpPr>
          <p:nvPr/>
        </p:nvSpPr>
        <p:spPr bwMode="auto">
          <a:xfrm>
            <a:off x="2016125" y="3024188"/>
            <a:ext cx="47942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的书写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7650" name="Picture 7" descr="5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71500" y="1677988"/>
            <a:ext cx="8001000" cy="90011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" name="直接连接符 3"/>
          <p:cNvCxnSpPr/>
          <p:nvPr/>
        </p:nvCxnSpPr>
        <p:spPr>
          <a:xfrm flipH="1">
            <a:off x="1981200" y="1823720"/>
            <a:ext cx="160020" cy="61468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2644140" y="1823720"/>
            <a:ext cx="160020" cy="61468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314700" y="1823720"/>
            <a:ext cx="160020" cy="61468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985260" y="1823720"/>
            <a:ext cx="160020" cy="61468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655820" y="1823720"/>
            <a:ext cx="160020" cy="61468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326380" y="1823720"/>
            <a:ext cx="160020" cy="61468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9" descr="F:\人一数上\3 1-5的认识和加减法\2a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0675" y="2173288"/>
            <a:ext cx="2819400" cy="2600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Picture 10" descr="F:\人一数上\3 1-5的认识和加减法\2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7600" y="1428433"/>
            <a:ext cx="1952625" cy="3429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457200" y="666750"/>
            <a:ext cx="3981450" cy="1137920"/>
            <a:chOff x="720" y="1050"/>
            <a:chExt cx="6270" cy="1792"/>
          </a:xfrm>
        </p:grpSpPr>
        <p:sp>
          <p:nvSpPr>
            <p:cNvPr id="14" name="AutoShape 27"/>
            <p:cNvSpPr>
              <a:spLocks noChangeArrowheads="1"/>
            </p:cNvSpPr>
            <p:nvPr/>
          </p:nvSpPr>
          <p:spPr bwMode="auto">
            <a:xfrm>
              <a:off x="2400" y="1260"/>
              <a:ext cx="4590" cy="1018"/>
            </a:xfrm>
            <a:prstGeom prst="wedgeRoundRectCallout">
              <a:avLst>
                <a:gd name="adj1" fmla="val -54899"/>
                <a:gd name="adj2" fmla="val -596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”像什么？ 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5" name="图片 4" descr="老师8 拷贝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0" y="1050"/>
              <a:ext cx="1394" cy="1792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4777105" y="679450"/>
            <a:ext cx="4124325" cy="1426210"/>
            <a:chOff x="7523" y="1070"/>
            <a:chExt cx="6495" cy="2246"/>
          </a:xfrm>
        </p:grpSpPr>
        <p:sp>
          <p:nvSpPr>
            <p:cNvPr id="16" name="AutoShape 27"/>
            <p:cNvSpPr>
              <a:spLocks noChangeArrowheads="1"/>
            </p:cNvSpPr>
            <p:nvPr/>
          </p:nvSpPr>
          <p:spPr bwMode="auto">
            <a:xfrm>
              <a:off x="7523" y="1070"/>
              <a:ext cx="4655" cy="1018"/>
            </a:xfrm>
            <a:prstGeom prst="wedgeRoundRectCallout">
              <a:avLst>
                <a:gd name="adj1" fmla="val 55427"/>
                <a:gd name="adj2" fmla="val 31154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”怎么写？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6" name="图片 5" descr="男0114 拷贝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178" y="1170"/>
              <a:ext cx="1840" cy="2146"/>
            </a:xfrm>
            <a:prstGeom prst="rect">
              <a:avLst/>
            </a:prstGeom>
          </p:spPr>
        </p:pic>
      </p:grpSp>
      <p:graphicFrame>
        <p:nvGraphicFramePr>
          <p:cNvPr id="7" name="表格 6"/>
          <p:cNvGraphicFramePr/>
          <p:nvPr/>
        </p:nvGraphicFramePr>
        <p:xfrm>
          <a:off x="6705600" y="2115185"/>
          <a:ext cx="1440000" cy="2880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000"/>
              </a:tblGrid>
              <a:tr h="14401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3EB"/>
                    </a:solidFill>
                  </a:tcPr>
                </a:tc>
              </a:tr>
              <a:tr h="1440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3EB"/>
                    </a:solidFill>
                  </a:tcPr>
                </a:tc>
              </a:tr>
            </a:tbl>
          </a:graphicData>
        </a:graphic>
      </p:graphicFrame>
      <p:sp>
        <p:nvSpPr>
          <p:cNvPr id="9" name="弧形 8"/>
          <p:cNvSpPr/>
          <p:nvPr/>
        </p:nvSpPr>
        <p:spPr>
          <a:xfrm>
            <a:off x="6722110" y="2184400"/>
            <a:ext cx="1351280" cy="1407160"/>
          </a:xfrm>
          <a:prstGeom prst="arc">
            <a:avLst>
              <a:gd name="adj1" fmla="val 12226868"/>
              <a:gd name="adj2" fmla="val 19073568"/>
            </a:avLst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6829425" y="3275965"/>
            <a:ext cx="1131570" cy="1598295"/>
          </a:xfrm>
          <a:prstGeom prst="line">
            <a:avLst/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817995" y="4890770"/>
            <a:ext cx="1224280" cy="1270"/>
          </a:xfrm>
          <a:prstGeom prst="line">
            <a:avLst/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弧形 16"/>
          <p:cNvSpPr/>
          <p:nvPr/>
        </p:nvSpPr>
        <p:spPr>
          <a:xfrm>
            <a:off x="6722110" y="2185670"/>
            <a:ext cx="1351280" cy="1407160"/>
          </a:xfrm>
          <a:prstGeom prst="arc">
            <a:avLst>
              <a:gd name="adj1" fmla="val 18386823"/>
              <a:gd name="adj2" fmla="val 2007293"/>
            </a:avLst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>
            <a:hlinkClick r:id=""/>
          </p:cNvPr>
          <p:cNvSpPr txBox="1">
            <a:spLocks noChangeArrowheads="1"/>
          </p:cNvSpPr>
          <p:nvPr/>
        </p:nvSpPr>
        <p:spPr bwMode="auto">
          <a:xfrm>
            <a:off x="2361883" y="3333433"/>
            <a:ext cx="41878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的书写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9698" name="Picture 12" descr="5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9750" y="1763713"/>
            <a:ext cx="8035925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弧形 8"/>
          <p:cNvSpPr/>
          <p:nvPr/>
        </p:nvSpPr>
        <p:spPr>
          <a:xfrm>
            <a:off x="1891665" y="1830705"/>
            <a:ext cx="340709" cy="353378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1920240" y="2094865"/>
            <a:ext cx="290830" cy="35496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1920240" y="2449830"/>
            <a:ext cx="290830" cy="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弧形 16"/>
          <p:cNvSpPr/>
          <p:nvPr/>
        </p:nvSpPr>
        <p:spPr>
          <a:xfrm>
            <a:off x="1891665" y="1830705"/>
            <a:ext cx="340523" cy="354604"/>
          </a:xfrm>
          <a:prstGeom prst="arc">
            <a:avLst>
              <a:gd name="adj1" fmla="val 18386823"/>
              <a:gd name="adj2" fmla="val 2007293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弧形 6"/>
          <p:cNvSpPr/>
          <p:nvPr/>
        </p:nvSpPr>
        <p:spPr>
          <a:xfrm>
            <a:off x="2562225" y="1830705"/>
            <a:ext cx="340709" cy="353378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2590800" y="2094865"/>
            <a:ext cx="290830" cy="35496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590800" y="2449830"/>
            <a:ext cx="290830" cy="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弧形 10"/>
          <p:cNvSpPr/>
          <p:nvPr/>
        </p:nvSpPr>
        <p:spPr>
          <a:xfrm>
            <a:off x="2562225" y="1830705"/>
            <a:ext cx="340523" cy="354604"/>
          </a:xfrm>
          <a:prstGeom prst="arc">
            <a:avLst>
              <a:gd name="adj1" fmla="val 18386823"/>
              <a:gd name="adj2" fmla="val 2007293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弧形 11"/>
          <p:cNvSpPr/>
          <p:nvPr/>
        </p:nvSpPr>
        <p:spPr>
          <a:xfrm>
            <a:off x="3232785" y="1830705"/>
            <a:ext cx="340709" cy="353378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3261360" y="2094865"/>
            <a:ext cx="290830" cy="35496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261360" y="2449830"/>
            <a:ext cx="290830" cy="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弧形 17"/>
          <p:cNvSpPr/>
          <p:nvPr/>
        </p:nvSpPr>
        <p:spPr>
          <a:xfrm>
            <a:off x="3232785" y="1830705"/>
            <a:ext cx="340523" cy="354604"/>
          </a:xfrm>
          <a:prstGeom prst="arc">
            <a:avLst>
              <a:gd name="adj1" fmla="val 18386823"/>
              <a:gd name="adj2" fmla="val 2007293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弧形 18"/>
          <p:cNvSpPr/>
          <p:nvPr/>
        </p:nvSpPr>
        <p:spPr>
          <a:xfrm>
            <a:off x="3903345" y="1830705"/>
            <a:ext cx="340709" cy="353378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3931920" y="2094865"/>
            <a:ext cx="290830" cy="35496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931920" y="2449830"/>
            <a:ext cx="290830" cy="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弧形 21"/>
          <p:cNvSpPr/>
          <p:nvPr/>
        </p:nvSpPr>
        <p:spPr>
          <a:xfrm>
            <a:off x="3903345" y="1830705"/>
            <a:ext cx="340523" cy="354604"/>
          </a:xfrm>
          <a:prstGeom prst="arc">
            <a:avLst>
              <a:gd name="adj1" fmla="val 18386823"/>
              <a:gd name="adj2" fmla="val 2007293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弧形 22"/>
          <p:cNvSpPr/>
          <p:nvPr/>
        </p:nvSpPr>
        <p:spPr>
          <a:xfrm>
            <a:off x="4573905" y="1830705"/>
            <a:ext cx="340709" cy="353378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4602480" y="2094865"/>
            <a:ext cx="290830" cy="35496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4602480" y="2449830"/>
            <a:ext cx="290830" cy="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弧形 25"/>
          <p:cNvSpPr/>
          <p:nvPr/>
        </p:nvSpPr>
        <p:spPr>
          <a:xfrm>
            <a:off x="4573905" y="1830705"/>
            <a:ext cx="340523" cy="354604"/>
          </a:xfrm>
          <a:prstGeom prst="arc">
            <a:avLst>
              <a:gd name="adj1" fmla="val 18386823"/>
              <a:gd name="adj2" fmla="val 2007293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弧形 26"/>
          <p:cNvSpPr/>
          <p:nvPr/>
        </p:nvSpPr>
        <p:spPr>
          <a:xfrm>
            <a:off x="5244465" y="1830705"/>
            <a:ext cx="340709" cy="353378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5273040" y="2094865"/>
            <a:ext cx="290830" cy="35496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5273040" y="2449830"/>
            <a:ext cx="290830" cy="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弧形 29"/>
          <p:cNvSpPr/>
          <p:nvPr/>
        </p:nvSpPr>
        <p:spPr>
          <a:xfrm>
            <a:off x="5244465" y="1830705"/>
            <a:ext cx="340523" cy="354604"/>
          </a:xfrm>
          <a:prstGeom prst="arc">
            <a:avLst>
              <a:gd name="adj1" fmla="val 18386823"/>
              <a:gd name="adj2" fmla="val 2007293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ldLvl="0" animBg="1"/>
      <p:bldP spid="17" grpId="0" bldLvl="0" animBg="1"/>
      <p:bldP spid="7" grpId="0" bldLvl="0" animBg="1"/>
      <p:bldP spid="11" grpId="0" bldLvl="0" animBg="1"/>
      <p:bldP spid="12" grpId="0" bldLvl="0" animBg="1"/>
      <p:bldP spid="18" grpId="0" bldLvl="0" animBg="1"/>
      <p:bldP spid="19" grpId="0" bldLvl="0" animBg="1"/>
      <p:bldP spid="22" grpId="0" bldLvl="0" animBg="1"/>
      <p:bldP spid="23" grpId="0" bldLvl="0" animBg="1"/>
      <p:bldP spid="26" grpId="0" bldLvl="0" animBg="1"/>
      <p:bldP spid="27" grpId="0" bldLvl="0" animBg="1"/>
      <p:bldP spid="3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2" descr="F:\人一数上\3 1-5的认识和加减法\3a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4550" y="1820863"/>
            <a:ext cx="1619250" cy="2876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Picture 13" descr="F:\人一数上\3 1-5的认识和加减法\3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1575" y="1363663"/>
            <a:ext cx="1962150" cy="3486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57200" y="666750"/>
            <a:ext cx="3950335" cy="1137920"/>
            <a:chOff x="720" y="1050"/>
            <a:chExt cx="6221" cy="1792"/>
          </a:xfrm>
        </p:grpSpPr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2348" y="1200"/>
              <a:ext cx="4593" cy="1018"/>
            </a:xfrm>
            <a:prstGeom prst="wedgeRoundRectCallout">
              <a:avLst>
                <a:gd name="adj1" fmla="val -54899"/>
                <a:gd name="adj2" fmla="val -596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”像什么？ 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5" name="图片 4" descr="老师8 拷贝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0" y="1050"/>
              <a:ext cx="1394" cy="1792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4700905" y="603250"/>
            <a:ext cx="4200525" cy="1502410"/>
            <a:chOff x="7403" y="950"/>
            <a:chExt cx="6615" cy="2366"/>
          </a:xfrm>
        </p:grpSpPr>
        <p:sp>
          <p:nvSpPr>
            <p:cNvPr id="14" name="AutoShape 27"/>
            <p:cNvSpPr>
              <a:spLocks noChangeArrowheads="1"/>
            </p:cNvSpPr>
            <p:nvPr/>
          </p:nvSpPr>
          <p:spPr bwMode="auto">
            <a:xfrm>
              <a:off x="7403" y="950"/>
              <a:ext cx="4655" cy="1018"/>
            </a:xfrm>
            <a:prstGeom prst="wedgeRoundRectCallout">
              <a:avLst>
                <a:gd name="adj1" fmla="val 55427"/>
                <a:gd name="adj2" fmla="val 31154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”怎么写？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2" name="图片 1" descr="男0114 拷贝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178" y="1170"/>
              <a:ext cx="1840" cy="2146"/>
            </a:xfrm>
            <a:prstGeom prst="rect">
              <a:avLst/>
            </a:prstGeom>
          </p:spPr>
        </p:pic>
      </p:grpSp>
      <p:graphicFrame>
        <p:nvGraphicFramePr>
          <p:cNvPr id="7" name="表格 6"/>
          <p:cNvGraphicFramePr/>
          <p:nvPr/>
        </p:nvGraphicFramePr>
        <p:xfrm>
          <a:off x="6705600" y="2115185"/>
          <a:ext cx="1440000" cy="2880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000"/>
              </a:tblGrid>
              <a:tr h="14401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3EB"/>
                    </a:solidFill>
                  </a:tcPr>
                </a:tc>
              </a:tr>
              <a:tr h="1440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3EB"/>
                    </a:solidFill>
                  </a:tcPr>
                </a:tc>
              </a:tr>
            </a:tbl>
          </a:graphicData>
        </a:graphic>
      </p:graphicFrame>
      <p:sp>
        <p:nvSpPr>
          <p:cNvPr id="9" name="弧形 8"/>
          <p:cNvSpPr/>
          <p:nvPr/>
        </p:nvSpPr>
        <p:spPr>
          <a:xfrm>
            <a:off x="6820535" y="2192020"/>
            <a:ext cx="1252855" cy="1383665"/>
          </a:xfrm>
          <a:prstGeom prst="arc">
            <a:avLst>
              <a:gd name="adj1" fmla="val 12358690"/>
              <a:gd name="adj2" fmla="val 19073568"/>
            </a:avLst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弧形 16"/>
          <p:cNvSpPr/>
          <p:nvPr/>
        </p:nvSpPr>
        <p:spPr>
          <a:xfrm>
            <a:off x="6722110" y="2178050"/>
            <a:ext cx="1351280" cy="1383665"/>
          </a:xfrm>
          <a:prstGeom prst="arc">
            <a:avLst>
              <a:gd name="adj1" fmla="val 18386823"/>
              <a:gd name="adj2" fmla="val 5148415"/>
            </a:avLst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弧形 19"/>
          <p:cNvSpPr/>
          <p:nvPr/>
        </p:nvSpPr>
        <p:spPr>
          <a:xfrm flipV="1">
            <a:off x="6713220" y="3555365"/>
            <a:ext cx="1351280" cy="1383665"/>
          </a:xfrm>
          <a:prstGeom prst="arc">
            <a:avLst>
              <a:gd name="adj1" fmla="val 12226868"/>
              <a:gd name="adj2" fmla="val 19073568"/>
            </a:avLst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弧形 20"/>
          <p:cNvSpPr/>
          <p:nvPr/>
        </p:nvSpPr>
        <p:spPr>
          <a:xfrm flipV="1">
            <a:off x="6713220" y="3556635"/>
            <a:ext cx="1351280" cy="1383665"/>
          </a:xfrm>
          <a:prstGeom prst="arc">
            <a:avLst>
              <a:gd name="adj1" fmla="val 18386823"/>
              <a:gd name="adj2" fmla="val 5148415"/>
            </a:avLst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  <p:bldP spid="20" grpId="0" bldLvl="0" animBg="1"/>
      <p:bldP spid="2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3" descr="5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20700" y="1701800"/>
            <a:ext cx="8064500" cy="877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8">
            <a:hlinkClick r:id=""/>
          </p:cNvPr>
          <p:cNvSpPr txBox="1">
            <a:spLocks noChangeArrowheads="1"/>
          </p:cNvSpPr>
          <p:nvPr/>
        </p:nvSpPr>
        <p:spPr bwMode="auto">
          <a:xfrm>
            <a:off x="2209800" y="3338513"/>
            <a:ext cx="44354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的书写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弧形 8"/>
          <p:cNvSpPr/>
          <p:nvPr/>
        </p:nvSpPr>
        <p:spPr>
          <a:xfrm>
            <a:off x="1919605" y="1807845"/>
            <a:ext cx="283059" cy="289843"/>
          </a:xfrm>
          <a:prstGeom prst="arc">
            <a:avLst>
              <a:gd name="adj1" fmla="val 11657687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弧形 16"/>
          <p:cNvSpPr/>
          <p:nvPr/>
        </p:nvSpPr>
        <p:spPr>
          <a:xfrm>
            <a:off x="1887220" y="1797685"/>
            <a:ext cx="314510" cy="322048"/>
          </a:xfrm>
          <a:prstGeom prst="arc">
            <a:avLst>
              <a:gd name="adj1" fmla="val 18386823"/>
              <a:gd name="adj2" fmla="val 5148415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弧形 19"/>
          <p:cNvSpPr/>
          <p:nvPr/>
        </p:nvSpPr>
        <p:spPr>
          <a:xfrm flipV="1">
            <a:off x="1878330" y="2123440"/>
            <a:ext cx="320929" cy="328620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弧形 20"/>
          <p:cNvSpPr/>
          <p:nvPr/>
        </p:nvSpPr>
        <p:spPr>
          <a:xfrm flipV="1">
            <a:off x="1878330" y="2124710"/>
            <a:ext cx="320929" cy="328620"/>
          </a:xfrm>
          <a:prstGeom prst="arc">
            <a:avLst>
              <a:gd name="adj1" fmla="val 18386823"/>
              <a:gd name="adj2" fmla="val 5148415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弧形 6"/>
          <p:cNvSpPr/>
          <p:nvPr/>
        </p:nvSpPr>
        <p:spPr>
          <a:xfrm>
            <a:off x="2602865" y="1807845"/>
            <a:ext cx="283059" cy="289843"/>
          </a:xfrm>
          <a:prstGeom prst="arc">
            <a:avLst>
              <a:gd name="adj1" fmla="val 11657687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弧形 7"/>
          <p:cNvSpPr/>
          <p:nvPr/>
        </p:nvSpPr>
        <p:spPr>
          <a:xfrm>
            <a:off x="2570480" y="1797685"/>
            <a:ext cx="314510" cy="322048"/>
          </a:xfrm>
          <a:prstGeom prst="arc">
            <a:avLst>
              <a:gd name="adj1" fmla="val 18386823"/>
              <a:gd name="adj2" fmla="val 5148415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弧形 9"/>
          <p:cNvSpPr/>
          <p:nvPr/>
        </p:nvSpPr>
        <p:spPr>
          <a:xfrm flipV="1">
            <a:off x="2561590" y="2123440"/>
            <a:ext cx="320929" cy="328620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弧形 10"/>
          <p:cNvSpPr/>
          <p:nvPr/>
        </p:nvSpPr>
        <p:spPr>
          <a:xfrm flipV="1">
            <a:off x="2561590" y="2124710"/>
            <a:ext cx="320929" cy="328620"/>
          </a:xfrm>
          <a:prstGeom prst="arc">
            <a:avLst>
              <a:gd name="adj1" fmla="val 18386823"/>
              <a:gd name="adj2" fmla="val 5148415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弧形 11"/>
          <p:cNvSpPr/>
          <p:nvPr/>
        </p:nvSpPr>
        <p:spPr>
          <a:xfrm>
            <a:off x="3263265" y="1807845"/>
            <a:ext cx="283059" cy="289843"/>
          </a:xfrm>
          <a:prstGeom prst="arc">
            <a:avLst>
              <a:gd name="adj1" fmla="val 11657687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弧形 12"/>
          <p:cNvSpPr/>
          <p:nvPr/>
        </p:nvSpPr>
        <p:spPr>
          <a:xfrm>
            <a:off x="3230880" y="1797685"/>
            <a:ext cx="314510" cy="322048"/>
          </a:xfrm>
          <a:prstGeom prst="arc">
            <a:avLst>
              <a:gd name="adj1" fmla="val 18386823"/>
              <a:gd name="adj2" fmla="val 5148415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弧形 13"/>
          <p:cNvSpPr/>
          <p:nvPr/>
        </p:nvSpPr>
        <p:spPr>
          <a:xfrm flipV="1">
            <a:off x="3221990" y="2123440"/>
            <a:ext cx="320929" cy="328620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弧形 14"/>
          <p:cNvSpPr/>
          <p:nvPr/>
        </p:nvSpPr>
        <p:spPr>
          <a:xfrm flipV="1">
            <a:off x="3221990" y="2124710"/>
            <a:ext cx="320929" cy="328620"/>
          </a:xfrm>
          <a:prstGeom prst="arc">
            <a:avLst>
              <a:gd name="adj1" fmla="val 18386823"/>
              <a:gd name="adj2" fmla="val 5148415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弧形 15"/>
          <p:cNvSpPr/>
          <p:nvPr/>
        </p:nvSpPr>
        <p:spPr>
          <a:xfrm>
            <a:off x="3938905" y="1807845"/>
            <a:ext cx="283059" cy="289843"/>
          </a:xfrm>
          <a:prstGeom prst="arc">
            <a:avLst>
              <a:gd name="adj1" fmla="val 11657687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弧形 17"/>
          <p:cNvSpPr/>
          <p:nvPr/>
        </p:nvSpPr>
        <p:spPr>
          <a:xfrm>
            <a:off x="3906520" y="1797685"/>
            <a:ext cx="314510" cy="322048"/>
          </a:xfrm>
          <a:prstGeom prst="arc">
            <a:avLst>
              <a:gd name="adj1" fmla="val 18386823"/>
              <a:gd name="adj2" fmla="val 5148415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弧形 18"/>
          <p:cNvSpPr/>
          <p:nvPr/>
        </p:nvSpPr>
        <p:spPr>
          <a:xfrm flipV="1">
            <a:off x="3897630" y="2123440"/>
            <a:ext cx="320929" cy="328620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弧形 21"/>
          <p:cNvSpPr/>
          <p:nvPr/>
        </p:nvSpPr>
        <p:spPr>
          <a:xfrm flipV="1">
            <a:off x="3897630" y="2124710"/>
            <a:ext cx="320929" cy="328620"/>
          </a:xfrm>
          <a:prstGeom prst="arc">
            <a:avLst>
              <a:gd name="adj1" fmla="val 18386823"/>
              <a:gd name="adj2" fmla="val 5148415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弧形 22"/>
          <p:cNvSpPr/>
          <p:nvPr/>
        </p:nvSpPr>
        <p:spPr>
          <a:xfrm>
            <a:off x="4606925" y="1807845"/>
            <a:ext cx="283059" cy="289843"/>
          </a:xfrm>
          <a:prstGeom prst="arc">
            <a:avLst>
              <a:gd name="adj1" fmla="val 11657687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弧形 23"/>
          <p:cNvSpPr/>
          <p:nvPr/>
        </p:nvSpPr>
        <p:spPr>
          <a:xfrm>
            <a:off x="4574540" y="1797685"/>
            <a:ext cx="314510" cy="322048"/>
          </a:xfrm>
          <a:prstGeom prst="arc">
            <a:avLst>
              <a:gd name="adj1" fmla="val 18386823"/>
              <a:gd name="adj2" fmla="val 5148415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弧形 24"/>
          <p:cNvSpPr/>
          <p:nvPr/>
        </p:nvSpPr>
        <p:spPr>
          <a:xfrm flipV="1">
            <a:off x="4565650" y="2123440"/>
            <a:ext cx="320929" cy="328620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弧形 25"/>
          <p:cNvSpPr/>
          <p:nvPr/>
        </p:nvSpPr>
        <p:spPr>
          <a:xfrm flipV="1">
            <a:off x="4565650" y="2124710"/>
            <a:ext cx="320929" cy="328620"/>
          </a:xfrm>
          <a:prstGeom prst="arc">
            <a:avLst>
              <a:gd name="adj1" fmla="val 18386823"/>
              <a:gd name="adj2" fmla="val 5148415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弧形 26"/>
          <p:cNvSpPr/>
          <p:nvPr/>
        </p:nvSpPr>
        <p:spPr>
          <a:xfrm>
            <a:off x="5274945" y="1807845"/>
            <a:ext cx="283059" cy="289843"/>
          </a:xfrm>
          <a:prstGeom prst="arc">
            <a:avLst>
              <a:gd name="adj1" fmla="val 11657687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弧形 27"/>
          <p:cNvSpPr/>
          <p:nvPr/>
        </p:nvSpPr>
        <p:spPr>
          <a:xfrm>
            <a:off x="5242560" y="1797685"/>
            <a:ext cx="314510" cy="322048"/>
          </a:xfrm>
          <a:prstGeom prst="arc">
            <a:avLst>
              <a:gd name="adj1" fmla="val 18386823"/>
              <a:gd name="adj2" fmla="val 5148415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弧形 28"/>
          <p:cNvSpPr/>
          <p:nvPr/>
        </p:nvSpPr>
        <p:spPr>
          <a:xfrm flipV="1">
            <a:off x="5233670" y="2123440"/>
            <a:ext cx="320929" cy="328620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弧形 29"/>
          <p:cNvSpPr/>
          <p:nvPr/>
        </p:nvSpPr>
        <p:spPr>
          <a:xfrm flipV="1">
            <a:off x="5233670" y="2124710"/>
            <a:ext cx="320929" cy="328620"/>
          </a:xfrm>
          <a:prstGeom prst="arc">
            <a:avLst>
              <a:gd name="adj1" fmla="val 18386823"/>
              <a:gd name="adj2" fmla="val 5148415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ldLvl="0" animBg="1"/>
      <p:bldP spid="17" grpId="0" bldLvl="0" animBg="1"/>
      <p:bldP spid="20" grpId="0" bldLvl="0" animBg="1"/>
      <p:bldP spid="21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8" grpId="0" bldLvl="0" animBg="1"/>
      <p:bldP spid="19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F:\人一数上\3 1-5的认识和加减法\4a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1663" y="1916113"/>
            <a:ext cx="2105025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1" name="Picture 16" descr="F:\人一数上\3 1-5的认识和加减法\4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98863" y="1363663"/>
            <a:ext cx="1885950" cy="3409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57200" y="666750"/>
            <a:ext cx="3859530" cy="1137920"/>
            <a:chOff x="720" y="1050"/>
            <a:chExt cx="6078" cy="1792"/>
          </a:xfrm>
        </p:grpSpPr>
        <p:sp>
          <p:nvSpPr>
            <p:cNvPr id="7" name="AutoShape 27"/>
            <p:cNvSpPr>
              <a:spLocks noChangeArrowheads="1"/>
            </p:cNvSpPr>
            <p:nvPr/>
          </p:nvSpPr>
          <p:spPr bwMode="auto">
            <a:xfrm>
              <a:off x="2205" y="1138"/>
              <a:ext cx="4593" cy="1018"/>
            </a:xfrm>
            <a:prstGeom prst="wedgeRoundRectCallout">
              <a:avLst>
                <a:gd name="adj1" fmla="val -54899"/>
                <a:gd name="adj2" fmla="val -596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”像什么？ 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5" name="图片 4" descr="老师8 拷贝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0" y="1050"/>
              <a:ext cx="1394" cy="1792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4700905" y="452755"/>
            <a:ext cx="4086860" cy="1500505"/>
            <a:chOff x="7403" y="713"/>
            <a:chExt cx="6436" cy="2363"/>
          </a:xfrm>
        </p:grpSpPr>
        <p:sp>
          <p:nvSpPr>
            <p:cNvPr id="10" name="AutoShape 27"/>
            <p:cNvSpPr>
              <a:spLocks noChangeArrowheads="1"/>
            </p:cNvSpPr>
            <p:nvPr/>
          </p:nvSpPr>
          <p:spPr bwMode="auto">
            <a:xfrm>
              <a:off x="7403" y="713"/>
              <a:ext cx="4655" cy="1018"/>
            </a:xfrm>
            <a:prstGeom prst="wedgeRoundRectCallout">
              <a:avLst>
                <a:gd name="adj1" fmla="val 55427"/>
                <a:gd name="adj2" fmla="val 31154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”怎么写？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8" name="图片 7" descr="男0114 拷贝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999" y="930"/>
              <a:ext cx="1840" cy="2146"/>
            </a:xfrm>
            <a:prstGeom prst="rect">
              <a:avLst/>
            </a:prstGeom>
          </p:spPr>
        </p:pic>
      </p:grpSp>
      <p:graphicFrame>
        <p:nvGraphicFramePr>
          <p:cNvPr id="2" name="表格 1"/>
          <p:cNvGraphicFramePr/>
          <p:nvPr/>
        </p:nvGraphicFramePr>
        <p:xfrm>
          <a:off x="6705600" y="2115185"/>
          <a:ext cx="1440000" cy="2880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000"/>
              </a:tblGrid>
              <a:tr h="14401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3EB"/>
                    </a:solidFill>
                  </a:tcPr>
                </a:tc>
              </a:tr>
              <a:tr h="1440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3EB"/>
                    </a:solidFill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/>
          <p:nvPr/>
        </p:nvCxnSpPr>
        <p:spPr>
          <a:xfrm flipH="1">
            <a:off x="6776720" y="2190750"/>
            <a:ext cx="681990" cy="1707515"/>
          </a:xfrm>
          <a:prstGeom prst="line">
            <a:avLst/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781800" y="3898265"/>
            <a:ext cx="1274445" cy="0"/>
          </a:xfrm>
          <a:prstGeom prst="line">
            <a:avLst/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264400" y="2571750"/>
            <a:ext cx="781685" cy="2361565"/>
          </a:xfrm>
          <a:prstGeom prst="line">
            <a:avLst/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3" descr="5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23875" y="1700213"/>
            <a:ext cx="8061325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8">
            <a:hlinkClick r:id=""/>
          </p:cNvPr>
          <p:cNvSpPr txBox="1">
            <a:spLocks noChangeArrowheads="1"/>
          </p:cNvSpPr>
          <p:nvPr/>
        </p:nvSpPr>
        <p:spPr bwMode="auto">
          <a:xfrm>
            <a:off x="2286000" y="3333433"/>
            <a:ext cx="43751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的书写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1906905" y="1815465"/>
            <a:ext cx="163830" cy="41910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904365" y="2239645"/>
            <a:ext cx="304165" cy="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018665" y="1910080"/>
            <a:ext cx="187960" cy="54356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2573655" y="1815465"/>
            <a:ext cx="163830" cy="41910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2571115" y="2239645"/>
            <a:ext cx="304165" cy="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685415" y="1910080"/>
            <a:ext cx="187960" cy="54356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246755" y="1815465"/>
            <a:ext cx="163830" cy="41910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244215" y="2239645"/>
            <a:ext cx="304165" cy="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358515" y="1910080"/>
            <a:ext cx="187960" cy="54356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919855" y="1815465"/>
            <a:ext cx="163830" cy="41910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3917315" y="2239645"/>
            <a:ext cx="304165" cy="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4031615" y="1910080"/>
            <a:ext cx="187960" cy="54356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586605" y="1815465"/>
            <a:ext cx="163830" cy="41910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4584065" y="2239645"/>
            <a:ext cx="304165" cy="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698365" y="1910080"/>
            <a:ext cx="187960" cy="54356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5253355" y="1815465"/>
            <a:ext cx="163830" cy="41910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5250815" y="2239645"/>
            <a:ext cx="304165" cy="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5365115" y="1910080"/>
            <a:ext cx="187960" cy="54356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18" descr="F:\人一数上\3 1-5的认识和加减法\5a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89325" y="1430338"/>
            <a:ext cx="2105025" cy="341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9" descr="F:\人一数上\3 1-5的认识和加减法\5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3600" y="1811338"/>
            <a:ext cx="1581150" cy="2962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457200" y="666750"/>
            <a:ext cx="3907155" cy="1137920"/>
            <a:chOff x="720" y="1050"/>
            <a:chExt cx="6153" cy="1792"/>
          </a:xfrm>
        </p:grpSpPr>
        <p:sp>
          <p:nvSpPr>
            <p:cNvPr id="8" name="AutoShape 27"/>
            <p:cNvSpPr>
              <a:spLocks noChangeArrowheads="1"/>
            </p:cNvSpPr>
            <p:nvPr/>
          </p:nvSpPr>
          <p:spPr bwMode="auto">
            <a:xfrm>
              <a:off x="2280" y="1140"/>
              <a:ext cx="4593" cy="1018"/>
            </a:xfrm>
            <a:prstGeom prst="wedgeRoundRectCallout">
              <a:avLst>
                <a:gd name="adj1" fmla="val -54899"/>
                <a:gd name="adj2" fmla="val -596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”像什么？ 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6" name="图片 5" descr="老师8 拷贝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0" y="1050"/>
              <a:ext cx="1394" cy="1792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4549775" y="742950"/>
            <a:ext cx="4351655" cy="1362710"/>
            <a:chOff x="7165" y="1170"/>
            <a:chExt cx="6853" cy="2146"/>
          </a:xfrm>
        </p:grpSpPr>
        <p:sp>
          <p:nvSpPr>
            <p:cNvPr id="11" name="AutoShape 27"/>
            <p:cNvSpPr>
              <a:spLocks noChangeArrowheads="1"/>
            </p:cNvSpPr>
            <p:nvPr/>
          </p:nvSpPr>
          <p:spPr bwMode="auto">
            <a:xfrm>
              <a:off x="7165" y="1308"/>
              <a:ext cx="4655" cy="1018"/>
            </a:xfrm>
            <a:prstGeom prst="wedgeRoundRectCallout">
              <a:avLst>
                <a:gd name="adj1" fmla="val 55427"/>
                <a:gd name="adj2" fmla="val 31154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”怎么写？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7" name="图片 6" descr="男0114 拷贝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178" y="1170"/>
              <a:ext cx="1840" cy="2146"/>
            </a:xfrm>
            <a:prstGeom prst="rect">
              <a:avLst/>
            </a:prstGeom>
          </p:spPr>
        </p:pic>
      </p:grpSp>
      <p:graphicFrame>
        <p:nvGraphicFramePr>
          <p:cNvPr id="2" name="表格 1"/>
          <p:cNvGraphicFramePr/>
          <p:nvPr/>
        </p:nvGraphicFramePr>
        <p:xfrm>
          <a:off x="6705600" y="2115185"/>
          <a:ext cx="1440000" cy="2880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000"/>
              </a:tblGrid>
              <a:tr h="14401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3EB"/>
                    </a:solidFill>
                  </a:tcPr>
                </a:tc>
              </a:tr>
              <a:tr h="1440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3EB"/>
                    </a:solidFill>
                  </a:tcPr>
                </a:tc>
              </a:tr>
            </a:tbl>
          </a:graphicData>
        </a:graphic>
      </p:graphicFrame>
      <p:cxnSp>
        <p:nvCxnSpPr>
          <p:cNvPr id="4" name="直接连接符 3"/>
          <p:cNvCxnSpPr/>
          <p:nvPr/>
        </p:nvCxnSpPr>
        <p:spPr>
          <a:xfrm flipH="1">
            <a:off x="6911975" y="2244090"/>
            <a:ext cx="177165" cy="1318260"/>
          </a:xfrm>
          <a:prstGeom prst="line">
            <a:avLst/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弧形 9"/>
          <p:cNvSpPr/>
          <p:nvPr/>
        </p:nvSpPr>
        <p:spPr>
          <a:xfrm>
            <a:off x="6413500" y="3523615"/>
            <a:ext cx="1664335" cy="1383665"/>
          </a:xfrm>
          <a:prstGeom prst="arc">
            <a:avLst>
              <a:gd name="adj1" fmla="val 14580530"/>
              <a:gd name="adj2" fmla="val 19073568"/>
            </a:avLst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 flipV="1">
            <a:off x="7086600" y="2567940"/>
            <a:ext cx="838200" cy="3810"/>
          </a:xfrm>
          <a:prstGeom prst="line">
            <a:avLst/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弧形 20"/>
          <p:cNvSpPr/>
          <p:nvPr/>
        </p:nvSpPr>
        <p:spPr>
          <a:xfrm flipV="1">
            <a:off x="6713220" y="3556635"/>
            <a:ext cx="1351280" cy="1383665"/>
          </a:xfrm>
          <a:prstGeom prst="arc">
            <a:avLst>
              <a:gd name="adj1" fmla="val 18386823"/>
              <a:gd name="adj2" fmla="val 4146214"/>
            </a:avLst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弧形 19"/>
          <p:cNvSpPr/>
          <p:nvPr/>
        </p:nvSpPr>
        <p:spPr>
          <a:xfrm flipV="1">
            <a:off x="6713220" y="3555365"/>
            <a:ext cx="1351280" cy="1383665"/>
          </a:xfrm>
          <a:prstGeom prst="arc">
            <a:avLst>
              <a:gd name="adj1" fmla="val 12226868"/>
              <a:gd name="adj2" fmla="val 19073568"/>
            </a:avLst>
          </a:prstGeom>
          <a:ln w="1143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1" grpId="0" bldLvl="0" animBg="1"/>
      <p:bldP spid="2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3" descr="5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12763" y="1681163"/>
            <a:ext cx="8072437" cy="885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8">
            <a:hlinkClick r:id=""/>
          </p:cNvPr>
          <p:cNvSpPr txBox="1">
            <a:spLocks noChangeArrowheads="1"/>
          </p:cNvSpPr>
          <p:nvPr/>
        </p:nvSpPr>
        <p:spPr bwMode="auto">
          <a:xfrm>
            <a:off x="2225675" y="3325813"/>
            <a:ext cx="43751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 </a:t>
            </a:r>
            <a:r>
              <a:rPr kumimoji="0" lang="zh-CN" altLang="en-US" sz="3200" b="1" i="0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的书写</a:t>
            </a:r>
            <a:endParaRPr kumimoji="0" lang="zh-CN" altLang="en-US" sz="3200" b="1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1936750" y="1812925"/>
            <a:ext cx="44291" cy="32956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弧形 9"/>
          <p:cNvSpPr/>
          <p:nvPr/>
        </p:nvSpPr>
        <p:spPr>
          <a:xfrm>
            <a:off x="1861820" y="2096135"/>
            <a:ext cx="363855" cy="346075"/>
          </a:xfrm>
          <a:prstGeom prst="arc">
            <a:avLst>
              <a:gd name="adj1" fmla="val 13886887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1981200" y="1910080"/>
            <a:ext cx="222409" cy="476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弧形 20"/>
          <p:cNvSpPr/>
          <p:nvPr/>
        </p:nvSpPr>
        <p:spPr>
          <a:xfrm flipV="1">
            <a:off x="1887855" y="2097405"/>
            <a:ext cx="332105" cy="346075"/>
          </a:xfrm>
          <a:prstGeom prst="arc">
            <a:avLst>
              <a:gd name="adj1" fmla="val 18386823"/>
              <a:gd name="adj2" fmla="val 4146214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弧形 19"/>
          <p:cNvSpPr/>
          <p:nvPr/>
        </p:nvSpPr>
        <p:spPr>
          <a:xfrm flipV="1">
            <a:off x="1887855" y="2096135"/>
            <a:ext cx="337820" cy="345916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604135" y="1812925"/>
            <a:ext cx="44291" cy="32956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弧形 10"/>
          <p:cNvSpPr/>
          <p:nvPr/>
        </p:nvSpPr>
        <p:spPr>
          <a:xfrm>
            <a:off x="2529205" y="2096135"/>
            <a:ext cx="363855" cy="346075"/>
          </a:xfrm>
          <a:prstGeom prst="arc">
            <a:avLst>
              <a:gd name="adj1" fmla="val 13886887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2648585" y="1910080"/>
            <a:ext cx="222409" cy="476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弧形 13"/>
          <p:cNvSpPr/>
          <p:nvPr/>
        </p:nvSpPr>
        <p:spPr>
          <a:xfrm flipV="1">
            <a:off x="2555240" y="2097405"/>
            <a:ext cx="332105" cy="346075"/>
          </a:xfrm>
          <a:prstGeom prst="arc">
            <a:avLst>
              <a:gd name="adj1" fmla="val 18386823"/>
              <a:gd name="adj2" fmla="val 4146214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弧形 14"/>
          <p:cNvSpPr/>
          <p:nvPr/>
        </p:nvSpPr>
        <p:spPr>
          <a:xfrm flipV="1">
            <a:off x="2555240" y="2096135"/>
            <a:ext cx="337820" cy="345916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3271520" y="1812925"/>
            <a:ext cx="44291" cy="32956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弧形 16"/>
          <p:cNvSpPr/>
          <p:nvPr/>
        </p:nvSpPr>
        <p:spPr>
          <a:xfrm>
            <a:off x="3196590" y="2096135"/>
            <a:ext cx="363855" cy="346075"/>
          </a:xfrm>
          <a:prstGeom prst="arc">
            <a:avLst>
              <a:gd name="adj1" fmla="val 13886887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3315970" y="1910080"/>
            <a:ext cx="222409" cy="476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弧形 18"/>
          <p:cNvSpPr/>
          <p:nvPr/>
        </p:nvSpPr>
        <p:spPr>
          <a:xfrm flipV="1">
            <a:off x="3222625" y="2097405"/>
            <a:ext cx="332105" cy="346075"/>
          </a:xfrm>
          <a:prstGeom prst="arc">
            <a:avLst>
              <a:gd name="adj1" fmla="val 18386823"/>
              <a:gd name="adj2" fmla="val 4146214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弧形 21"/>
          <p:cNvSpPr/>
          <p:nvPr/>
        </p:nvSpPr>
        <p:spPr>
          <a:xfrm flipV="1">
            <a:off x="3222625" y="2096135"/>
            <a:ext cx="337820" cy="345916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3938905" y="1812925"/>
            <a:ext cx="44291" cy="32956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弧形 23"/>
          <p:cNvSpPr/>
          <p:nvPr/>
        </p:nvSpPr>
        <p:spPr>
          <a:xfrm>
            <a:off x="3863975" y="2096135"/>
            <a:ext cx="363855" cy="346075"/>
          </a:xfrm>
          <a:prstGeom prst="arc">
            <a:avLst>
              <a:gd name="adj1" fmla="val 13886887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3983355" y="1910080"/>
            <a:ext cx="222409" cy="476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弧形 25"/>
          <p:cNvSpPr/>
          <p:nvPr/>
        </p:nvSpPr>
        <p:spPr>
          <a:xfrm flipV="1">
            <a:off x="3890010" y="2097405"/>
            <a:ext cx="332105" cy="346075"/>
          </a:xfrm>
          <a:prstGeom prst="arc">
            <a:avLst>
              <a:gd name="adj1" fmla="val 18386823"/>
              <a:gd name="adj2" fmla="val 4146214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弧形 26"/>
          <p:cNvSpPr/>
          <p:nvPr/>
        </p:nvSpPr>
        <p:spPr>
          <a:xfrm flipV="1">
            <a:off x="3890010" y="2096135"/>
            <a:ext cx="337820" cy="345916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4606290" y="1812925"/>
            <a:ext cx="44291" cy="32956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弧形 28"/>
          <p:cNvSpPr/>
          <p:nvPr/>
        </p:nvSpPr>
        <p:spPr>
          <a:xfrm>
            <a:off x="4531360" y="2096135"/>
            <a:ext cx="363855" cy="346075"/>
          </a:xfrm>
          <a:prstGeom prst="arc">
            <a:avLst>
              <a:gd name="adj1" fmla="val 13886887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4650740" y="1910080"/>
            <a:ext cx="222409" cy="476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弧形 30"/>
          <p:cNvSpPr/>
          <p:nvPr/>
        </p:nvSpPr>
        <p:spPr>
          <a:xfrm flipV="1">
            <a:off x="4557395" y="2097405"/>
            <a:ext cx="332105" cy="346075"/>
          </a:xfrm>
          <a:prstGeom prst="arc">
            <a:avLst>
              <a:gd name="adj1" fmla="val 18386823"/>
              <a:gd name="adj2" fmla="val 4146214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弧形 31"/>
          <p:cNvSpPr/>
          <p:nvPr/>
        </p:nvSpPr>
        <p:spPr>
          <a:xfrm flipV="1">
            <a:off x="4557395" y="2096135"/>
            <a:ext cx="337820" cy="345916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5273675" y="1812925"/>
            <a:ext cx="44291" cy="32956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弧形 33"/>
          <p:cNvSpPr/>
          <p:nvPr/>
        </p:nvSpPr>
        <p:spPr>
          <a:xfrm>
            <a:off x="5198745" y="2096135"/>
            <a:ext cx="363855" cy="346075"/>
          </a:xfrm>
          <a:prstGeom prst="arc">
            <a:avLst>
              <a:gd name="adj1" fmla="val 13886887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H="1">
            <a:off x="5318125" y="1910080"/>
            <a:ext cx="222409" cy="476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弧形 35"/>
          <p:cNvSpPr/>
          <p:nvPr/>
        </p:nvSpPr>
        <p:spPr>
          <a:xfrm flipV="1">
            <a:off x="5224780" y="2097405"/>
            <a:ext cx="332105" cy="346075"/>
          </a:xfrm>
          <a:prstGeom prst="arc">
            <a:avLst>
              <a:gd name="adj1" fmla="val 18386823"/>
              <a:gd name="adj2" fmla="val 4146214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弧形 36"/>
          <p:cNvSpPr/>
          <p:nvPr/>
        </p:nvSpPr>
        <p:spPr>
          <a:xfrm flipV="1">
            <a:off x="5224780" y="2096135"/>
            <a:ext cx="337820" cy="345916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1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1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1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3" dur="1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4" dur="1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ldLvl="0" animBg="1"/>
      <p:bldP spid="21" grpId="0" bldLvl="0" animBg="1"/>
      <p:bldP spid="20" grpId="0" bldLvl="0" animBg="1"/>
      <p:bldP spid="11" grpId="0" bldLvl="0" animBg="1"/>
      <p:bldP spid="14" grpId="0" bldLvl="0" animBg="1"/>
      <p:bldP spid="15" grpId="0" bldLvl="0" animBg="1"/>
      <p:bldP spid="17" grpId="0" bldLvl="0" animBg="1"/>
      <p:bldP spid="19" grpId="0" bldLvl="0" animBg="1"/>
      <p:bldP spid="22" grpId="0" bldLvl="0" animBg="1"/>
      <p:bldP spid="24" grpId="0" bldLvl="0" animBg="1"/>
      <p:bldP spid="26" grpId="0" bldLvl="0" animBg="1"/>
      <p:bldP spid="27" grpId="0" bldLvl="0" animBg="1"/>
      <p:bldP spid="29" grpId="0" bldLvl="0" animBg="1"/>
      <p:bldP spid="31" grpId="0" bldLvl="0" animBg="1"/>
      <p:bldP spid="32" grpId="0" bldLvl="0" animBg="1"/>
      <p:bldP spid="34" grpId="0" bldLvl="0" animBg="1"/>
      <p:bldP spid="36" grpId="0" bldLvl="0" animBg="1"/>
      <p:bldP spid="3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组合 9"/>
          <p:cNvGrpSpPr/>
          <p:nvPr/>
        </p:nvGrpSpPr>
        <p:grpSpPr>
          <a:xfrm>
            <a:off x="919163" y="1495425"/>
            <a:ext cx="7458075" cy="2941638"/>
            <a:chOff x="1327" y="2369"/>
            <a:chExt cx="11745" cy="4631"/>
          </a:xfrm>
        </p:grpSpPr>
        <p:pic>
          <p:nvPicPr>
            <p:cNvPr id="36866" name="Picture 19" descr="51"/>
            <p:cNvPicPr preferRelativeResize="0">
              <a:picLocks noChangeAspect="1"/>
            </p:cNvPicPr>
            <p:nvPr/>
          </p:nvPicPr>
          <p:blipFill>
            <a:blip r:embed="rId1" cstate="print"/>
            <a:srcRect t="-1208" b="77142"/>
            <a:stretch>
              <a:fillRect/>
            </a:stretch>
          </p:blipFill>
          <p:spPr>
            <a:xfrm>
              <a:off x="1328" y="2369"/>
              <a:ext cx="11745" cy="13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67" name="Picture 19" descr="51"/>
            <p:cNvPicPr preferRelativeResize="0">
              <a:picLocks noChangeAspect="1"/>
            </p:cNvPicPr>
            <p:nvPr/>
          </p:nvPicPr>
          <p:blipFill>
            <a:blip r:embed="rId1" cstate="print"/>
            <a:srcRect t="57593"/>
            <a:stretch>
              <a:fillRect/>
            </a:stretch>
          </p:blipFill>
          <p:spPr>
            <a:xfrm>
              <a:off x="1327" y="4580"/>
              <a:ext cx="11745" cy="2421"/>
            </a:xfrm>
            <a:prstGeom prst="rect">
              <a:avLst/>
            </a:prstGeom>
            <a:noFill/>
            <a:ln w="9525">
              <a:noFill/>
            </a:ln>
          </p:spPr>
        </p:pic>
      </p:grpSp>
      <p:cxnSp>
        <p:nvCxnSpPr>
          <p:cNvPr id="36868" name="直接连接符 17"/>
          <p:cNvCxnSpPr/>
          <p:nvPr/>
        </p:nvCxnSpPr>
        <p:spPr>
          <a:xfrm flipH="1">
            <a:off x="2971800" y="2036763"/>
            <a:ext cx="412750" cy="1373187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" name="直接连接符 33"/>
          <p:cNvCxnSpPr/>
          <p:nvPr/>
        </p:nvCxnSpPr>
        <p:spPr>
          <a:xfrm flipH="1">
            <a:off x="1981200" y="2038350"/>
            <a:ext cx="3429000" cy="106680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" name="直接连接符 38"/>
          <p:cNvCxnSpPr/>
          <p:nvPr/>
        </p:nvCxnSpPr>
        <p:spPr>
          <a:xfrm>
            <a:off x="4038600" y="2036763"/>
            <a:ext cx="228600" cy="1601787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" name="直接连接符 40"/>
          <p:cNvCxnSpPr/>
          <p:nvPr/>
        </p:nvCxnSpPr>
        <p:spPr>
          <a:xfrm>
            <a:off x="4772025" y="2036763"/>
            <a:ext cx="1628775" cy="1373187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" name="直接连接符 42"/>
          <p:cNvCxnSpPr/>
          <p:nvPr/>
        </p:nvCxnSpPr>
        <p:spPr>
          <a:xfrm flipH="1">
            <a:off x="5562600" y="2038350"/>
            <a:ext cx="457200" cy="129540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直接连接符 44"/>
          <p:cNvCxnSpPr/>
          <p:nvPr/>
        </p:nvCxnSpPr>
        <p:spPr>
          <a:xfrm>
            <a:off x="3384550" y="2036763"/>
            <a:ext cx="4387850" cy="1525587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874" name="文本框 3"/>
          <p:cNvSpPr txBox="1"/>
          <p:nvPr/>
        </p:nvSpPr>
        <p:spPr>
          <a:xfrm>
            <a:off x="3319463" y="876300"/>
            <a:ext cx="28371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P16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98475" y="774700"/>
            <a:ext cx="2559050" cy="630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连一连。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0" descr="C:\Users\Administrator\Desktop\W020220822075352399051.pngW02022082207535239905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455295" y="1009015"/>
            <a:ext cx="8351520" cy="36791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918210" y="1162685"/>
            <a:ext cx="4966970" cy="617797"/>
          </a:xfrm>
          <a:prstGeom prst="wedgeRoundRectCallout">
            <a:avLst>
              <a:gd name="adj1" fmla="val -55157"/>
              <a:gd name="adj2" fmla="val -14376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李奶奶的院子里可真热闹呀！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老师8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9380" y="789940"/>
            <a:ext cx="872490" cy="11207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0" descr="58"/>
          <p:cNvPicPr>
            <a:picLocks noChangeAspect="1"/>
          </p:cNvPicPr>
          <p:nvPr/>
        </p:nvPicPr>
        <p:blipFill>
          <a:blip r:embed="rId1" cstate="print"/>
          <a:srcRect t="64597"/>
          <a:stretch>
            <a:fillRect/>
          </a:stretch>
        </p:blipFill>
        <p:spPr>
          <a:xfrm>
            <a:off x="179705" y="3202305"/>
            <a:ext cx="8776970" cy="85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6325" y="3295650"/>
            <a:ext cx="485775" cy="776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6550" y="3305175"/>
            <a:ext cx="449263" cy="768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68575" y="3321050"/>
            <a:ext cx="471488" cy="754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97375" y="3314700"/>
            <a:ext cx="461963" cy="758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765175" y="694055"/>
            <a:ext cx="2587625" cy="630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写一写。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7895" name="文本框 3"/>
          <p:cNvSpPr txBox="1"/>
          <p:nvPr/>
        </p:nvSpPr>
        <p:spPr>
          <a:xfrm>
            <a:off x="3473450" y="822325"/>
            <a:ext cx="28371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P16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465" y="1748790"/>
            <a:ext cx="9069070" cy="14535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3"/>
          <p:cNvSpPr txBox="1"/>
          <p:nvPr/>
        </p:nvSpPr>
        <p:spPr>
          <a:xfrm>
            <a:off x="3449638" y="96837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P18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Picture 2" descr="茄子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648108"/>
            <a:ext cx="1436688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3" descr="金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683" y="2571591"/>
            <a:ext cx="1719262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苹果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883" y="2724308"/>
            <a:ext cx="1682750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气球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" y="2659221"/>
            <a:ext cx="1598613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 descr="苹果红色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153" y="2725578"/>
            <a:ext cx="1682750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1" descr="金鱼颜色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683" y="2571591"/>
            <a:ext cx="1719262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 descr="q茄子颜色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648108"/>
            <a:ext cx="1436688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1126808" y="1894046"/>
            <a:ext cx="398462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r>
              <a:rPr lang="en-US" altLang="zh-CN" sz="3000" dirty="0">
                <a:solidFill>
                  <a:srgbClr val="6600FF"/>
                </a:solidFill>
              </a:rPr>
              <a:t>2</a:t>
            </a:r>
            <a:endParaRPr lang="en-US" altLang="zh-CN" sz="3000" dirty="0">
              <a:solidFill>
                <a:srgbClr val="6600FF"/>
              </a:solidFill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3019108" y="1919446"/>
            <a:ext cx="398462" cy="59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r>
              <a:rPr lang="en-US" altLang="zh-CN" sz="3000">
                <a:solidFill>
                  <a:srgbClr val="6600FF"/>
                </a:solidFill>
              </a:rPr>
              <a:t>3</a:t>
            </a:r>
            <a:endParaRPr lang="en-US" altLang="zh-CN" sz="3000">
              <a:solidFill>
                <a:srgbClr val="6600FF"/>
              </a:solidFill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5068570" y="1919446"/>
            <a:ext cx="398463" cy="59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r>
              <a:rPr lang="en-US" altLang="zh-CN" sz="3000">
                <a:solidFill>
                  <a:srgbClr val="6600FF"/>
                </a:solidFill>
              </a:rPr>
              <a:t>4</a:t>
            </a:r>
            <a:endParaRPr lang="en-US" altLang="zh-CN" sz="3000">
              <a:solidFill>
                <a:srgbClr val="6600FF"/>
              </a:solidFill>
            </a:endParaRP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7200583" y="1919446"/>
            <a:ext cx="398462" cy="59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r>
              <a:rPr lang="en-US" altLang="zh-CN" sz="3000">
                <a:solidFill>
                  <a:srgbClr val="6600FF"/>
                </a:solidFill>
              </a:rPr>
              <a:t>5</a:t>
            </a:r>
            <a:endParaRPr lang="en-US" altLang="zh-CN" sz="3000">
              <a:solidFill>
                <a:srgbClr val="6600FF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4830" y="990600"/>
            <a:ext cx="232981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看数涂色。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379413" y="977900"/>
            <a:ext cx="8415338" cy="3706813"/>
          </a:xfrm>
          <a:prstGeom prst="roundRect">
            <a:avLst/>
          </a:prstGeom>
          <a:ln w="28575" cmpd="dbl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pSp>
        <p:nvGrpSpPr>
          <p:cNvPr id="39942" name="Group 17"/>
          <p:cNvGrpSpPr>
            <a:grpSpLocks noChangeAspect="1"/>
          </p:cNvGrpSpPr>
          <p:nvPr/>
        </p:nvGrpSpPr>
        <p:grpSpPr>
          <a:xfrm>
            <a:off x="803275" y="2940050"/>
            <a:ext cx="7542213" cy="1112838"/>
            <a:chOff x="6" y="0"/>
            <a:chExt cx="4751" cy="701"/>
          </a:xfrm>
        </p:grpSpPr>
        <p:pic>
          <p:nvPicPr>
            <p:cNvPr id="39943" name="Picture 38" descr="40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" y="0"/>
              <a:ext cx="705" cy="7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9944" name="Picture 39" descr="4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98" y="0"/>
              <a:ext cx="705" cy="7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9945" name="Picture 40" descr="4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97" y="0"/>
              <a:ext cx="705" cy="7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9946" name="Picture 41" descr="43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39" y="0"/>
              <a:ext cx="701" cy="7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9947" name="Picture 42" descr="44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052" y="0"/>
              <a:ext cx="705" cy="701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9948" name="Picture 29" descr="3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92213" y="2000250"/>
            <a:ext cx="412750" cy="66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9" name="Picture 29" descr="3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05075" y="2000250"/>
            <a:ext cx="412750" cy="66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50" name="Picture 29" descr="3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76538" y="2000250"/>
            <a:ext cx="412750" cy="66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51" name="Picture 29" descr="3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32500" y="2000250"/>
            <a:ext cx="412750" cy="66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52" name="Picture 29" descr="3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34113" y="2000250"/>
            <a:ext cx="412750" cy="66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53" name="Picture 29" descr="3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54675" y="2000250"/>
            <a:ext cx="412750" cy="66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54" name="Picture 29" descr="3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56288" y="2000250"/>
            <a:ext cx="412750" cy="66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55" name="Picture 29" descr="3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27550" y="2000250"/>
            <a:ext cx="412750" cy="66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56" name="Picture 29" descr="3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49725" y="2000250"/>
            <a:ext cx="412750" cy="66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57" name="Picture 29" descr="3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51338" y="2000250"/>
            <a:ext cx="412750" cy="66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58" name="Picture 29" descr="3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94600" y="2000250"/>
            <a:ext cx="412750" cy="66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59" name="Picture 29" descr="3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97800" y="2000250"/>
            <a:ext cx="412750" cy="66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60" name="Picture 29" descr="3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16775" y="2000250"/>
            <a:ext cx="412750" cy="66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61" name="Picture 29" descr="3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19975" y="2000250"/>
            <a:ext cx="412750" cy="66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62" name="Picture 29" descr="3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21513" y="2000250"/>
            <a:ext cx="412750" cy="66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0" descr="C:\Users\Administrator\Desktop\W020220822075352399051.pngW02022082207535239905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09880" y="1350645"/>
            <a:ext cx="8351520" cy="367919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7620" y="1054100"/>
            <a:ext cx="4922520" cy="1214120"/>
            <a:chOff x="1015" y="6013"/>
            <a:chExt cx="7752" cy="1912"/>
          </a:xfrm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2366" y="6013"/>
              <a:ext cx="6401" cy="1878"/>
            </a:xfrm>
            <a:prstGeom prst="wedgeRoundRectCallout">
              <a:avLst>
                <a:gd name="adj1" fmla="val -53398"/>
                <a:gd name="adj2" fmla="val -596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图中哪些事物的数量可以用“</a:t>
              </a:r>
              <a:r>
                <a:rPr lang="en-US" altLang="zh-CN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</a:t>
              </a:r>
              <a:r>
                <a:rPr lang="zh-CN" altLang="en-US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”来表示？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5" name="图片 4" descr="老师8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5" y="6133"/>
              <a:ext cx="1394" cy="1792"/>
            </a:xfrm>
            <a:prstGeom prst="rect">
              <a:avLst/>
            </a:prstGeom>
          </p:spPr>
        </p:pic>
      </p:grpSp>
      <p:sp>
        <p:nvSpPr>
          <p:cNvPr id="4" name="椭圆 3"/>
          <p:cNvSpPr/>
          <p:nvPr/>
        </p:nvSpPr>
        <p:spPr>
          <a:xfrm>
            <a:off x="4876800" y="2942590"/>
            <a:ext cx="804545" cy="8902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4707890" y="1297940"/>
            <a:ext cx="3877945" cy="3117215"/>
          </a:xfrm>
          <a:custGeom>
            <a:avLst/>
            <a:gdLst>
              <a:gd name="connisteX0" fmla="*/ 63500 w 4032250"/>
              <a:gd name="connsiteY0" fmla="*/ 1257300 h 3498850"/>
              <a:gd name="connisteX1" fmla="*/ 63500 w 4032250"/>
              <a:gd name="connsiteY1" fmla="*/ 857250 h 3498850"/>
              <a:gd name="connisteX2" fmla="*/ 285750 w 4032250"/>
              <a:gd name="connsiteY2" fmla="*/ 857250 h 3498850"/>
              <a:gd name="connisteX3" fmla="*/ 431800 w 4032250"/>
              <a:gd name="connsiteY3" fmla="*/ 723900 h 3498850"/>
              <a:gd name="connisteX4" fmla="*/ 431800 w 4032250"/>
              <a:gd name="connsiteY4" fmla="*/ 0 h 3498850"/>
              <a:gd name="connisteX5" fmla="*/ 4032250 w 4032250"/>
              <a:gd name="connsiteY5" fmla="*/ 0 h 3498850"/>
              <a:gd name="connisteX6" fmla="*/ 4032250 w 4032250"/>
              <a:gd name="connsiteY6" fmla="*/ 2800350 h 3498850"/>
              <a:gd name="connisteX7" fmla="*/ 3441700 w 4032250"/>
              <a:gd name="connsiteY7" fmla="*/ 3498850 h 3498850"/>
              <a:gd name="connisteX8" fmla="*/ 2171700 w 4032250"/>
              <a:gd name="connsiteY8" fmla="*/ 2730500 h 3498850"/>
              <a:gd name="connisteX9" fmla="*/ 2000250 w 4032250"/>
              <a:gd name="connsiteY9" fmla="*/ 2921000 h 3498850"/>
              <a:gd name="connisteX10" fmla="*/ 1079500 w 4032250"/>
              <a:gd name="connsiteY10" fmla="*/ 2362200 h 3498850"/>
              <a:gd name="connisteX11" fmla="*/ 1225550 w 4032250"/>
              <a:gd name="connsiteY11" fmla="*/ 2197100 h 3498850"/>
              <a:gd name="connisteX12" fmla="*/ 0 w 4032250"/>
              <a:gd name="connsiteY12" fmla="*/ 1447800 h 3498850"/>
              <a:gd name="connisteX13" fmla="*/ 0 w 4032250"/>
              <a:gd name="connsiteY13" fmla="*/ 1295400 h 3498850"/>
              <a:gd name="connisteX14" fmla="*/ 63500 w 4032250"/>
              <a:gd name="connsiteY14" fmla="*/ 1257300 h 349885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</a:cxnLst>
            <a:rect l="l" t="t" r="r" b="b"/>
            <a:pathLst>
              <a:path w="4032250" h="3498850">
                <a:moveTo>
                  <a:pt x="63500" y="1257300"/>
                </a:moveTo>
                <a:lnTo>
                  <a:pt x="63500" y="857250"/>
                </a:lnTo>
                <a:lnTo>
                  <a:pt x="285750" y="857250"/>
                </a:lnTo>
                <a:lnTo>
                  <a:pt x="431800" y="723900"/>
                </a:lnTo>
                <a:lnTo>
                  <a:pt x="431800" y="0"/>
                </a:lnTo>
                <a:lnTo>
                  <a:pt x="4032250" y="0"/>
                </a:lnTo>
                <a:lnTo>
                  <a:pt x="4032250" y="2800350"/>
                </a:lnTo>
                <a:lnTo>
                  <a:pt x="3441700" y="3498850"/>
                </a:lnTo>
                <a:lnTo>
                  <a:pt x="2171700" y="2730500"/>
                </a:lnTo>
                <a:lnTo>
                  <a:pt x="2000250" y="2921000"/>
                </a:lnTo>
                <a:lnTo>
                  <a:pt x="1079500" y="2362200"/>
                </a:lnTo>
                <a:lnTo>
                  <a:pt x="1225550" y="2197100"/>
                </a:lnTo>
                <a:lnTo>
                  <a:pt x="0" y="1447800"/>
                </a:lnTo>
                <a:lnTo>
                  <a:pt x="0" y="1295400"/>
                </a:lnTo>
                <a:lnTo>
                  <a:pt x="63500" y="12573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486400" y="1886585"/>
            <a:ext cx="1159510" cy="282638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bldLvl="0" animBg="1"/>
      <p:bldP spid="12" grpId="0" bldLvl="0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AutoShape 2"/>
          <p:cNvSpPr/>
          <p:nvPr/>
        </p:nvSpPr>
        <p:spPr>
          <a:xfrm>
            <a:off x="641350" y="819150"/>
            <a:ext cx="4119563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～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各数的含义</a:t>
            </a:r>
            <a:endParaRPr lang="zh-CN" altLang="en-US" sz="2600" b="1" dirty="0">
              <a:solidFill>
                <a:srgbClr val="FF376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318" name="文本框 3"/>
          <p:cNvSpPr txBox="1"/>
          <p:nvPr/>
        </p:nvSpPr>
        <p:spPr>
          <a:xfrm>
            <a:off x="5029200" y="819150"/>
            <a:ext cx="3319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14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、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15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08050" y="1493838"/>
            <a:ext cx="7707948" cy="1903412"/>
            <a:chOff x="1429" y="2352"/>
            <a:chExt cx="12139" cy="2999"/>
          </a:xfrm>
        </p:grpSpPr>
        <p:sp>
          <p:nvSpPr>
            <p:cNvPr id="13328" name="AutoShape 13"/>
            <p:cNvSpPr/>
            <p:nvPr/>
          </p:nvSpPr>
          <p:spPr>
            <a:xfrm>
              <a:off x="6036" y="2352"/>
              <a:ext cx="3254" cy="282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  <a:alpha val="97000"/>
              </a:schemeClr>
            </a:solidFill>
            <a:ln w="254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3324" name="Picture 18" descr="19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80" y="2353"/>
              <a:ext cx="2974" cy="282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7" name="AutoShape 13"/>
            <p:cNvSpPr/>
            <p:nvPr/>
          </p:nvSpPr>
          <p:spPr>
            <a:xfrm>
              <a:off x="1429" y="2527"/>
              <a:ext cx="2822" cy="2475"/>
            </a:xfrm>
            <a:prstGeom prst="roundRect">
              <a:avLst>
                <a:gd name="adj" fmla="val 16667"/>
              </a:avLst>
            </a:prstGeom>
            <a:blipFill rotWithShape="1">
              <a:blip r:embed="rId2" cstate="print"/>
              <a:stretch>
                <a:fillRect/>
              </a:stretch>
            </a:blipFill>
            <a:ln w="254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329" name="AutoShape 13"/>
            <p:cNvSpPr/>
            <p:nvPr/>
          </p:nvSpPr>
          <p:spPr>
            <a:xfrm>
              <a:off x="11467" y="2353"/>
              <a:ext cx="2101" cy="2998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  <a:alpha val="66000"/>
              </a:schemeClr>
            </a:solidFill>
            <a:ln w="254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38" name="Picture 2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4300" y="3648075"/>
            <a:ext cx="1238250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W020220822075352399051 (2) (1)"/>
          <p:cNvPicPr>
            <a:picLocks noChangeAspect="1"/>
          </p:cNvPicPr>
          <p:nvPr/>
        </p:nvPicPr>
        <p:blipFill>
          <a:blip r:embed="rId4" cstate="print"/>
          <a:srcRect l="20674" t="19719" r="64521" b="17891"/>
          <a:stretch>
            <a:fillRect/>
          </a:stretch>
        </p:blipFill>
        <p:spPr>
          <a:xfrm>
            <a:off x="7520305" y="1542415"/>
            <a:ext cx="973455" cy="1807210"/>
          </a:xfrm>
          <a:prstGeom prst="rect">
            <a:avLst/>
          </a:prstGeom>
        </p:spPr>
      </p:pic>
      <p:pic>
        <p:nvPicPr>
          <p:cNvPr id="4" name="图片 3" descr="W020220822075352399051 (3)"/>
          <p:cNvPicPr>
            <a:picLocks noChangeAspect="1"/>
          </p:cNvPicPr>
          <p:nvPr/>
        </p:nvPicPr>
        <p:blipFill>
          <a:blip r:embed="rId5" cstate="print"/>
          <a:srcRect l="54701" t="40369" r="34833" b="31605"/>
          <a:stretch>
            <a:fillRect/>
          </a:stretch>
        </p:blipFill>
        <p:spPr>
          <a:xfrm>
            <a:off x="1061720" y="1494155"/>
            <a:ext cx="1316355" cy="15532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0" descr="C:\Users\Administrator\Desktop\W020220822075352399051.pngW02022082207535239905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96240" y="1084580"/>
            <a:ext cx="8352155" cy="36798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96520" y="789305"/>
            <a:ext cx="4922520" cy="1214120"/>
            <a:chOff x="1015" y="6013"/>
            <a:chExt cx="7752" cy="1912"/>
          </a:xfrm>
        </p:grpSpPr>
        <p:sp>
          <p:nvSpPr>
            <p:cNvPr id="4" name="AutoShape 27"/>
            <p:cNvSpPr>
              <a:spLocks noChangeArrowheads="1"/>
            </p:cNvSpPr>
            <p:nvPr/>
          </p:nvSpPr>
          <p:spPr bwMode="auto">
            <a:xfrm>
              <a:off x="2366" y="6013"/>
              <a:ext cx="6401" cy="1878"/>
            </a:xfrm>
            <a:prstGeom prst="wedgeRoundRectCallout">
              <a:avLst>
                <a:gd name="adj1" fmla="val -53398"/>
                <a:gd name="adj2" fmla="val -596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图中哪些事物的数量可以用“</a:t>
              </a:r>
              <a:r>
                <a:rPr lang="en-US" altLang="zh-CN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2</a:t>
              </a:r>
              <a:r>
                <a:rPr lang="zh-CN" altLang="en-US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”来表示？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8" name="图片 7" descr="老师8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5" y="6133"/>
              <a:ext cx="1394" cy="1792"/>
            </a:xfrm>
            <a:prstGeom prst="rect">
              <a:avLst/>
            </a:prstGeom>
          </p:spPr>
        </p:pic>
      </p:grpSp>
      <p:sp>
        <p:nvSpPr>
          <p:cNvPr id="13" name="椭圆 12"/>
          <p:cNvSpPr/>
          <p:nvPr/>
        </p:nvSpPr>
        <p:spPr>
          <a:xfrm rot="1200000">
            <a:off x="1479550" y="3013075"/>
            <a:ext cx="826135" cy="1590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 rot="600000">
            <a:off x="2259965" y="2908300"/>
            <a:ext cx="689610" cy="156273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885690" y="3477895"/>
            <a:ext cx="553720" cy="42291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8880" y="3839845"/>
            <a:ext cx="582930" cy="4318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 rot="20040000">
            <a:off x="6801485" y="2874645"/>
            <a:ext cx="814705" cy="5486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 rot="20040000">
            <a:off x="7240270" y="3133090"/>
            <a:ext cx="836295" cy="48006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6569075" y="993775"/>
            <a:ext cx="2317115" cy="2111375"/>
          </a:xfrm>
          <a:prstGeom prst="roundRect">
            <a:avLst/>
          </a:prstGeom>
          <a:solidFill>
            <a:srgbClr val="D9DCD1"/>
          </a:solidFill>
          <a:ln>
            <a:solidFill>
              <a:srgbClr val="E7CB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570605" y="993775"/>
            <a:ext cx="2317115" cy="2111375"/>
          </a:xfrm>
          <a:prstGeom prst="roundRect">
            <a:avLst/>
          </a:prstGeom>
          <a:blipFill rotWithShape="1">
            <a:blip r:embed="rId1" cstate="print"/>
            <a:stretch>
              <a:fillRect/>
            </a:stretch>
          </a:blipFill>
          <a:ln>
            <a:solidFill>
              <a:srgbClr val="E7CB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Picture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2413" y="3661093"/>
            <a:ext cx="1223962" cy="1231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3622131" y="1360805"/>
            <a:ext cx="5184373" cy="1711325"/>
            <a:chOff x="5623" y="2068"/>
            <a:chExt cx="8165" cy="2695"/>
          </a:xfrm>
        </p:grpSpPr>
        <p:pic>
          <p:nvPicPr>
            <p:cNvPr id="14344" name="Picture 14" descr="2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23" y="2068"/>
              <a:ext cx="3315" cy="26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5" name="Picture 15" descr="2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264" y="2131"/>
              <a:ext cx="3524" cy="247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" name="组合 8"/>
          <p:cNvGrpSpPr/>
          <p:nvPr/>
        </p:nvGrpSpPr>
        <p:grpSpPr>
          <a:xfrm>
            <a:off x="552450" y="993775"/>
            <a:ext cx="1964055" cy="2287270"/>
            <a:chOff x="1134" y="5490"/>
            <a:chExt cx="3093" cy="3602"/>
          </a:xfrm>
        </p:grpSpPr>
        <p:sp>
          <p:nvSpPr>
            <p:cNvPr id="8" name="圆角矩形 7"/>
            <p:cNvSpPr/>
            <p:nvPr/>
          </p:nvSpPr>
          <p:spPr>
            <a:xfrm>
              <a:off x="1389" y="5490"/>
              <a:ext cx="2838" cy="3116"/>
            </a:xfrm>
            <a:prstGeom prst="roundRect">
              <a:avLst/>
            </a:prstGeom>
            <a:blipFill rotWithShape="1">
              <a:blip r:embed="rId1" cstate="print"/>
              <a:stretch>
                <a:fillRect/>
              </a:stretch>
            </a:blipFill>
            <a:ln>
              <a:solidFill>
                <a:srgbClr val="E7CB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134" y="5738"/>
              <a:ext cx="2895" cy="3354"/>
              <a:chOff x="1517" y="4323"/>
              <a:chExt cx="2895" cy="3354"/>
            </a:xfrm>
          </p:grpSpPr>
          <p:pic>
            <p:nvPicPr>
              <p:cNvPr id="3" name="图片 2" descr="W020220822075352399051 (4) (1)"/>
              <p:cNvPicPr>
                <a:picLocks noChangeAspect="1"/>
              </p:cNvPicPr>
              <p:nvPr/>
            </p:nvPicPr>
            <p:blipFill>
              <a:blip r:embed="rId5" cstate="print"/>
              <a:srcRect l="18743" t="47115" r="68625"/>
              <a:stretch>
                <a:fillRect/>
              </a:stretch>
            </p:blipFill>
            <p:spPr>
              <a:xfrm>
                <a:off x="1517" y="4323"/>
                <a:ext cx="1819" cy="3355"/>
              </a:xfrm>
              <a:prstGeom prst="rect">
                <a:avLst/>
              </a:prstGeom>
            </p:spPr>
          </p:pic>
          <p:pic>
            <p:nvPicPr>
              <p:cNvPr id="5" name="图片 4" descr="W020220822075352399051 (4) (1)"/>
              <p:cNvPicPr>
                <a:picLocks noChangeAspect="1"/>
              </p:cNvPicPr>
              <p:nvPr/>
            </p:nvPicPr>
            <p:blipFill>
              <a:blip r:embed="rId5" cstate="print"/>
              <a:srcRect l="18743" t="47115" r="68625"/>
              <a:stretch>
                <a:fillRect/>
              </a:stretch>
            </p:blipFill>
            <p:spPr>
              <a:xfrm>
                <a:off x="2594" y="4323"/>
                <a:ext cx="1819" cy="3355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C:\Users\Administrator\Desktop\W020220822075352399051.pngW02022082207535239905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96240" y="1084580"/>
            <a:ext cx="8352155" cy="36798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59690" y="576580"/>
            <a:ext cx="4922520" cy="1214120"/>
            <a:chOff x="1015" y="6013"/>
            <a:chExt cx="7752" cy="1912"/>
          </a:xfrm>
        </p:grpSpPr>
        <p:sp>
          <p:nvSpPr>
            <p:cNvPr id="4" name="AutoShape 27"/>
            <p:cNvSpPr>
              <a:spLocks noChangeArrowheads="1"/>
            </p:cNvSpPr>
            <p:nvPr/>
          </p:nvSpPr>
          <p:spPr bwMode="auto">
            <a:xfrm>
              <a:off x="2366" y="6013"/>
              <a:ext cx="6401" cy="1878"/>
            </a:xfrm>
            <a:prstGeom prst="wedgeRoundRectCallout">
              <a:avLst>
                <a:gd name="adj1" fmla="val -53398"/>
                <a:gd name="adj2" fmla="val -596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图中哪些事物的数量可以用“</a:t>
              </a:r>
              <a:r>
                <a:rPr lang="en-US" altLang="zh-CN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3</a:t>
              </a:r>
              <a:r>
                <a:rPr lang="zh-CN" altLang="en-US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”来表示？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8" name="图片 7" descr="老师8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5" y="6133"/>
              <a:ext cx="1394" cy="1792"/>
            </a:xfrm>
            <a:prstGeom prst="rect">
              <a:avLst/>
            </a:prstGeom>
          </p:spPr>
        </p:pic>
      </p:grpSp>
      <p:sp>
        <p:nvSpPr>
          <p:cNvPr id="13" name="椭圆 12"/>
          <p:cNvSpPr/>
          <p:nvPr/>
        </p:nvSpPr>
        <p:spPr>
          <a:xfrm>
            <a:off x="1505585" y="2362200"/>
            <a:ext cx="509270" cy="12985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180590" y="2553335"/>
            <a:ext cx="397510" cy="109918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743835" y="2442210"/>
            <a:ext cx="397510" cy="112776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783080" y="1923415"/>
            <a:ext cx="397510" cy="4076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310130" y="2331085"/>
            <a:ext cx="386080" cy="3524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506345" y="2034540"/>
            <a:ext cx="397510" cy="4076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 rot="18180000">
            <a:off x="7900035" y="997585"/>
            <a:ext cx="476250" cy="5873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 rot="18180000">
            <a:off x="7437755" y="1330325"/>
            <a:ext cx="471805" cy="4445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 rot="19440000">
            <a:off x="7708265" y="1551940"/>
            <a:ext cx="721360" cy="2749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bldLvl="0" animBg="1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70840" y="1062990"/>
            <a:ext cx="2214245" cy="2026285"/>
          </a:xfrm>
          <a:prstGeom prst="roundRect">
            <a:avLst/>
          </a:prstGeom>
          <a:solidFill>
            <a:srgbClr val="BDE3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3082925" y="1062990"/>
            <a:ext cx="2416810" cy="2132965"/>
          </a:xfrm>
          <a:prstGeom prst="roundRect">
            <a:avLst/>
          </a:prstGeom>
          <a:blipFill rotWithShape="1">
            <a:blip r:embed="rId1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9063" y="3644900"/>
            <a:ext cx="1238250" cy="12303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468335" y="1085843"/>
            <a:ext cx="5023848" cy="1968223"/>
            <a:chOff x="784" y="1653"/>
            <a:chExt cx="7911" cy="3100"/>
          </a:xfrm>
        </p:grpSpPr>
        <p:pic>
          <p:nvPicPr>
            <p:cNvPr id="15368" name="Picture 20" descr="2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13" y="1653"/>
              <a:ext cx="3682" cy="31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9" name="Picture 21" descr="2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4" y="1728"/>
              <a:ext cx="3179" cy="296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" name="组合 13"/>
          <p:cNvGrpSpPr/>
          <p:nvPr/>
        </p:nvGrpSpPr>
        <p:grpSpPr>
          <a:xfrm>
            <a:off x="6128385" y="1085850"/>
            <a:ext cx="2416810" cy="2132330"/>
            <a:chOff x="1009" y="4865"/>
            <a:chExt cx="3806" cy="3358"/>
          </a:xfrm>
        </p:grpSpPr>
        <p:sp>
          <p:nvSpPr>
            <p:cNvPr id="13" name="圆角矩形 12"/>
            <p:cNvSpPr/>
            <p:nvPr/>
          </p:nvSpPr>
          <p:spPr>
            <a:xfrm>
              <a:off x="1009" y="4865"/>
              <a:ext cx="3806" cy="3359"/>
            </a:xfrm>
            <a:prstGeom prst="roundRect">
              <a:avLst/>
            </a:prstGeom>
            <a:solidFill>
              <a:srgbClr val="A49E8E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 descr="W020220822075352399051 (1) (1)"/>
            <p:cNvPicPr>
              <a:picLocks noChangeAspect="1"/>
            </p:cNvPicPr>
            <p:nvPr/>
          </p:nvPicPr>
          <p:blipFill>
            <a:blip r:embed="rId5" cstate="print"/>
            <a:srcRect l="14639" t="36885" r="67340" b="34142"/>
            <a:stretch>
              <a:fillRect/>
            </a:stretch>
          </p:blipFill>
          <p:spPr>
            <a:xfrm>
              <a:off x="1762" y="5732"/>
              <a:ext cx="2595" cy="183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580</Words>
  <Application>WPS 演示</Application>
  <PresentationFormat>全屏显示(16:9)</PresentationFormat>
  <Paragraphs>120</Paragraphs>
  <Slides>34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34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Arial Unicode MS</vt:lpstr>
      <vt:lpstr>楷体_GB2312</vt:lpstr>
      <vt:lpstr>新宋体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588</cp:revision>
  <dcterms:created xsi:type="dcterms:W3CDTF">2015-05-29T07:51:00Z</dcterms:created>
  <dcterms:modified xsi:type="dcterms:W3CDTF">2023-09-28T13:11:15Z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</Properties>
</file>