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256" r:id="rId4"/>
    <p:sldId id="262" r:id="rId5"/>
    <p:sldId id="264" r:id="rId6"/>
    <p:sldId id="268" r:id="rId7"/>
    <p:sldId id="267" r:id="rId8"/>
    <p:sldId id="265" r:id="rId9"/>
    <p:sldId id="269" r:id="rId10"/>
    <p:sldId id="270" r:id="rId11"/>
    <p:sldId id="271" r:id="rId12"/>
    <p:sldId id="272" r:id="rId13"/>
    <p:sldId id="274" r:id="rId14"/>
    <p:sldId id="275" r:id="rId15"/>
    <p:sldId id="276" r:id="rId16"/>
    <p:sldId id="277" r:id="rId17"/>
    <p:sldId id="278" r:id="rId18"/>
    <p:sldId id="279" r:id="rId19"/>
    <p:sldId id="273" r:id="rId20"/>
    <p:sldId id="266" r:id="rId21"/>
    <p:sldId id="280" r:id="rId22"/>
    <p:sldId id="257" r:id="rId23"/>
    <p:sldId id="285" r:id="rId24"/>
  </p:sldIdLst>
  <p:sldSz cx="9144000" cy="6858000" type="screen4x3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2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38" y="-102"/>
      </p:cViewPr>
      <p:guideLst>
        <p:guide orient="horz" pos="2152"/>
        <p:guide pos="2880"/>
      </p:guideLst>
    </p:cSldViewPr>
  </p:slide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FigureOut">
              <a:rPr lang="zh-CN" altLang="en-US" dirty="0">
                <a:latin typeface="Calibri" panose="020F0502020204030204" pitchFamily="2" charset="0"/>
                <a:ea typeface="宋体" panose="02010600030101010101" pitchFamily="2" charset="-122"/>
              </a:rPr>
            </a:fld>
            <a:endParaRPr lang="zh-CN" altLang="en-US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Calibri" panose="020F0502020204030204" pitchFamily="2" charset="0"/>
                <a:ea typeface="宋体" panose="02010600030101010101" pitchFamily="2" charset="-122"/>
              </a:rPr>
            </a:fld>
            <a:endParaRPr lang="zh-CN" altLang="en-US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FigureOut">
              <a:rPr lang="zh-CN" altLang="en-US" dirty="0">
                <a:latin typeface="Calibri" panose="020F0502020204030204" pitchFamily="2" charset="0"/>
                <a:ea typeface="宋体" panose="02010600030101010101" pitchFamily="2" charset="-122"/>
              </a:rPr>
            </a:fld>
            <a:endParaRPr lang="zh-CN" altLang="en-US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Calibri" panose="020F0502020204030204" pitchFamily="2" charset="0"/>
                <a:ea typeface="宋体" panose="02010600030101010101" pitchFamily="2" charset="-122"/>
              </a:rPr>
            </a:fld>
            <a:endParaRPr lang="zh-CN" altLang="en-US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FigureOut">
              <a:rPr lang="zh-CN" altLang="en-US" dirty="0">
                <a:latin typeface="Calibri" panose="020F0502020204030204" pitchFamily="2" charset="0"/>
                <a:ea typeface="宋体" panose="02010600030101010101" pitchFamily="2" charset="-122"/>
              </a:rPr>
            </a:fld>
            <a:endParaRPr lang="zh-CN" altLang="en-US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Calibri" panose="020F0502020204030204" pitchFamily="2" charset="0"/>
                <a:ea typeface="宋体" panose="02010600030101010101" pitchFamily="2" charset="-122"/>
              </a:rPr>
            </a:fld>
            <a:endParaRPr lang="zh-CN" altLang="en-US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9156700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FigureOut">
              <a:rPr lang="zh-CN" altLang="en-US" dirty="0">
                <a:latin typeface="Calibri" panose="020F0502020204030204" pitchFamily="2" charset="0"/>
                <a:ea typeface="宋体" panose="02010600030101010101" pitchFamily="2" charset="-122"/>
              </a:rPr>
            </a:fld>
            <a:endParaRPr lang="zh-CN" altLang="en-US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Calibri" panose="020F0502020204030204" pitchFamily="2" charset="0"/>
                <a:ea typeface="宋体" panose="02010600030101010101" pitchFamily="2" charset="-122"/>
              </a:rPr>
            </a:fld>
            <a:endParaRPr lang="zh-CN" altLang="en-US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FigureOut">
              <a:rPr lang="zh-CN" altLang="en-US" dirty="0">
                <a:latin typeface="Calibri" panose="020F0502020204030204" pitchFamily="2" charset="0"/>
                <a:ea typeface="宋体" panose="02010600030101010101" pitchFamily="2" charset="-122"/>
              </a:rPr>
            </a:fld>
            <a:endParaRPr lang="zh-CN" altLang="en-US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Calibri" panose="020F0502020204030204" pitchFamily="2" charset="0"/>
                <a:ea typeface="宋体" panose="02010600030101010101" pitchFamily="2" charset="-122"/>
              </a:rPr>
            </a:fld>
            <a:endParaRPr lang="zh-CN" altLang="en-US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FigureOut">
              <a:rPr lang="zh-CN" altLang="en-US" dirty="0">
                <a:latin typeface="Calibri" panose="020F0502020204030204" pitchFamily="2" charset="0"/>
                <a:ea typeface="宋体" panose="02010600030101010101" pitchFamily="2" charset="-122"/>
              </a:rPr>
            </a:fld>
            <a:endParaRPr lang="zh-CN" altLang="en-US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Calibri" panose="020F0502020204030204" pitchFamily="2" charset="0"/>
                <a:ea typeface="宋体" panose="02010600030101010101" pitchFamily="2" charset="-122"/>
              </a:rPr>
            </a:fld>
            <a:endParaRPr lang="zh-CN" altLang="en-US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FigureOut">
              <a:rPr lang="zh-CN" altLang="en-US" dirty="0">
                <a:latin typeface="Calibri" panose="020F0502020204030204" pitchFamily="2" charset="0"/>
                <a:ea typeface="宋体" panose="02010600030101010101" pitchFamily="2" charset="-122"/>
              </a:rPr>
            </a:fld>
            <a:endParaRPr lang="zh-CN" altLang="en-US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Calibri" panose="020F0502020204030204" pitchFamily="2" charset="0"/>
                <a:ea typeface="宋体" panose="02010600030101010101" pitchFamily="2" charset="-122"/>
              </a:rPr>
            </a:fld>
            <a:endParaRPr lang="zh-CN" altLang="en-US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FigureOut">
              <a:rPr lang="zh-CN" altLang="en-US" dirty="0">
                <a:latin typeface="Calibri" panose="020F0502020204030204" pitchFamily="2" charset="0"/>
                <a:ea typeface="宋体" panose="02010600030101010101" pitchFamily="2" charset="-122"/>
              </a:rPr>
            </a:fld>
            <a:endParaRPr lang="zh-CN" altLang="en-US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Calibri" panose="020F0502020204030204" pitchFamily="2" charset="0"/>
                <a:ea typeface="宋体" panose="02010600030101010101" pitchFamily="2" charset="-122"/>
              </a:rPr>
            </a:fld>
            <a:endParaRPr lang="zh-CN" altLang="en-US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 dirty="0">
                <a:latin typeface="Calibri" panose="020F0502020204030204" pitchFamily="2" charset="0"/>
                <a:ea typeface="宋体" panose="02010600030101010101" pitchFamily="2" charset="-122"/>
              </a:rPr>
            </a:fld>
            <a:endParaRPr lang="zh-CN" altLang="en-US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Calibri" panose="020F0502020204030204" pitchFamily="2" charset="0"/>
                <a:ea typeface="宋体" panose="02010600030101010101" pitchFamily="2" charset="-122"/>
              </a:rPr>
            </a:fld>
            <a:endParaRPr lang="zh-CN" altLang="en-US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FigureOut">
              <a:rPr lang="zh-CN" altLang="en-US" dirty="0">
                <a:latin typeface="Calibri" panose="020F0502020204030204" pitchFamily="2" charset="0"/>
                <a:ea typeface="宋体" panose="02010600030101010101" pitchFamily="2" charset="-122"/>
              </a:rPr>
            </a:fld>
            <a:endParaRPr lang="zh-CN" altLang="en-US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Calibri" panose="020F0502020204030204" pitchFamily="2" charset="0"/>
                <a:ea typeface="宋体" panose="02010600030101010101" pitchFamily="2" charset="-122"/>
              </a:rPr>
            </a:fld>
            <a:endParaRPr lang="zh-CN" altLang="en-US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FigureOut">
              <a:rPr lang="zh-CN" altLang="en-US" dirty="0">
                <a:latin typeface="Calibri" panose="020F0502020204030204" pitchFamily="2" charset="0"/>
                <a:ea typeface="宋体" panose="02010600030101010101" pitchFamily="2" charset="-122"/>
              </a:rPr>
            </a:fld>
            <a:endParaRPr lang="zh-CN" altLang="en-US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Calibri" panose="020F0502020204030204" pitchFamily="2" charset="0"/>
                <a:ea typeface="宋体" panose="02010600030101010101" pitchFamily="2" charset="-122"/>
              </a:rPr>
            </a:fld>
            <a:endParaRPr lang="zh-CN" altLang="en-US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9.jpeg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>
              <a:defRPr sz="1200">
                <a:solidFill>
                  <a:srgbClr val="898989"/>
                </a:solidFill>
              </a:defRPr>
            </a:lvl1pPr>
          </a:lstStyle>
          <a:p>
            <a:pPr lvl="0"/>
            <a:fld id="{BB962C8B-B14F-4D97-AF65-F5344CB8AC3E}" type="datetime1">
              <a:rPr lang="zh-CN" altLang="en-US" dirty="0">
                <a:latin typeface="Calibri" panose="020F0502020204030204" pitchFamily="2" charset="0"/>
                <a:ea typeface="宋体" panose="02010600030101010101" pitchFamily="2" charset="-122"/>
              </a:rPr>
            </a:fld>
            <a:endParaRPr lang="zh-CN" altLang="en-US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  <p:sp>
        <p:nvSpPr>
          <p:cNvPr id="1029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 algn="ctr">
              <a:defRPr sz="1200">
                <a:solidFill>
                  <a:srgbClr val="898989"/>
                </a:solidFill>
              </a:defRPr>
            </a:lvl1pPr>
          </a:lstStyle>
          <a:p>
            <a:pPr lvl="0"/>
            <a:endParaRPr lang="zh-CN" altLang="en-US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  <p:sp>
        <p:nvSpPr>
          <p:cNvPr id="1030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/>
            <a:fld id="{9A0DB2DC-4C9A-4742-B13C-FB6460FD3503}" type="slidenum">
              <a:rPr lang="zh-CN" altLang="en-US" dirty="0">
                <a:latin typeface="Calibri" panose="020F0502020204030204" pitchFamily="2" charset="0"/>
                <a:ea typeface="宋体" panose="02010600030101010101" pitchFamily="2" charset="-122"/>
              </a:rPr>
            </a:fld>
            <a:endParaRPr lang="zh-CN" altLang="en-US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2.jpeg"/><Relationship Id="rId1" Type="http://schemas.openxmlformats.org/officeDocument/2006/relationships/image" Target="../media/image21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4.jpeg"/><Relationship Id="rId1" Type="http://schemas.openxmlformats.org/officeDocument/2006/relationships/image" Target="../media/image2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5.jpeg"/><Relationship Id="rId1" Type="http://schemas.openxmlformats.org/officeDocument/2006/relationships/image" Target="../media/image2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6.jpeg"/><Relationship Id="rId1" Type="http://schemas.openxmlformats.org/officeDocument/2006/relationships/image" Target="../media/image2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7.jpeg"/><Relationship Id="rId1" Type="http://schemas.openxmlformats.org/officeDocument/2006/relationships/image" Target="../media/image2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8.jpeg"/><Relationship Id="rId1" Type="http://schemas.openxmlformats.org/officeDocument/2006/relationships/image" Target="../media/image23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image" Target="../media/image29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6.jpeg"/><Relationship Id="rId1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8.jpeg"/><Relationship Id="rId1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0.jpeg"/><Relationship Id="rId1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4" name="TextBox 3"/>
          <p:cNvSpPr txBox="1"/>
          <p:nvPr/>
        </p:nvSpPr>
        <p:spPr>
          <a:xfrm>
            <a:off x="0" y="714375"/>
            <a:ext cx="9144000" cy="1920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en-US" altLang="zh-CN" sz="6000" b="1" dirty="0">
                <a:latin typeface="Comic Sans MS" panose="030F0702030302020204" pitchFamily="2" charset="0"/>
                <a:ea typeface="宋体" panose="02010600030101010101" pitchFamily="2" charset="-122"/>
              </a:rPr>
              <a:t>Unit </a:t>
            </a:r>
            <a:r>
              <a:rPr lang="zh-CN" altLang="en-US" sz="6000" b="1" dirty="0">
                <a:latin typeface="Comic Sans MS" panose="030F0702030302020204" pitchFamily="2" charset="0"/>
                <a:ea typeface="宋体" panose="02010600030101010101" pitchFamily="2" charset="-122"/>
              </a:rPr>
              <a:t>1 Lesson 5</a:t>
            </a:r>
            <a:r>
              <a:rPr lang="en-US" altLang="zh-CN" sz="6000" b="1" dirty="0">
                <a:latin typeface="Comic Sans MS" panose="030F0702030302020204" pitchFamily="2" charset="0"/>
                <a:ea typeface="宋体" panose="02010600030101010101" pitchFamily="2" charset="-122"/>
              </a:rPr>
              <a:t> </a:t>
            </a:r>
            <a:endParaRPr lang="en-US" altLang="zh-CN" sz="6000" b="1" dirty="0">
              <a:latin typeface="Comic Sans MS" panose="030F0702030302020204" pitchFamily="2" charset="0"/>
              <a:ea typeface="宋体" panose="02010600030101010101" pitchFamily="2" charset="-122"/>
            </a:endParaRPr>
          </a:p>
          <a:p>
            <a:pPr algn="ctr"/>
            <a:r>
              <a:rPr lang="zh-CN" altLang="en-US" sz="6000" b="1" dirty="0">
                <a:latin typeface="Comic Sans MS" panose="030F0702030302020204" pitchFamily="2" charset="0"/>
                <a:ea typeface="宋体" panose="02010600030101010101" pitchFamily="2" charset="-122"/>
              </a:rPr>
              <a:t>In the Living </a:t>
            </a:r>
            <a:r>
              <a:rPr lang="en-US" altLang="zh-CN" sz="6000" b="1" dirty="0">
                <a:latin typeface="Comic Sans MS" panose="030F0702030302020204" pitchFamily="2" charset="0"/>
                <a:ea typeface="宋体" panose="02010600030101010101" pitchFamily="2" charset="-122"/>
              </a:rPr>
              <a:t>Room</a:t>
            </a:r>
            <a:endParaRPr lang="zh-CN" altLang="en-US" sz="6000" b="1" dirty="0">
              <a:latin typeface="Comic Sans MS" panose="030F0702030302020204" pitchFamily="2" charset="0"/>
              <a:ea typeface="宋体" panose="02010600030101010101" pitchFamily="2" charset="-122"/>
            </a:endParaRPr>
          </a:p>
        </p:txBody>
      </p:sp>
      <p:pic>
        <p:nvPicPr>
          <p:cNvPr id="3075" name="图片 3074" descr="1220681049228_0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08400" y="2781300"/>
            <a:ext cx="5184775" cy="38877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blinds dir="vert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290" name="图片 12289" descr="C:\Users\Administrator\Desktop\sophisticated-living-room.jpgsophisticated-living-room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25400"/>
            <a:ext cx="9144000" cy="6883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1" name="TextBox 3"/>
          <p:cNvSpPr txBox="1"/>
          <p:nvPr/>
        </p:nvSpPr>
        <p:spPr>
          <a:xfrm>
            <a:off x="323850" y="333375"/>
            <a:ext cx="8494713" cy="762000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 wrap="square">
            <a:spAutoFit/>
          </a:bodyPr>
          <a:p>
            <a:r>
              <a:rPr lang="zh-CN" altLang="en-US" sz="4400" b="1" dirty="0">
                <a:solidFill>
                  <a:srgbClr val="FF6699"/>
                </a:solidFill>
                <a:latin typeface="Comic Sans MS" panose="030F0702030302020204" pitchFamily="2" charset="0"/>
                <a:ea typeface="宋体" panose="02010600030101010101" pitchFamily="2" charset="-122"/>
              </a:rPr>
              <a:t>I'm drawing in the living room.</a:t>
            </a:r>
            <a:endParaRPr lang="zh-CN" altLang="en-US" sz="4400" b="1" dirty="0">
              <a:solidFill>
                <a:srgbClr val="FF6699"/>
              </a:solidFill>
              <a:latin typeface="Comic Sans MS" panose="030F0702030302020204" pitchFamily="2" charset="0"/>
              <a:ea typeface="宋体" panose="02010600030101010101" pitchFamily="2" charset="-122"/>
            </a:endParaRPr>
          </a:p>
        </p:txBody>
      </p:sp>
      <p:pic>
        <p:nvPicPr>
          <p:cNvPr id="12292" name="图片 12291" descr="QQ图片2014110514275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388" y="3789363"/>
            <a:ext cx="4248150" cy="29797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blinds dir="vert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TextBox 3"/>
          <p:cNvSpPr txBox="1"/>
          <p:nvPr/>
        </p:nvSpPr>
        <p:spPr>
          <a:xfrm>
            <a:off x="3132138" y="1557338"/>
            <a:ext cx="5938837" cy="277336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altLang="en-US" sz="8800" b="1" dirty="0">
                <a:solidFill>
                  <a:srgbClr val="FF6699"/>
                </a:solidFill>
                <a:latin typeface="Jokerman" panose="04090605060D06020702" charset="0"/>
                <a:ea typeface="宋体" panose="02010600030101010101" pitchFamily="2" charset="-122"/>
              </a:rPr>
              <a:t>Ask and answer</a:t>
            </a:r>
            <a:endParaRPr lang="zh-CN" altLang="en-US" sz="8800" b="1" dirty="0">
              <a:solidFill>
                <a:srgbClr val="FF6699"/>
              </a:solidFill>
              <a:latin typeface="Jokerman" panose="04090605060D0602070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blinds dir="vert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圆角矩形标注 14337"/>
          <p:cNvSpPr/>
          <p:nvPr/>
        </p:nvSpPr>
        <p:spPr>
          <a:xfrm>
            <a:off x="684213" y="1125538"/>
            <a:ext cx="3095625" cy="1295400"/>
          </a:xfrm>
          <a:prstGeom prst="wedgeRoundRectCallout">
            <a:avLst>
              <a:gd name="adj1" fmla="val -34782"/>
              <a:gd name="adj2" fmla="val 113889"/>
              <a:gd name="adj3" fmla="val 16667"/>
            </a:avLst>
          </a:prstGeom>
          <a:solidFill>
            <a:srgbClr val="FF6699">
              <a:alpha val="100000"/>
            </a:srgb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What are you </a:t>
            </a: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/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doing?</a:t>
            </a: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39" name="圆角矩形标注 14338"/>
          <p:cNvSpPr/>
          <p:nvPr/>
        </p:nvSpPr>
        <p:spPr>
          <a:xfrm>
            <a:off x="4284663" y="333375"/>
            <a:ext cx="3095625" cy="1295400"/>
          </a:xfrm>
          <a:prstGeom prst="wedgeRoundRectCallout">
            <a:avLst>
              <a:gd name="adj1" fmla="val 51171"/>
              <a:gd name="adj2" fmla="val 85375"/>
              <a:gd name="adj3" fmla="val 16667"/>
            </a:avLst>
          </a:prstGeom>
          <a:solidFill>
            <a:schemeClr val="bg2">
              <a:alpha val="100000"/>
            </a:schemeClr>
          </a:solidFill>
          <a:ln w="952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 vert="horz" wrap="none" anchor="ctr" anchorCtr="0"/>
          <a:p>
            <a:pPr algn="ctr"/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I'm drawing.</a:t>
            </a: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4340" name="图片 14339" descr="QQ图片2014101022372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4005263"/>
            <a:ext cx="2220913" cy="26654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1" name="图片 14340" descr="QQ图片2014110514335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11638" y="2205038"/>
            <a:ext cx="4487862" cy="38893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blinds dir="vert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圆角矩形标注 15361"/>
          <p:cNvSpPr/>
          <p:nvPr/>
        </p:nvSpPr>
        <p:spPr>
          <a:xfrm>
            <a:off x="684213" y="1125538"/>
            <a:ext cx="3095625" cy="1295400"/>
          </a:xfrm>
          <a:prstGeom prst="wedgeRoundRectCallout">
            <a:avLst>
              <a:gd name="adj1" fmla="val -34782"/>
              <a:gd name="adj2" fmla="val 113889"/>
              <a:gd name="adj3" fmla="val 16667"/>
            </a:avLst>
          </a:prstGeom>
          <a:solidFill>
            <a:srgbClr val="FF6699">
              <a:alpha val="100000"/>
            </a:srgb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What are you </a:t>
            </a: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/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doing?</a:t>
            </a: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63" name="圆角矩形标注 15362"/>
          <p:cNvSpPr/>
          <p:nvPr/>
        </p:nvSpPr>
        <p:spPr>
          <a:xfrm>
            <a:off x="4284663" y="333375"/>
            <a:ext cx="3095625" cy="1295400"/>
          </a:xfrm>
          <a:prstGeom prst="wedgeRoundRectCallout">
            <a:avLst>
              <a:gd name="adj1" fmla="val 51171"/>
              <a:gd name="adj2" fmla="val 85375"/>
              <a:gd name="adj3" fmla="val 16667"/>
            </a:avLst>
          </a:prstGeom>
          <a:solidFill>
            <a:schemeClr val="bg2">
              <a:alpha val="100000"/>
            </a:scheme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horz" wrap="none" anchor="ctr" anchorCtr="0"/>
          <a:p>
            <a:pPr algn="ctr"/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I'm playing </a:t>
            </a: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/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football.</a:t>
            </a:r>
            <a:endParaRPr lang="zh-CN" altLang="en-US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  <p:pic>
        <p:nvPicPr>
          <p:cNvPr id="15364" name="图片 15363" descr="QQ图片2014101022372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4005263"/>
            <a:ext cx="2220913" cy="26654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5" name="图片 15364" descr="C:\Users\Administrator\Desktop\QQ图片20141105143755.jpgQQ图片2014110514375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0" y="2205038"/>
            <a:ext cx="4149725" cy="38893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blinds dir="vert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圆角矩形标注 16385"/>
          <p:cNvSpPr/>
          <p:nvPr/>
        </p:nvSpPr>
        <p:spPr>
          <a:xfrm>
            <a:off x="684213" y="1125538"/>
            <a:ext cx="3095625" cy="1295400"/>
          </a:xfrm>
          <a:prstGeom prst="wedgeRoundRectCallout">
            <a:avLst>
              <a:gd name="adj1" fmla="val -34782"/>
              <a:gd name="adj2" fmla="val 113889"/>
              <a:gd name="adj3" fmla="val 16667"/>
            </a:avLst>
          </a:prstGeom>
          <a:solidFill>
            <a:srgbClr val="FF6699">
              <a:alpha val="100000"/>
            </a:srgb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What are you </a:t>
            </a: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/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doing?</a:t>
            </a: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387" name="圆角矩形标注 16386"/>
          <p:cNvSpPr/>
          <p:nvPr/>
        </p:nvSpPr>
        <p:spPr>
          <a:xfrm>
            <a:off x="4284663" y="333375"/>
            <a:ext cx="3095625" cy="1295400"/>
          </a:xfrm>
          <a:prstGeom prst="wedgeRoundRectCallout">
            <a:avLst>
              <a:gd name="adj1" fmla="val 51171"/>
              <a:gd name="adj2" fmla="val 85375"/>
              <a:gd name="adj3" fmla="val 16667"/>
            </a:avLst>
          </a:prstGeom>
          <a:solidFill>
            <a:schemeClr val="bg2">
              <a:alpha val="100000"/>
            </a:scheme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horz" wrap="none" anchor="ctr" anchorCtr="0"/>
          <a:p>
            <a:pPr algn="ctr"/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I'm doing </a:t>
            </a: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/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homework.</a:t>
            </a:r>
            <a:endParaRPr lang="zh-CN" altLang="en-US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  <p:pic>
        <p:nvPicPr>
          <p:cNvPr id="16388" name="图片 16387" descr="QQ图片2014101022372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3717925"/>
            <a:ext cx="2220913" cy="26638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89" name="图片 16388" descr="C:\Users\Administrator\Desktop\资源\pictures\人物\QQ图片20141002115735.jpgQQ图片2014100211573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2725" y="2133600"/>
            <a:ext cx="3165475" cy="38877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blinds dir="vert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圆角矩形标注 17409"/>
          <p:cNvSpPr/>
          <p:nvPr/>
        </p:nvSpPr>
        <p:spPr>
          <a:xfrm>
            <a:off x="684213" y="1125538"/>
            <a:ext cx="3095625" cy="1295400"/>
          </a:xfrm>
          <a:prstGeom prst="wedgeRoundRectCallout">
            <a:avLst>
              <a:gd name="adj1" fmla="val -34782"/>
              <a:gd name="adj2" fmla="val 113889"/>
              <a:gd name="adj3" fmla="val 16667"/>
            </a:avLst>
          </a:prstGeom>
          <a:solidFill>
            <a:srgbClr val="FF6699">
              <a:alpha val="100000"/>
            </a:srgb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What are you </a:t>
            </a: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/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doing?</a:t>
            </a: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411" name="圆角矩形标注 17410"/>
          <p:cNvSpPr/>
          <p:nvPr/>
        </p:nvSpPr>
        <p:spPr>
          <a:xfrm>
            <a:off x="4284663" y="333375"/>
            <a:ext cx="3095625" cy="1295400"/>
          </a:xfrm>
          <a:prstGeom prst="wedgeRoundRectCallout">
            <a:avLst>
              <a:gd name="adj1" fmla="val 51171"/>
              <a:gd name="adj2" fmla="val 85375"/>
              <a:gd name="adj3" fmla="val 16667"/>
            </a:avLst>
          </a:prstGeom>
          <a:solidFill>
            <a:schemeClr val="bg2">
              <a:alpha val="100000"/>
            </a:schemeClr>
          </a:solidFill>
          <a:ln w="952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 vert="horz" wrap="none" anchor="ctr" anchorCtr="0"/>
          <a:p>
            <a:pPr algn="ctr"/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I'm dancing.</a:t>
            </a:r>
            <a:endParaRPr lang="zh-CN" altLang="en-US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  <p:pic>
        <p:nvPicPr>
          <p:cNvPr id="17412" name="图片 17411" descr="QQ图片2014101022372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3717925"/>
            <a:ext cx="2220913" cy="26638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3" name="图片 17412" descr="C:\Users\Administrator\Desktop\资源\pictures\人物\QQ图片20141011144305.jpgQQ图片2014101114430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5" y="2133600"/>
            <a:ext cx="3317875" cy="43195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blinds dir="vert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圆角矩形标注 18433"/>
          <p:cNvSpPr/>
          <p:nvPr/>
        </p:nvSpPr>
        <p:spPr>
          <a:xfrm>
            <a:off x="684213" y="1125538"/>
            <a:ext cx="3095625" cy="1295400"/>
          </a:xfrm>
          <a:prstGeom prst="wedgeRoundRectCallout">
            <a:avLst>
              <a:gd name="adj1" fmla="val -34782"/>
              <a:gd name="adj2" fmla="val 113889"/>
              <a:gd name="adj3" fmla="val 16667"/>
            </a:avLst>
          </a:prstGeom>
          <a:solidFill>
            <a:srgbClr val="FF6699">
              <a:alpha val="100000"/>
            </a:srgb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What are you </a:t>
            </a: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/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doing?</a:t>
            </a: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35" name="圆角矩形标注 18434"/>
          <p:cNvSpPr/>
          <p:nvPr/>
        </p:nvSpPr>
        <p:spPr>
          <a:xfrm>
            <a:off x="4284663" y="333375"/>
            <a:ext cx="3095625" cy="1295400"/>
          </a:xfrm>
          <a:prstGeom prst="wedgeRoundRectCallout">
            <a:avLst>
              <a:gd name="adj1" fmla="val 43046"/>
              <a:gd name="adj2" fmla="val 112958"/>
              <a:gd name="adj3" fmla="val 16667"/>
            </a:avLst>
          </a:prstGeom>
          <a:solidFill>
            <a:schemeClr val="bg2">
              <a:alpha val="100000"/>
            </a:schemeClr>
          </a:solidFill>
          <a:ln w="952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 vert="horz" wrap="none" anchor="ctr" anchorCtr="0"/>
          <a:p>
            <a:pPr algn="ctr"/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I'm swimming.</a:t>
            </a:r>
            <a:endParaRPr lang="zh-CN" altLang="en-US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  <p:pic>
        <p:nvPicPr>
          <p:cNvPr id="18436" name="图片 18435" descr="QQ图片2014101022372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3717925"/>
            <a:ext cx="2220913" cy="26638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37" name="图片 18436" descr="C:\Users\Administrator\Desktop\资源\pictures\人物\QQ图片20141011141938.jpgQQ图片2014101114193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68763" y="2492375"/>
            <a:ext cx="4749800" cy="3022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blinds dir="vert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TextBox 3"/>
          <p:cNvSpPr txBox="1"/>
          <p:nvPr/>
        </p:nvSpPr>
        <p:spPr>
          <a:xfrm>
            <a:off x="395288" y="188913"/>
            <a:ext cx="5940425" cy="277336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altLang="en-US" sz="8800" b="1" dirty="0">
                <a:solidFill>
                  <a:srgbClr val="FF6699"/>
                </a:solidFill>
                <a:latin typeface="Jokerman" panose="04090605060D06020702" charset="0"/>
                <a:ea typeface="宋体" panose="02010600030101010101" pitchFamily="2" charset="-122"/>
              </a:rPr>
              <a:t>Let's </a:t>
            </a:r>
            <a:endParaRPr lang="zh-CN" altLang="en-US" sz="8800" b="1" dirty="0">
              <a:solidFill>
                <a:srgbClr val="FF6699"/>
              </a:solidFill>
              <a:latin typeface="Jokerman" panose="04090605060D06020702" charset="0"/>
              <a:ea typeface="宋体" panose="02010600030101010101" pitchFamily="2" charset="-122"/>
            </a:endParaRPr>
          </a:p>
          <a:p>
            <a:pPr algn="ctr"/>
            <a:r>
              <a:rPr lang="zh-CN" altLang="en-US" sz="8800" b="1" dirty="0">
                <a:solidFill>
                  <a:srgbClr val="FF6699"/>
                </a:solidFill>
                <a:latin typeface="Jokerman" panose="04090605060D06020702" charset="0"/>
                <a:ea typeface="宋体" panose="02010600030101010101" pitchFamily="2" charset="-122"/>
              </a:rPr>
              <a:t>practice!</a:t>
            </a:r>
            <a:endParaRPr lang="zh-CN" altLang="en-US" sz="8800" b="1" dirty="0">
              <a:solidFill>
                <a:srgbClr val="FF6699"/>
              </a:solidFill>
              <a:latin typeface="Jokerman" panose="04090605060D06020702" charset="0"/>
              <a:ea typeface="宋体" panose="02010600030101010101" pitchFamily="2" charset="-122"/>
            </a:endParaRPr>
          </a:p>
        </p:txBody>
      </p:sp>
      <p:sp>
        <p:nvSpPr>
          <p:cNvPr id="19459" name="文本框 19458"/>
          <p:cNvSpPr txBox="1"/>
          <p:nvPr/>
        </p:nvSpPr>
        <p:spPr>
          <a:xfrm>
            <a:off x="3995738" y="3644900"/>
            <a:ext cx="4348162" cy="2103438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4400" dirty="0">
                <a:latin typeface="Arial" panose="020B0604020202020204" pitchFamily="34" charset="0"/>
                <a:ea typeface="宋体" panose="02010600030101010101" pitchFamily="2" charset="-122"/>
              </a:rPr>
              <a:t>A: What are you </a:t>
            </a:r>
            <a:endParaRPr lang="zh-CN" altLang="en-US" sz="44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4400" dirty="0">
                <a:latin typeface="Arial" panose="020B0604020202020204" pitchFamily="34" charset="0"/>
                <a:ea typeface="宋体" panose="02010600030101010101" pitchFamily="2" charset="-122"/>
              </a:rPr>
              <a:t>doing?</a:t>
            </a:r>
            <a:endParaRPr lang="zh-CN" altLang="en-US" sz="44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4400" dirty="0">
                <a:latin typeface="Arial" panose="020B0604020202020204" pitchFamily="34" charset="0"/>
                <a:ea typeface="宋体" panose="02010600030101010101" pitchFamily="2" charset="-122"/>
              </a:rPr>
              <a:t>B: I'm ...</a:t>
            </a:r>
            <a:endParaRPr lang="zh-CN" altLang="en-US" sz="4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blinds dir="vert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482" name="图片 20481" descr="QQ图片2014110513470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7950" y="190500"/>
            <a:ext cx="3960813" cy="31861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3" name="图片 20482" descr="QQ图片2014110513530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08625" y="260350"/>
            <a:ext cx="3124200" cy="3003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4" name="图片 20483" descr="QQ图片2014110514163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08400" y="3502025"/>
            <a:ext cx="3676650" cy="32146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blinds dir="vert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TextBox 3"/>
          <p:cNvSpPr txBox="1"/>
          <p:nvPr/>
        </p:nvSpPr>
        <p:spPr>
          <a:xfrm>
            <a:off x="1619250" y="260350"/>
            <a:ext cx="5940425" cy="143351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altLang="en-US" sz="8800" b="1" dirty="0">
                <a:solidFill>
                  <a:srgbClr val="FF6699"/>
                </a:solidFill>
                <a:latin typeface="Jokerman" panose="04090605060D06020702" charset="0"/>
                <a:ea typeface="宋体" panose="02010600030101010101" pitchFamily="2" charset="-122"/>
              </a:rPr>
              <a:t>Homework</a:t>
            </a:r>
            <a:endParaRPr lang="zh-CN" altLang="en-US" sz="8800" b="1" dirty="0">
              <a:solidFill>
                <a:srgbClr val="FF6699"/>
              </a:solidFill>
              <a:latin typeface="Jokerman" panose="04090605060D06020702" charset="0"/>
              <a:ea typeface="宋体" panose="02010600030101010101" pitchFamily="2" charset="-122"/>
            </a:endParaRPr>
          </a:p>
        </p:txBody>
      </p:sp>
      <p:sp>
        <p:nvSpPr>
          <p:cNvPr id="21507" name="文本框 21506"/>
          <p:cNvSpPr txBox="1"/>
          <p:nvPr/>
        </p:nvSpPr>
        <p:spPr>
          <a:xfrm>
            <a:off x="1187450" y="1917700"/>
            <a:ext cx="6953250" cy="1431925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4400" dirty="0">
                <a:latin typeface="Arial" panose="020B0604020202020204" pitchFamily="34" charset="0"/>
                <a:ea typeface="宋体" panose="02010600030101010101" pitchFamily="2" charset="-122"/>
              </a:rPr>
              <a:t>1. 学习新单词。</a:t>
            </a:r>
            <a:endParaRPr lang="zh-CN" altLang="en-US" sz="44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4400" dirty="0">
                <a:latin typeface="Arial" panose="020B0604020202020204" pitchFamily="34" charset="0"/>
                <a:ea typeface="宋体" panose="02010600030101010101" pitchFamily="2" charset="-122"/>
              </a:rPr>
              <a:t>2. 使用本课重点句型造句。</a:t>
            </a:r>
            <a:endParaRPr lang="zh-CN" altLang="en-US" sz="4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blinds dir="vert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8" name="TextBox 3"/>
          <p:cNvSpPr txBox="1"/>
          <p:nvPr/>
        </p:nvSpPr>
        <p:spPr>
          <a:xfrm>
            <a:off x="2268538" y="981075"/>
            <a:ext cx="6732587" cy="301783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altLang="en-US" sz="9600" b="1" dirty="0">
                <a:solidFill>
                  <a:srgbClr val="FF6699"/>
                </a:solidFill>
                <a:latin typeface="Jokerman" panose="04090605060D06020702" charset="0"/>
                <a:ea typeface="宋体" panose="02010600030101010101" pitchFamily="2" charset="-122"/>
              </a:rPr>
              <a:t>Let's </a:t>
            </a:r>
            <a:endParaRPr lang="zh-CN" altLang="en-US" sz="9600" b="1" dirty="0">
              <a:solidFill>
                <a:srgbClr val="FF6699"/>
              </a:solidFill>
              <a:latin typeface="Jokerman" panose="04090605060D06020702" charset="0"/>
              <a:ea typeface="宋体" panose="02010600030101010101" pitchFamily="2" charset="-122"/>
            </a:endParaRPr>
          </a:p>
          <a:p>
            <a:pPr algn="ctr"/>
            <a:r>
              <a:rPr lang="zh-CN" altLang="en-US" sz="9600" b="1" dirty="0">
                <a:solidFill>
                  <a:srgbClr val="FF6699"/>
                </a:solidFill>
                <a:latin typeface="Jokerman" panose="04090605060D06020702" charset="0"/>
                <a:ea typeface="宋体" panose="02010600030101010101" pitchFamily="2" charset="-122"/>
              </a:rPr>
              <a:t>learn!</a:t>
            </a:r>
            <a:endParaRPr lang="zh-CN" altLang="en-US" sz="9600" b="1" dirty="0">
              <a:solidFill>
                <a:srgbClr val="FF6699"/>
              </a:solidFill>
              <a:latin typeface="Jokerman" panose="04090605060D0602070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blinds dir="vert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TextBox 1"/>
          <p:cNvSpPr txBox="1"/>
          <p:nvPr/>
        </p:nvSpPr>
        <p:spPr>
          <a:xfrm>
            <a:off x="0" y="1500188"/>
            <a:ext cx="9144000" cy="14462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en-US" altLang="zh-CN" sz="8800" b="1" dirty="0">
                <a:latin typeface="Comic Sans MS" panose="030F0702030302020204" pitchFamily="2" charset="0"/>
                <a:ea typeface="宋体" panose="02010600030101010101" pitchFamily="2" charset="-122"/>
              </a:rPr>
              <a:t>Goodbye!</a:t>
            </a:r>
            <a:endParaRPr lang="zh-CN" altLang="en-US" sz="8800" b="1" dirty="0">
              <a:latin typeface="Comic Sans MS" panose="030F0702030302020204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blinds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36569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249237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414528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TextBox 3"/>
          <p:cNvSpPr txBox="1"/>
          <p:nvPr/>
        </p:nvSpPr>
        <p:spPr>
          <a:xfrm>
            <a:off x="323850" y="476250"/>
            <a:ext cx="4032250" cy="82391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altLang="en-US" sz="4800" b="1" dirty="0">
                <a:latin typeface="Comic Sans MS" panose="030F0702030302020204" pitchFamily="2" charset="0"/>
                <a:ea typeface="宋体" panose="02010600030101010101" pitchFamily="2" charset="-122"/>
              </a:rPr>
              <a:t>watch TV</a:t>
            </a:r>
            <a:endParaRPr lang="zh-CN" altLang="en-US" sz="4800" b="1" dirty="0">
              <a:latin typeface="Comic Sans MS" panose="030F0702030302020204" pitchFamily="2" charset="0"/>
              <a:ea typeface="宋体" panose="02010600030101010101" pitchFamily="2" charset="-122"/>
            </a:endParaRPr>
          </a:p>
        </p:txBody>
      </p:sp>
      <p:pic>
        <p:nvPicPr>
          <p:cNvPr id="5123" name="图片 5122" descr="C:\Users\Administrator\Desktop\u=828876819,113322896&amp;fm=23&amp;gp=0.jpgu=828876819,113322896&amp;fm=23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6375" y="2060575"/>
            <a:ext cx="6807200" cy="43084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blinds dir="vert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6" name="TextBox 3"/>
          <p:cNvSpPr txBox="1"/>
          <p:nvPr/>
        </p:nvSpPr>
        <p:spPr>
          <a:xfrm>
            <a:off x="323850" y="333375"/>
            <a:ext cx="4032250" cy="15541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altLang="en-US" sz="4800" b="1" dirty="0">
                <a:latin typeface="Comic Sans MS" panose="030F0702030302020204" pitchFamily="2" charset="0"/>
                <a:ea typeface="宋体" panose="02010600030101010101" pitchFamily="2" charset="-122"/>
              </a:rPr>
              <a:t>read newspapers</a:t>
            </a:r>
            <a:endParaRPr lang="zh-CN" altLang="en-US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  <p:pic>
        <p:nvPicPr>
          <p:cNvPr id="6147" name="图片 6146" descr="C:\Users\Administrator\Desktop\2026-11011Q1542480.jpg2026-11011Q154248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24075" y="2276475"/>
            <a:ext cx="6459538" cy="43084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blinds dir="vert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TextBox 3"/>
          <p:cNvSpPr txBox="1"/>
          <p:nvPr/>
        </p:nvSpPr>
        <p:spPr>
          <a:xfrm>
            <a:off x="323850" y="333375"/>
            <a:ext cx="4032250" cy="822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altLang="en-US" sz="4800" b="1" dirty="0">
                <a:latin typeface="Comic Sans MS" panose="030F0702030302020204" pitchFamily="2" charset="0"/>
                <a:ea typeface="宋体" panose="02010600030101010101" pitchFamily="2" charset="-122"/>
              </a:rPr>
              <a:t>play cards</a:t>
            </a:r>
            <a:endParaRPr lang="zh-CN" altLang="en-US" sz="4800" b="1" dirty="0">
              <a:latin typeface="Comic Sans MS" panose="030F0702030302020204" pitchFamily="2" charset="0"/>
              <a:ea typeface="宋体" panose="02010600030101010101" pitchFamily="2" charset="-122"/>
            </a:endParaRPr>
          </a:p>
        </p:txBody>
      </p:sp>
      <p:pic>
        <p:nvPicPr>
          <p:cNvPr id="7171" name="图片 7170" descr="C:\Users\Administrator\Desktop\00219b6753a90b4e33a01e.jpg00219b6753a90b4e33a01e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51050" y="2205038"/>
            <a:ext cx="6629400" cy="43084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blinds dir="vert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TextBox 3"/>
          <p:cNvSpPr txBox="1"/>
          <p:nvPr/>
        </p:nvSpPr>
        <p:spPr>
          <a:xfrm>
            <a:off x="3132138" y="1557338"/>
            <a:ext cx="5938837" cy="277336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altLang="en-US" sz="8800" b="1" dirty="0">
                <a:solidFill>
                  <a:srgbClr val="FF6699"/>
                </a:solidFill>
                <a:latin typeface="Jokerman" panose="04090605060D06020702" charset="0"/>
                <a:ea typeface="宋体" panose="02010600030101010101" pitchFamily="2" charset="-122"/>
              </a:rPr>
              <a:t>Learn to say</a:t>
            </a:r>
            <a:endParaRPr lang="zh-CN" altLang="en-US" sz="8800" b="1" dirty="0">
              <a:solidFill>
                <a:srgbClr val="FF6699"/>
              </a:solidFill>
              <a:latin typeface="Jokerman" panose="04090605060D0602070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blinds dir="vert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218" name="图片 9217" descr="201210110921577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23812"/>
            <a:ext cx="9144000" cy="6883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19" name="TextBox 3"/>
          <p:cNvSpPr txBox="1"/>
          <p:nvPr/>
        </p:nvSpPr>
        <p:spPr>
          <a:xfrm>
            <a:off x="250825" y="5445125"/>
            <a:ext cx="8496300" cy="762000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 wrap="square">
            <a:spAutoFit/>
          </a:bodyPr>
          <a:p>
            <a:r>
              <a:rPr lang="zh-CN" altLang="en-US" sz="4400" b="1" dirty="0">
                <a:solidFill>
                  <a:srgbClr val="FF6699"/>
                </a:solidFill>
                <a:latin typeface="Comic Sans MS" panose="030F0702030302020204" pitchFamily="2" charset="0"/>
                <a:ea typeface="宋体" panose="02010600030101010101" pitchFamily="2" charset="-122"/>
              </a:rPr>
              <a:t>I'm singing in the living room.</a:t>
            </a:r>
            <a:endParaRPr lang="zh-CN" altLang="en-US" sz="4400" b="1" dirty="0">
              <a:solidFill>
                <a:srgbClr val="FF6699"/>
              </a:solidFill>
              <a:latin typeface="Comic Sans MS" panose="030F0702030302020204" pitchFamily="2" charset="0"/>
              <a:ea typeface="宋体" panose="02010600030101010101" pitchFamily="2" charset="-122"/>
            </a:endParaRPr>
          </a:p>
        </p:txBody>
      </p:sp>
      <p:pic>
        <p:nvPicPr>
          <p:cNvPr id="9220" name="图片 9219" descr="QQ图片2014110514233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1913" y="1052513"/>
            <a:ext cx="2867025" cy="35448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blinds dir="vert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242" name="图片 10241" descr="C:\Users\Administrator\Desktop\2010030106-24-hlf800.jpg2010030106-24-hlf8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23812"/>
            <a:ext cx="9144000" cy="6883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3" name="TextBox 3"/>
          <p:cNvSpPr txBox="1"/>
          <p:nvPr/>
        </p:nvSpPr>
        <p:spPr>
          <a:xfrm>
            <a:off x="323850" y="333375"/>
            <a:ext cx="8494713" cy="762000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 wrap="square">
            <a:spAutoFit/>
          </a:bodyPr>
          <a:p>
            <a:r>
              <a:rPr lang="zh-CN" altLang="en-US" sz="4400" b="1" dirty="0">
                <a:solidFill>
                  <a:srgbClr val="FF6699"/>
                </a:solidFill>
                <a:latin typeface="Comic Sans MS" panose="030F0702030302020204" pitchFamily="2" charset="0"/>
                <a:ea typeface="宋体" panose="02010600030101010101" pitchFamily="2" charset="-122"/>
              </a:rPr>
              <a:t>I'm dancing in the living room.</a:t>
            </a:r>
            <a:endParaRPr lang="zh-CN" altLang="en-US" sz="4400" b="1" dirty="0">
              <a:solidFill>
                <a:srgbClr val="FF6699"/>
              </a:solidFill>
              <a:latin typeface="Comic Sans MS" panose="030F0702030302020204" pitchFamily="2" charset="0"/>
              <a:ea typeface="宋体" panose="02010600030101010101" pitchFamily="2" charset="-122"/>
            </a:endParaRPr>
          </a:p>
        </p:txBody>
      </p:sp>
      <p:pic>
        <p:nvPicPr>
          <p:cNvPr id="10244" name="图片 10243" descr="u=2341953570,2351210830&amp;fm=23&amp;gp=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71775" y="3141663"/>
            <a:ext cx="3521075" cy="33115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blinds dir="vert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266" name="图片 11265" descr="C:\Users\Administrator\Desktop\3334674-20090924054213.jpg3334674-200909240542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25400"/>
            <a:ext cx="9126538" cy="6883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7" name="TextBox 3"/>
          <p:cNvSpPr txBox="1"/>
          <p:nvPr/>
        </p:nvSpPr>
        <p:spPr>
          <a:xfrm>
            <a:off x="323850" y="333375"/>
            <a:ext cx="8494713" cy="762000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 wrap="square">
            <a:spAutoFit/>
          </a:bodyPr>
          <a:p>
            <a:r>
              <a:rPr lang="zh-CN" altLang="en-US" sz="4400" b="1" dirty="0">
                <a:solidFill>
                  <a:srgbClr val="FF6699"/>
                </a:solidFill>
                <a:latin typeface="Comic Sans MS" panose="030F0702030302020204" pitchFamily="2" charset="0"/>
                <a:ea typeface="宋体" panose="02010600030101010101" pitchFamily="2" charset="-122"/>
              </a:rPr>
              <a:t>I'm reading in the living room.</a:t>
            </a:r>
            <a:endParaRPr lang="zh-CN" altLang="en-US" sz="4400" b="1" dirty="0">
              <a:solidFill>
                <a:srgbClr val="FF6699"/>
              </a:solidFill>
              <a:latin typeface="Comic Sans MS" panose="030F0702030302020204" pitchFamily="2" charset="0"/>
              <a:ea typeface="宋体" panose="02010600030101010101" pitchFamily="2" charset="-122"/>
            </a:endParaRPr>
          </a:p>
        </p:txBody>
      </p:sp>
      <p:pic>
        <p:nvPicPr>
          <p:cNvPr id="11268" name="图片 11267" descr="QQ图片201411051425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6013" y="3076575"/>
            <a:ext cx="2613025" cy="32019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blinds dir="vert"/>
  </p:transition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3C1DA"/>
      </a:accent5>
      <a:accent6>
        <a:srgbClr val="AC4744"/>
      </a:accent6>
      <a:hlink>
        <a:srgbClr val="0000FF"/>
      </a:hlink>
      <a:folHlink>
        <a:srgbClr val="800080"/>
      </a:folHlink>
    </a:clrScheme>
    <a:fontScheme name="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3C1DA"/>
        </a:accent5>
        <a:accent6>
          <a:srgbClr val="AC4744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529</Words>
  <Application>WPS 演示</Application>
  <PresentationFormat>全屏显示(4:3)</PresentationFormat>
  <Paragraphs>69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21</vt:i4>
      </vt:variant>
    </vt:vector>
  </HeadingPairs>
  <TitlesOfParts>
    <vt:vector size="35" baseType="lpstr">
      <vt:lpstr>Arial</vt:lpstr>
      <vt:lpstr>宋体</vt:lpstr>
      <vt:lpstr>Wingdings</vt:lpstr>
      <vt:lpstr>Calibri</vt:lpstr>
      <vt:lpstr>Comic Sans MS</vt:lpstr>
      <vt:lpstr>Jokerman</vt:lpstr>
      <vt:lpstr>微软雅黑</vt:lpstr>
      <vt:lpstr>Arial Unicode MS</vt:lpstr>
      <vt:lpstr>Cambria</vt:lpstr>
      <vt:lpstr>黑体</vt:lpstr>
      <vt:lpstr>Arial</vt:lpstr>
      <vt:lpstr>等线</vt:lpstr>
      <vt:lpstr>Office 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UQi.me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UQi.me</dc:creator>
  <cp:lastModifiedBy>上帝掷骰子吗</cp:lastModifiedBy>
  <cp:revision>8</cp:revision>
  <dcterms:created xsi:type="dcterms:W3CDTF">2014-07-10T01:10:00Z</dcterms:created>
  <dcterms:modified xsi:type="dcterms:W3CDTF">2023-09-30T12:07:06Z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ICV">
    <vt:lpwstr>02DEA315126F482B8C1C1D91210955D7_13</vt:lpwstr>
  </property>
</Properties>
</file>