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7"/>
  </p:notesMasterIdLst>
  <p:handoutMasterIdLst>
    <p:handoutMasterId r:id="rId34"/>
  </p:handoutMasterIdLst>
  <p:sldIdLst>
    <p:sldId id="306" r:id="rId4"/>
    <p:sldId id="371" r:id="rId5"/>
    <p:sldId id="365" r:id="rId6"/>
    <p:sldId id="309" r:id="rId8"/>
    <p:sldId id="310" r:id="rId9"/>
    <p:sldId id="378" r:id="rId10"/>
    <p:sldId id="400" r:id="rId11"/>
    <p:sldId id="379" r:id="rId12"/>
    <p:sldId id="372" r:id="rId13"/>
    <p:sldId id="380" r:id="rId14"/>
    <p:sldId id="368" r:id="rId15"/>
    <p:sldId id="381" r:id="rId16"/>
    <p:sldId id="351" r:id="rId17"/>
    <p:sldId id="358" r:id="rId18"/>
    <p:sldId id="383" r:id="rId19"/>
    <p:sldId id="384" r:id="rId20"/>
    <p:sldId id="385" r:id="rId21"/>
    <p:sldId id="397" r:id="rId22"/>
    <p:sldId id="373" r:id="rId23"/>
    <p:sldId id="369" r:id="rId24"/>
    <p:sldId id="382" r:id="rId25"/>
    <p:sldId id="323" r:id="rId26"/>
    <p:sldId id="325" r:id="rId27"/>
    <p:sldId id="327" r:id="rId28"/>
    <p:sldId id="386" r:id="rId29"/>
    <p:sldId id="398" r:id="rId30"/>
    <p:sldId id="399" r:id="rId31"/>
    <p:sldId id="296" r:id="rId32"/>
    <p:sldId id="422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A9E01D"/>
    <a:srgbClr val="DE64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2"/>
    <p:restoredTop sz="94424"/>
  </p:normalViewPr>
  <p:slideViewPr>
    <p:cSldViewPr snapToGrid="0" showGuides="1">
      <p:cViewPr varScale="1">
        <p:scale>
          <a:sx n="66" d="100"/>
          <a:sy n="66" d="100"/>
        </p:scale>
        <p:origin x="-87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1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9B84EA-7D68-4D60-9CB1-D50884785D1C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6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3283077" y="1895111"/>
            <a:ext cx="5604419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19.</a:t>
            </a:r>
            <a:r>
              <a:rPr kumimoji="0" lang="zh-CN" altLang="en-US" sz="8000" b="1" kern="1200" cap="none" spc="0" normalizeH="0" baseline="0" noProof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剃头大师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2649245" y="3760772"/>
            <a:ext cx="1777926" cy="2342789"/>
          </a:xfrm>
          <a:prstGeom prst="roundRect">
            <a:avLst>
              <a:gd name="adj" fmla="val 31450"/>
            </a:avLst>
          </a:prstGeom>
        </p:spPr>
      </p:pic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矩形 22"/>
          <p:cNvSpPr/>
          <p:nvPr/>
        </p:nvSpPr>
        <p:spPr>
          <a:xfrm>
            <a:off x="1841500" y="2244725"/>
            <a:ext cx="78105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我觉得自己像个剃头大师，剪刀所到之处，头发纷纷飘落，真比那老剃头师傅还熟练。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00" y="2852738"/>
            <a:ext cx="2451100" cy="292893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3170238" y="3162300"/>
            <a:ext cx="60325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857625" y="914400"/>
            <a:ext cx="749300" cy="7683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箭头连接符 8"/>
          <p:cNvCxnSpPr>
            <a:stCxn id="8" idx="3"/>
          </p:cNvCxnSpPr>
          <p:nvPr/>
        </p:nvCxnSpPr>
        <p:spPr>
          <a:xfrm flipV="1">
            <a:off x="4606925" y="1298575"/>
            <a:ext cx="701675" cy="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407025" y="931863"/>
            <a:ext cx="2441575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剃头大师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24150" y="2505075"/>
            <a:ext cx="8399463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最让小沙耿耿于怀的是，每次剃完头，姑父还要付双倍的钱给“害人精”。</a:t>
            </a:r>
            <a:endParaRPr lang="zh-CN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2913" y="993775"/>
            <a:ext cx="3014663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老剃头师傅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6122988" y="1360488"/>
            <a:ext cx="701675" cy="0"/>
          </a:xfrm>
          <a:prstGeom prst="straightConnector1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923088" y="993775"/>
            <a:ext cx="1876425" cy="7699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害人精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3" y="3316288"/>
            <a:ext cx="1995487" cy="280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6213475" y="2847975"/>
            <a:ext cx="218916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9"/>
          <p:cNvGrpSpPr/>
          <p:nvPr/>
        </p:nvGrpSpPr>
        <p:grpSpPr>
          <a:xfrm>
            <a:off x="8645525" y="1360488"/>
            <a:ext cx="2978150" cy="1490662"/>
            <a:chOff x="7599483" y="621048"/>
            <a:chExt cx="2977067" cy="1489939"/>
          </a:xfrm>
        </p:grpSpPr>
        <p:sp>
          <p:nvSpPr>
            <p:cNvPr id="11" name="云形 10"/>
            <p:cNvSpPr/>
            <p:nvPr/>
          </p:nvSpPr>
          <p:spPr>
            <a:xfrm>
              <a:off x="7599483" y="621048"/>
              <a:ext cx="2977067" cy="1489939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7" name="矩形 11"/>
            <p:cNvSpPr/>
            <p:nvPr/>
          </p:nvSpPr>
          <p:spPr>
            <a:xfrm>
              <a:off x="7819064" y="1003769"/>
              <a:ext cx="2757486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怎么理解？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6646863" y="2709863"/>
            <a:ext cx="5268912" cy="3411537"/>
            <a:chOff x="6765313" y="2049860"/>
            <a:chExt cx="5268456" cy="3412164"/>
          </a:xfrm>
        </p:grpSpPr>
        <p:sp>
          <p:nvSpPr>
            <p:cNvPr id="21514" name="矩形 13"/>
            <p:cNvSpPr/>
            <p:nvPr/>
          </p:nvSpPr>
          <p:spPr>
            <a:xfrm>
              <a:off x="6765313" y="3893574"/>
              <a:ext cx="5268456" cy="1568450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耿耿：有心事的样子。不能忘怀，牵萦于心。 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>
              <a:off x="11041668" y="2049860"/>
              <a:ext cx="460335" cy="2426146"/>
            </a:xfrm>
            <a:prstGeom prst="arc">
              <a:avLst>
                <a:gd name="adj1" fmla="val 16200000"/>
                <a:gd name="adj2" fmla="val 432233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6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278063" y="657225"/>
            <a:ext cx="7251700" cy="191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昨天被我批评了几句</a:t>
            </a:r>
            <a:r>
              <a:rPr lang="en-US" altLang="zh-CN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他就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耿耿于怀</a:t>
            </a:r>
            <a:r>
              <a:rPr lang="en-US" altLang="zh-CN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见了面连个招呼都不打。</a:t>
            </a:r>
            <a:endParaRPr lang="zh-CN" altLang="en-US" sz="40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 rot="19525814">
            <a:off x="1222375" y="409575"/>
            <a:ext cx="990600" cy="1333500"/>
          </a:xfrm>
          <a:prstGeom prst="downArrow">
            <a:avLst>
              <a:gd name="adj1" fmla="val 50000"/>
              <a:gd name="adj2" fmla="val 302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造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句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9950" y="3081338"/>
            <a:ext cx="9210675" cy="1939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耿耿于怀：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5" name="下箭头 4"/>
          <p:cNvSpPr/>
          <p:nvPr/>
        </p:nvSpPr>
        <p:spPr>
          <a:xfrm rot="19228207">
            <a:off x="1325563" y="2470150"/>
            <a:ext cx="1277938" cy="4454525"/>
          </a:xfrm>
          <a:prstGeom prst="downArrow">
            <a:avLst>
              <a:gd name="adj1" fmla="val 50000"/>
              <a:gd name="adj2" fmla="val 3463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你也来试试看吧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6" grpId="0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8" y="1784350"/>
            <a:ext cx="2384425" cy="277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671763" y="1785938"/>
            <a:ext cx="8434387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latin typeface="Calibri" panose="020F0502020204030204" pitchFamily="34" charset="0"/>
              </a:rPr>
              <a:t>老剃头师傅和“我”给小沙剃头的过程有什么不同？请大家再读读课文，把相关的句子勾画下来多读几遍。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0386" y="199776"/>
            <a:ext cx="3262432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再读提示：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 idx="4294967295"/>
          </p:nvPr>
        </p:nvSpPr>
        <p:spPr>
          <a:xfrm>
            <a:off x="1454150" y="1976438"/>
            <a:ext cx="9820275" cy="3397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总是一个老剃头师傅来做小沙的冤家。老师傅耳朵不好，听不清小沙的抗议，而且，他有一把磨得锃亮的剃刀，所以，小沙只得规规矩矩由老师傅摆布。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8665" y="191135"/>
            <a:ext cx="1543050" cy="83058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老师傅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937625" y="2184400"/>
            <a:ext cx="849313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4741863" y="4505325"/>
            <a:ext cx="6532562" cy="1960563"/>
            <a:chOff x="3307881" y="238662"/>
            <a:chExt cx="6532800" cy="1959407"/>
          </a:xfrm>
        </p:grpSpPr>
        <p:sp>
          <p:nvSpPr>
            <p:cNvPr id="13" name="云形 12"/>
            <p:cNvSpPr/>
            <p:nvPr/>
          </p:nvSpPr>
          <p:spPr>
            <a:xfrm>
              <a:off x="3307881" y="238662"/>
              <a:ext cx="6532800" cy="1959407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7" name="矩形 13"/>
            <p:cNvSpPr/>
            <p:nvPr/>
          </p:nvSpPr>
          <p:spPr>
            <a:xfrm rot="-240000">
              <a:off x="3690786" y="491392"/>
              <a:ext cx="5719445" cy="14198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你觉得真的是老师傅的耳朵不好，听不见小沙的抗议吗？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2468563" y="3027363"/>
            <a:ext cx="59959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4550" y="1381125"/>
            <a:ext cx="2936875" cy="64452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仇人、死对头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>
          <a:xfrm>
            <a:off x="1316038" y="1690688"/>
            <a:ext cx="9820275" cy="44370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老师傅习惯用一把老掉牙的推剪，它常常会咬住一绺头发不放，让小沙吃尽苦头。这还不算，老师傅眼神差了点儿，总把碎头发掉在小沙的脖子里，痒得小沙哧哧笑。</a:t>
            </a:r>
            <a:endParaRPr lang="zh-CN" altLang="en-US" sz="3600" b="1" dirty="0">
              <a:solidFill>
                <a:srgbClr val="4343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973763" y="1897063"/>
            <a:ext cx="142081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98800" y="979488"/>
            <a:ext cx="2478088" cy="64452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说明什么？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6888" y="204788"/>
            <a:ext cx="6621462" cy="141922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Calibri" panose="020F0502020204030204" pitchFamily="34" charset="0"/>
              </a:rPr>
              <a:t>这把剪刀用了很多年，也侧面说明老师傅的技术应该很纯熟。</a:t>
            </a:r>
            <a:endParaRPr lang="zh-CN" altLang="en-US" sz="3600" b="1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887538" y="3330575"/>
            <a:ext cx="72707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40588" y="4156075"/>
            <a:ext cx="3508375" cy="63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216150" y="5111750"/>
            <a:ext cx="8259763" cy="16414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猜猜看，既然老师傅的技术这样有问题，为什么姑父还要付双倍钱给他？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316038" y="4986338"/>
            <a:ext cx="6751638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0"/>
            <a:ext cx="5022850" cy="83026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换个角度看老师傅的行为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: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875" y="1500188"/>
            <a:ext cx="963612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听不清小沙的抗议，是因为耳朵不好还是？</a:t>
            </a:r>
            <a:endParaRPr lang="zh-CN" altLang="en-US" sz="3600" b="1" dirty="0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97863" y="2327275"/>
            <a:ext cx="2292350" cy="83185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假装听不见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875" y="2828925"/>
            <a:ext cx="9636125" cy="84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“磨得锃亮的剃刀”是为了？</a:t>
            </a:r>
            <a:endParaRPr lang="zh-CN" altLang="en-US" sz="3600" b="1" dirty="0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4700" y="3673475"/>
            <a:ext cx="5132388" cy="83026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让小沙“规规矩矩”坐着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875" y="4595813"/>
            <a:ext cx="1069975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“眼神差了点儿”“痒得小沙哧哧笑”说不定是？</a:t>
            </a:r>
            <a:endParaRPr lang="zh-CN" altLang="en-US" sz="3600" b="1" dirty="0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463" y="5584825"/>
            <a:ext cx="5130800" cy="754063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逗小沙开心，放松身体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组合 11"/>
          <p:cNvGrpSpPr/>
          <p:nvPr/>
        </p:nvGrpSpPr>
        <p:grpSpPr>
          <a:xfrm>
            <a:off x="5172075" y="2246313"/>
            <a:ext cx="2320925" cy="876300"/>
            <a:chOff x="7449357" y="972145"/>
            <a:chExt cx="3370755" cy="1314938"/>
          </a:xfrm>
        </p:grpSpPr>
        <p:sp>
          <p:nvSpPr>
            <p:cNvPr id="13" name="云形 12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42" name="矩形 13"/>
            <p:cNvSpPr/>
            <p:nvPr/>
          </p:nvSpPr>
          <p:spPr>
            <a:xfrm>
              <a:off x="7819064" y="1166816"/>
              <a:ext cx="2490887" cy="10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有耐心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组合 14"/>
          <p:cNvGrpSpPr/>
          <p:nvPr/>
        </p:nvGrpSpPr>
        <p:grpSpPr>
          <a:xfrm>
            <a:off x="2701925" y="3673475"/>
            <a:ext cx="2320925" cy="825500"/>
            <a:chOff x="7449357" y="972145"/>
            <a:chExt cx="3370755" cy="1339538"/>
          </a:xfrm>
        </p:grpSpPr>
        <p:sp>
          <p:nvSpPr>
            <p:cNvPr id="16" name="云形 15"/>
            <p:cNvSpPr/>
            <p:nvPr/>
          </p:nvSpPr>
          <p:spPr>
            <a:xfrm>
              <a:off x="7449357" y="972145"/>
              <a:ext cx="3370755" cy="131377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40" name="矩形 16"/>
            <p:cNvSpPr/>
            <p:nvPr/>
          </p:nvSpPr>
          <p:spPr>
            <a:xfrm>
              <a:off x="7819065" y="1166816"/>
              <a:ext cx="2490887" cy="1144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技术高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2" name="组合 17"/>
          <p:cNvGrpSpPr/>
          <p:nvPr/>
        </p:nvGrpSpPr>
        <p:grpSpPr>
          <a:xfrm>
            <a:off x="3106738" y="5508625"/>
            <a:ext cx="2320925" cy="893763"/>
            <a:chOff x="7449357" y="972145"/>
            <a:chExt cx="3370755" cy="1314938"/>
          </a:xfrm>
        </p:grpSpPr>
        <p:sp>
          <p:nvSpPr>
            <p:cNvPr id="19" name="云形 18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8" name="矩形 19"/>
            <p:cNvSpPr/>
            <p:nvPr/>
          </p:nvSpPr>
          <p:spPr>
            <a:xfrm>
              <a:off x="7947203" y="1200768"/>
              <a:ext cx="2490887" cy="10393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有爱心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72200" y="454025"/>
            <a:ext cx="3235325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 smtClean="0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所以姑父才会付双倍钱给他。</a:t>
            </a:r>
            <a:endParaRPr kumimoji="0" lang="zh-CN" altLang="en-US" sz="3600" b="1" kern="1200" cap="none" spc="0" normalizeH="0" baseline="0" noProof="1" smtClean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  <p:bldP spid="11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20140" y="191135"/>
            <a:ext cx="800100" cy="83058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5125" y="1814513"/>
            <a:ext cx="916622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这儿一剪刀，那儿一剪刀</a:t>
            </a: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，不一会儿，姑父的睡衣就像一张熊皮，上面落满了黑头发。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6575" y="3790950"/>
            <a:ext cx="8702675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因为这样随意乱剪，头发长长短短，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这儿翘起，那儿却短的不到一厘米</a:t>
            </a: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4013200" y="1003300"/>
            <a:ext cx="2909888" cy="987425"/>
            <a:chOff x="7449357" y="972145"/>
            <a:chExt cx="3370755" cy="1314938"/>
          </a:xfrm>
        </p:grpSpPr>
        <p:sp>
          <p:nvSpPr>
            <p:cNvPr id="9" name="云形 8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0" name="矩形 9"/>
            <p:cNvSpPr/>
            <p:nvPr/>
          </p:nvSpPr>
          <p:spPr>
            <a:xfrm>
              <a:off x="7819065" y="1166816"/>
              <a:ext cx="2576487" cy="9411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毫无章法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" name="组合 10"/>
          <p:cNvGrpSpPr/>
          <p:nvPr/>
        </p:nvGrpSpPr>
        <p:grpSpPr>
          <a:xfrm>
            <a:off x="7964488" y="5399088"/>
            <a:ext cx="2911475" cy="987425"/>
            <a:chOff x="7449357" y="972145"/>
            <a:chExt cx="3370755" cy="1314938"/>
          </a:xfrm>
        </p:grpSpPr>
        <p:sp>
          <p:nvSpPr>
            <p:cNvPr id="12" name="云形 11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8" name="矩形 12"/>
            <p:cNvSpPr/>
            <p:nvPr/>
          </p:nvSpPr>
          <p:spPr>
            <a:xfrm>
              <a:off x="7819065" y="1166816"/>
              <a:ext cx="2576487" cy="9411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长短不一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903288" y="460375"/>
            <a:ext cx="963453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对于我这样拙劣的技术，小沙的反应是？</a:t>
            </a:r>
            <a:endParaRPr lang="zh-CN" altLang="en-US" sz="3600" b="1" dirty="0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2705" y="1607819"/>
            <a:ext cx="10021570" cy="175323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小沙连忙摸耳朵，看它们还在，就无所谓了。我敢说，世界上再也没有比他更优秀的顾客了。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03350" y="3336925"/>
            <a:ext cx="91852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1700" y="3663950"/>
            <a:ext cx="5718175" cy="297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</a:t>
            </a:r>
            <a:r>
              <a:rPr kumimoji="0" lang="zh-CN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为什么店里的师傅都不欢迎小沙这样的顾客，而我却认为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世界上再也没有比他更优秀的顾客了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？</a:t>
            </a:r>
            <a:endParaRPr kumimoji="0" lang="zh-CN" altLang="zh-CN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89738" y="3816350"/>
            <a:ext cx="5268912" cy="2747963"/>
          </a:xfrm>
          <a:prstGeom prst="rect">
            <a:avLst/>
          </a:prstGeom>
          <a:solidFill>
            <a:srgbClr val="F4B18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因为尽管我剪得乱七八糟，可小沙只是关心耳朵还在不在，其他的都毫不在乎。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92200" y="1487488"/>
            <a:ext cx="9536113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我剪掉了几根翘起的长发，又把头发修了修，可惜越修越糟，一些头发越剪越短，甚至露出了头皮。一眼望去，整个头上坑坑洼洼，耳朵边剪得小心，却像层层梯田。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54113" y="3362325"/>
            <a:ext cx="23209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037513" y="3362325"/>
            <a:ext cx="1893888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14450" y="4722813"/>
            <a:ext cx="62976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/>
          <a:srcRect b="8918"/>
          <a:stretch>
            <a:fillRect/>
          </a:stretch>
        </p:blipFill>
        <p:spPr>
          <a:xfrm>
            <a:off x="8038531" y="4274536"/>
            <a:ext cx="4153469" cy="2366443"/>
          </a:xfrm>
          <a:prstGeom prst="wedgeRoundRectCallout">
            <a:avLst>
              <a:gd name="adj1" fmla="val -56807"/>
              <a:gd name="adj2" fmla="val -36482"/>
              <a:gd name="adj3" fmla="val 16667"/>
            </a:avLst>
          </a:prstGeom>
        </p:spPr>
      </p:pic>
      <p:grpSp>
        <p:nvGrpSpPr>
          <p:cNvPr id="2" name="组合 9"/>
          <p:cNvGrpSpPr/>
          <p:nvPr/>
        </p:nvGrpSpPr>
        <p:grpSpPr>
          <a:xfrm>
            <a:off x="6492875" y="4903788"/>
            <a:ext cx="1690688" cy="987425"/>
            <a:chOff x="7449357" y="972145"/>
            <a:chExt cx="3370755" cy="1314938"/>
          </a:xfrm>
        </p:grpSpPr>
        <p:sp>
          <p:nvSpPr>
            <p:cNvPr id="11" name="云形 10"/>
            <p:cNvSpPr/>
            <p:nvPr/>
          </p:nvSpPr>
          <p:spPr>
            <a:xfrm>
              <a:off x="7449357" y="972145"/>
              <a:ext cx="3370755" cy="1314938"/>
            </a:xfrm>
            <a:prstGeom prst="cloud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706" name="矩形 11"/>
            <p:cNvSpPr/>
            <p:nvPr/>
          </p:nvSpPr>
          <p:spPr>
            <a:xfrm>
              <a:off x="7819065" y="1166816"/>
              <a:ext cx="2401260" cy="9411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000" b="1" dirty="0">
                  <a:solidFill>
                    <a:schemeClr val="bg1"/>
                  </a:solidFill>
                  <a:latin typeface="Calibri" panose="020F0502020204030204" pitchFamily="34" charset="0"/>
                </a:rPr>
                <a:t>比喻</a:t>
              </a:r>
              <a:endPara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77975" y="573088"/>
            <a:ext cx="9636125" cy="84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可见这样的剃头大师只能是“剃头大师”。</a:t>
            </a:r>
            <a:endParaRPr lang="zh-CN" altLang="en-US" sz="3600" b="1" dirty="0">
              <a:solidFill>
                <a:srgbClr val="3333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60613" y="1641475"/>
            <a:ext cx="7356475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4343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小朋友，你剃过头吗？剃头的时候你会不会害怕？怕的时候你会怎么做呢？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1338" y="3071813"/>
            <a:ext cx="3563937" cy="3786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865438" y="1455738"/>
            <a:ext cx="7624762" cy="3505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我们发现，“剃头大师”其实名不符实，原来，“我”才是“害人精”，而看似“害人精”的老师傅却很有可能是真正的“剃头大师”。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913" y="2676525"/>
            <a:ext cx="2506662" cy="299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90282" y="855974"/>
            <a:ext cx="10956846" cy="707886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想一想，课文为什么用“剃头大师”作为题目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？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6213" y="2009775"/>
            <a:ext cx="8297862" cy="4248150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“剃头大师”虽然是一种自嘲，却包含着一段有趣的童年记忆，让人十分怀念那天真的岁月。此外，用“剃头大师”作为题目，能让人感到特别有意思，引起读者阅读的兴趣，深化文章主题。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775" y="2822575"/>
            <a:ext cx="2414588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-306387"/>
            <a:ext cx="12734925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3277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709863" y="1863725"/>
            <a:ext cx="7089775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文章主要记述了“我”在表弟小沙的央求下，自诩“剃头大师”，为他剪头发的有趣过程，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文笔活泼，童真溢满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379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67050" y="2263775"/>
            <a:ext cx="6096000" cy="198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把你童年生活中的某件趣事也像这样写下来吧！</a:t>
            </a:r>
            <a:endParaRPr lang="zh-CN" altLang="en-US" sz="4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379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482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结构梳理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22450" y="2824163"/>
            <a:ext cx="1685925" cy="1581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剃头大师</a:t>
            </a:r>
            <a:endParaRPr kumimoji="0" lang="zh-CN" altLang="en-US" sz="4400" b="0" i="0" u="none" strike="noStrike" kern="1200" cap="none" spc="0" normalizeH="0" baseline="0" noProof="1" smtClean="0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73475" y="2508250"/>
            <a:ext cx="23590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老师傅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4500" y="2508250"/>
            <a:ext cx="26209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害人精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73475" y="3895725"/>
            <a:ext cx="2357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我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43525" y="3895725"/>
            <a:ext cx="23129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剃头大师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506788" y="2862263"/>
            <a:ext cx="211138" cy="150495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56513" y="2544763"/>
            <a:ext cx="262096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剃头大师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39088" y="3895725"/>
            <a:ext cx="18272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害人精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9" grpId="0"/>
      <p:bldP spid="20" grpId="0"/>
      <p:bldP spid="5" grpId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5845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阅读推荐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863" y="1944688"/>
            <a:ext cx="4333875" cy="4135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075" y="1944688"/>
            <a:ext cx="4095750" cy="409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1"/>
          <p:cNvGrpSpPr/>
          <p:nvPr/>
        </p:nvGrpSpPr>
        <p:grpSpPr>
          <a:xfrm>
            <a:off x="68263" y="198438"/>
            <a:ext cx="3286125" cy="1104900"/>
            <a:chOff x="2274" y="234572"/>
            <a:chExt cx="3286837" cy="1105105"/>
          </a:xfrm>
        </p:grpSpPr>
        <p:pic>
          <p:nvPicPr>
            <p:cNvPr id="36869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83288" y="234572"/>
              <a:ext cx="2924809" cy="9225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课后练习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55638" y="1944688"/>
            <a:ext cx="11044238" cy="3168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读完课文后，你觉得真正的剃头大师是（ ）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A.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老师傅</a:t>
            </a:r>
            <a:endParaRPr kumimoji="0" lang="en-US" altLang="zh-CN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B.“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我</a:t>
            </a: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”</a:t>
            </a:r>
            <a:endParaRPr kumimoji="0" lang="en-US" altLang="zh-CN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14585" y="1823720"/>
            <a:ext cx="563880" cy="10147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A</a:t>
            </a:r>
            <a:endParaRPr kumimoji="0" lang="en-US" altLang="zh-CN" sz="60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655638" y="1292225"/>
            <a:ext cx="11044238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你觉得小沙为什么那么怕剃头？（   ）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A.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觉得光头不好看</a:t>
            </a:r>
            <a:endParaRPr kumimoji="0" lang="en-US" altLang="zh-CN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B.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觉得剃头师傅太凶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0" lang="en-US" altLang="zh-CN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C.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怕锋利的刀伤到自己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57590" y="1183005"/>
            <a:ext cx="563880" cy="10147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C</a:t>
            </a:r>
            <a:endParaRPr kumimoji="0" lang="en-US" altLang="zh-CN" sz="6000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3891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891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91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3891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179763" y="1087438"/>
            <a:ext cx="8188325" cy="4708525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秦文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君：</a:t>
            </a:r>
            <a:r>
              <a:rPr kumimoji="0" lang="en-US" altLang="zh-CN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1954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年生于上海，儿童文学作家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，出版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作品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600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多万字，其中包括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男生贾里全传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女生贾梅全传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宝贝当家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一个女孩的心灵史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调皮的日子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逃逃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小丫林晓梅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小香咕系列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和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会跳舞的向日葵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等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50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多部作品</a:t>
            </a: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0148" y="367234"/>
            <a:ext cx="3069781" cy="30748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05113" y="1663700"/>
            <a:ext cx="8540750" cy="40925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用自己喜欢的方式读课文，根据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拼音读准字音，用笔划出拿不准的生字，带生词的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语句可以多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读几遍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想一想，“剃头大师”和“害人精”分别指谁？为什么这样称呼他们</a:t>
            </a: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?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88" y="2433638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93888" y="358775"/>
            <a:ext cx="8077200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1——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069145" y="1645920"/>
            <a:ext cx="10142806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0925" y="1816100"/>
            <a:ext cx="10193338" cy="4246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剃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执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着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否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则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骂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仇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</a:t>
            </a:r>
            <a:endParaRPr kumimoji="0" lang="zh-CN" altLang="en-US" sz="5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代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替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受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刑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习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惯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摸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耳朵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厘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米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2050" y="2111375"/>
            <a:ext cx="97202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tì     zhí    fǒu     mà    chóu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825" y="4138613"/>
            <a:ext cx="10702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tì    xíng   guàn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mō       lí 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33475" y="1431925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biǎo  dǎn   guǐ   lǐ   duó   mà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10620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6654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426878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87216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7475538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骂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1073150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仇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674938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433070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付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924550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502525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47763" y="3811588"/>
            <a:ext cx="948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chóu  chà   fù   bèi   suī  jiàn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9078913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9105900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endParaRPr lang="zh-CN" altLang="en-US" sz="9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0" y="2432050"/>
            <a:ext cx="3109913" cy="3125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2563" y="2432050"/>
            <a:ext cx="3111500" cy="31257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组合 28"/>
          <p:cNvGrpSpPr/>
          <p:nvPr/>
        </p:nvGrpSpPr>
        <p:grpSpPr>
          <a:xfrm>
            <a:off x="2719388" y="2746375"/>
            <a:ext cx="2141537" cy="2497138"/>
            <a:chOff x="3143250" y="804863"/>
            <a:chExt cx="2141538" cy="2497137"/>
          </a:xfrm>
        </p:grpSpPr>
        <p:sp>
          <p:nvSpPr>
            <p:cNvPr id="17441" name="Freeform 8"/>
            <p:cNvSpPr/>
            <p:nvPr/>
          </p:nvSpPr>
          <p:spPr>
            <a:xfrm>
              <a:off x="3657600" y="1081088"/>
              <a:ext cx="885825" cy="306388"/>
            </a:xfrm>
            <a:custGeom>
              <a:avLst/>
              <a:gdLst>
                <a:gd name="txL" fmla="*/ 0 w 558"/>
                <a:gd name="txT" fmla="*/ 0 h 193"/>
                <a:gd name="txR" fmla="*/ 558 w 558"/>
                <a:gd name="txB" fmla="*/ 193 h 193"/>
              </a:gdLst>
              <a:ahLst/>
              <a:cxnLst>
                <a:cxn ang="0">
                  <a:pos x="558" y="53"/>
                </a:cxn>
                <a:cxn ang="0">
                  <a:pos x="549" y="55"/>
                </a:cxn>
                <a:cxn ang="0">
                  <a:pos x="535" y="61"/>
                </a:cxn>
                <a:cxn ang="0">
                  <a:pos x="513" y="68"/>
                </a:cxn>
                <a:cxn ang="0">
                  <a:pos x="485" y="76"/>
                </a:cxn>
                <a:cxn ang="0">
                  <a:pos x="448" y="87"/>
                </a:cxn>
                <a:cxn ang="0">
                  <a:pos x="403" y="97"/>
                </a:cxn>
                <a:cxn ang="0">
                  <a:pos x="352" y="113"/>
                </a:cxn>
                <a:cxn ang="0">
                  <a:pos x="298" y="129"/>
                </a:cxn>
                <a:cxn ang="0">
                  <a:pos x="243" y="145"/>
                </a:cxn>
                <a:cxn ang="0">
                  <a:pos x="197" y="158"/>
                </a:cxn>
                <a:cxn ang="0">
                  <a:pos x="160" y="169"/>
                </a:cxn>
                <a:cxn ang="0">
                  <a:pos x="128" y="177"/>
                </a:cxn>
                <a:cxn ang="0">
                  <a:pos x="101" y="185"/>
                </a:cxn>
                <a:cxn ang="0">
                  <a:pos x="83" y="190"/>
                </a:cxn>
                <a:cxn ang="0">
                  <a:pos x="74" y="193"/>
                </a:cxn>
                <a:cxn ang="0">
                  <a:pos x="60" y="190"/>
                </a:cxn>
                <a:cxn ang="0">
                  <a:pos x="37" y="185"/>
                </a:cxn>
                <a:cxn ang="0">
                  <a:pos x="14" y="174"/>
                </a:cxn>
                <a:cxn ang="0">
                  <a:pos x="0" y="163"/>
                </a:cxn>
                <a:cxn ang="0">
                  <a:pos x="0" y="156"/>
                </a:cxn>
                <a:cxn ang="0">
                  <a:pos x="5" y="150"/>
                </a:cxn>
                <a:cxn ang="0">
                  <a:pos x="14" y="148"/>
                </a:cxn>
                <a:cxn ang="0">
                  <a:pos x="23" y="145"/>
                </a:cxn>
                <a:cxn ang="0">
                  <a:pos x="37" y="140"/>
                </a:cxn>
                <a:cxn ang="0">
                  <a:pos x="60" y="132"/>
                </a:cxn>
                <a:cxn ang="0">
                  <a:pos x="92" y="124"/>
                </a:cxn>
                <a:cxn ang="0">
                  <a:pos x="124" y="111"/>
                </a:cxn>
                <a:cxn ang="0">
                  <a:pos x="170" y="97"/>
                </a:cxn>
                <a:cxn ang="0">
                  <a:pos x="215" y="79"/>
                </a:cxn>
                <a:cxn ang="0">
                  <a:pos x="270" y="63"/>
                </a:cxn>
                <a:cxn ang="0">
                  <a:pos x="320" y="47"/>
                </a:cxn>
                <a:cxn ang="0">
                  <a:pos x="362" y="34"/>
                </a:cxn>
                <a:cxn ang="0">
                  <a:pos x="398" y="24"/>
                </a:cxn>
                <a:cxn ang="0">
                  <a:pos x="430" y="13"/>
                </a:cxn>
                <a:cxn ang="0">
                  <a:pos x="458" y="8"/>
                </a:cxn>
                <a:cxn ang="0">
                  <a:pos x="476" y="2"/>
                </a:cxn>
                <a:cxn ang="0">
                  <a:pos x="490" y="0"/>
                </a:cxn>
                <a:cxn ang="0">
                  <a:pos x="517" y="2"/>
                </a:cxn>
                <a:cxn ang="0">
                  <a:pos x="545" y="10"/>
                </a:cxn>
                <a:cxn ang="0">
                  <a:pos x="554" y="26"/>
                </a:cxn>
                <a:cxn ang="0">
                  <a:pos x="558" y="37"/>
                </a:cxn>
                <a:cxn ang="0">
                  <a:pos x="558" y="47"/>
                </a:cxn>
                <a:cxn ang="0">
                  <a:pos x="558" y="50"/>
                </a:cxn>
              </a:cxnLst>
              <a:rect l="txL" t="txT" r="txR" b="txB"/>
              <a:pathLst>
                <a:path w="558" h="193">
                  <a:moveTo>
                    <a:pt x="558" y="50"/>
                  </a:moveTo>
                  <a:lnTo>
                    <a:pt x="558" y="53"/>
                  </a:lnTo>
                  <a:lnTo>
                    <a:pt x="554" y="55"/>
                  </a:lnTo>
                  <a:lnTo>
                    <a:pt x="549" y="55"/>
                  </a:lnTo>
                  <a:lnTo>
                    <a:pt x="545" y="58"/>
                  </a:lnTo>
                  <a:lnTo>
                    <a:pt x="535" y="61"/>
                  </a:lnTo>
                  <a:lnTo>
                    <a:pt x="526" y="63"/>
                  </a:lnTo>
                  <a:lnTo>
                    <a:pt x="513" y="68"/>
                  </a:lnTo>
                  <a:lnTo>
                    <a:pt x="499" y="71"/>
                  </a:lnTo>
                  <a:lnTo>
                    <a:pt x="485" y="76"/>
                  </a:lnTo>
                  <a:lnTo>
                    <a:pt x="467" y="82"/>
                  </a:lnTo>
                  <a:lnTo>
                    <a:pt x="448" y="87"/>
                  </a:lnTo>
                  <a:lnTo>
                    <a:pt x="426" y="92"/>
                  </a:lnTo>
                  <a:lnTo>
                    <a:pt x="403" y="97"/>
                  </a:lnTo>
                  <a:lnTo>
                    <a:pt x="380" y="105"/>
                  </a:lnTo>
                  <a:lnTo>
                    <a:pt x="352" y="113"/>
                  </a:lnTo>
                  <a:lnTo>
                    <a:pt x="325" y="121"/>
                  </a:lnTo>
                  <a:lnTo>
                    <a:pt x="298" y="129"/>
                  </a:lnTo>
                  <a:lnTo>
                    <a:pt x="270" y="137"/>
                  </a:lnTo>
                  <a:lnTo>
                    <a:pt x="243" y="145"/>
                  </a:lnTo>
                  <a:lnTo>
                    <a:pt x="220" y="153"/>
                  </a:lnTo>
                  <a:lnTo>
                    <a:pt x="197" y="158"/>
                  </a:lnTo>
                  <a:lnTo>
                    <a:pt x="179" y="163"/>
                  </a:lnTo>
                  <a:lnTo>
                    <a:pt x="160" y="169"/>
                  </a:lnTo>
                  <a:lnTo>
                    <a:pt x="142" y="174"/>
                  </a:lnTo>
                  <a:lnTo>
                    <a:pt x="128" y="177"/>
                  </a:lnTo>
                  <a:lnTo>
                    <a:pt x="115" y="182"/>
                  </a:lnTo>
                  <a:lnTo>
                    <a:pt x="101" y="185"/>
                  </a:lnTo>
                  <a:lnTo>
                    <a:pt x="92" y="187"/>
                  </a:lnTo>
                  <a:lnTo>
                    <a:pt x="83" y="190"/>
                  </a:lnTo>
                  <a:lnTo>
                    <a:pt x="78" y="190"/>
                  </a:lnTo>
                  <a:lnTo>
                    <a:pt x="74" y="193"/>
                  </a:lnTo>
                  <a:lnTo>
                    <a:pt x="69" y="193"/>
                  </a:lnTo>
                  <a:lnTo>
                    <a:pt x="60" y="190"/>
                  </a:lnTo>
                  <a:lnTo>
                    <a:pt x="46" y="187"/>
                  </a:lnTo>
                  <a:lnTo>
                    <a:pt x="37" y="185"/>
                  </a:lnTo>
                  <a:lnTo>
                    <a:pt x="28" y="179"/>
                  </a:lnTo>
                  <a:lnTo>
                    <a:pt x="14" y="174"/>
                  </a:lnTo>
                  <a:lnTo>
                    <a:pt x="5" y="169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6"/>
                  </a:lnTo>
                  <a:lnTo>
                    <a:pt x="5" y="153"/>
                  </a:lnTo>
                  <a:lnTo>
                    <a:pt x="5" y="150"/>
                  </a:lnTo>
                  <a:lnTo>
                    <a:pt x="10" y="148"/>
                  </a:lnTo>
                  <a:lnTo>
                    <a:pt x="14" y="148"/>
                  </a:lnTo>
                  <a:lnTo>
                    <a:pt x="14" y="145"/>
                  </a:lnTo>
                  <a:lnTo>
                    <a:pt x="23" y="145"/>
                  </a:lnTo>
                  <a:lnTo>
                    <a:pt x="28" y="142"/>
                  </a:lnTo>
                  <a:lnTo>
                    <a:pt x="37" y="140"/>
                  </a:lnTo>
                  <a:lnTo>
                    <a:pt x="46" y="137"/>
                  </a:lnTo>
                  <a:lnTo>
                    <a:pt x="60" y="132"/>
                  </a:lnTo>
                  <a:lnTo>
                    <a:pt x="74" y="129"/>
                  </a:lnTo>
                  <a:lnTo>
                    <a:pt x="92" y="124"/>
                  </a:lnTo>
                  <a:lnTo>
                    <a:pt x="106" y="119"/>
                  </a:lnTo>
                  <a:lnTo>
                    <a:pt x="124" y="111"/>
                  </a:lnTo>
                  <a:lnTo>
                    <a:pt x="147" y="105"/>
                  </a:lnTo>
                  <a:lnTo>
                    <a:pt x="170" y="97"/>
                  </a:lnTo>
                  <a:lnTo>
                    <a:pt x="192" y="90"/>
                  </a:lnTo>
                  <a:lnTo>
                    <a:pt x="215" y="79"/>
                  </a:lnTo>
                  <a:lnTo>
                    <a:pt x="243" y="71"/>
                  </a:lnTo>
                  <a:lnTo>
                    <a:pt x="270" y="63"/>
                  </a:lnTo>
                  <a:lnTo>
                    <a:pt x="293" y="55"/>
                  </a:lnTo>
                  <a:lnTo>
                    <a:pt x="320" y="47"/>
                  </a:lnTo>
                  <a:lnTo>
                    <a:pt x="339" y="39"/>
                  </a:lnTo>
                  <a:lnTo>
                    <a:pt x="362" y="34"/>
                  </a:lnTo>
                  <a:lnTo>
                    <a:pt x="380" y="29"/>
                  </a:lnTo>
                  <a:lnTo>
                    <a:pt x="398" y="24"/>
                  </a:lnTo>
                  <a:lnTo>
                    <a:pt x="416" y="18"/>
                  </a:lnTo>
                  <a:lnTo>
                    <a:pt x="430" y="13"/>
                  </a:lnTo>
                  <a:lnTo>
                    <a:pt x="444" y="10"/>
                  </a:lnTo>
                  <a:lnTo>
                    <a:pt x="458" y="8"/>
                  </a:lnTo>
                  <a:lnTo>
                    <a:pt x="467" y="5"/>
                  </a:lnTo>
                  <a:lnTo>
                    <a:pt x="476" y="2"/>
                  </a:lnTo>
                  <a:lnTo>
                    <a:pt x="485" y="2"/>
                  </a:lnTo>
                  <a:lnTo>
                    <a:pt x="490" y="0"/>
                  </a:lnTo>
                  <a:lnTo>
                    <a:pt x="499" y="0"/>
                  </a:lnTo>
                  <a:lnTo>
                    <a:pt x="517" y="2"/>
                  </a:lnTo>
                  <a:lnTo>
                    <a:pt x="531" y="5"/>
                  </a:lnTo>
                  <a:lnTo>
                    <a:pt x="545" y="10"/>
                  </a:lnTo>
                  <a:lnTo>
                    <a:pt x="554" y="18"/>
                  </a:lnTo>
                  <a:lnTo>
                    <a:pt x="554" y="26"/>
                  </a:lnTo>
                  <a:lnTo>
                    <a:pt x="554" y="31"/>
                  </a:lnTo>
                  <a:lnTo>
                    <a:pt x="558" y="37"/>
                  </a:lnTo>
                  <a:lnTo>
                    <a:pt x="558" y="39"/>
                  </a:lnTo>
                  <a:lnTo>
                    <a:pt x="558" y="47"/>
                  </a:lnTo>
                  <a:lnTo>
                    <a:pt x="558" y="5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2" name="Freeform 9"/>
            <p:cNvSpPr/>
            <p:nvPr/>
          </p:nvSpPr>
          <p:spPr>
            <a:xfrm>
              <a:off x="3708400" y="1436688"/>
              <a:ext cx="769938" cy="265113"/>
            </a:xfrm>
            <a:custGeom>
              <a:avLst/>
              <a:gdLst>
                <a:gd name="txL" fmla="*/ 0 w 485"/>
                <a:gd name="txT" fmla="*/ 0 h 167"/>
                <a:gd name="txR" fmla="*/ 485 w 485"/>
                <a:gd name="txB" fmla="*/ 167 h 167"/>
              </a:gdLst>
              <a:ahLst/>
              <a:cxnLst>
                <a:cxn ang="0">
                  <a:pos x="412" y="74"/>
                </a:cxn>
                <a:cxn ang="0">
                  <a:pos x="371" y="82"/>
                </a:cxn>
                <a:cxn ang="0">
                  <a:pos x="320" y="98"/>
                </a:cxn>
                <a:cxn ang="0">
                  <a:pos x="256" y="116"/>
                </a:cxn>
                <a:cxn ang="0">
                  <a:pos x="183" y="137"/>
                </a:cxn>
                <a:cxn ang="0">
                  <a:pos x="124" y="156"/>
                </a:cxn>
                <a:cxn ang="0">
                  <a:pos x="78" y="164"/>
                </a:cxn>
                <a:cxn ang="0">
                  <a:pos x="51" y="167"/>
                </a:cxn>
                <a:cxn ang="0">
                  <a:pos x="32" y="161"/>
                </a:cxn>
                <a:cxn ang="0">
                  <a:pos x="10" y="151"/>
                </a:cxn>
                <a:cxn ang="0">
                  <a:pos x="0" y="143"/>
                </a:cxn>
                <a:cxn ang="0">
                  <a:pos x="0" y="132"/>
                </a:cxn>
                <a:cxn ang="0">
                  <a:pos x="5" y="127"/>
                </a:cxn>
                <a:cxn ang="0">
                  <a:pos x="14" y="124"/>
                </a:cxn>
                <a:cxn ang="0">
                  <a:pos x="28" y="122"/>
                </a:cxn>
                <a:cxn ang="0">
                  <a:pos x="46" y="116"/>
                </a:cxn>
                <a:cxn ang="0">
                  <a:pos x="74" y="108"/>
                </a:cxn>
                <a:cxn ang="0">
                  <a:pos x="101" y="98"/>
                </a:cxn>
                <a:cxn ang="0">
                  <a:pos x="138" y="87"/>
                </a:cxn>
                <a:cxn ang="0">
                  <a:pos x="183" y="71"/>
                </a:cxn>
                <a:cxn ang="0">
                  <a:pos x="229" y="56"/>
                </a:cxn>
                <a:cxn ang="0">
                  <a:pos x="270" y="40"/>
                </a:cxn>
                <a:cxn ang="0">
                  <a:pos x="311" y="29"/>
                </a:cxn>
                <a:cxn ang="0">
                  <a:pos x="343" y="19"/>
                </a:cxn>
                <a:cxn ang="0">
                  <a:pos x="371" y="11"/>
                </a:cxn>
                <a:cxn ang="0">
                  <a:pos x="389" y="5"/>
                </a:cxn>
                <a:cxn ang="0">
                  <a:pos x="407" y="3"/>
                </a:cxn>
                <a:cxn ang="0">
                  <a:pos x="416" y="0"/>
                </a:cxn>
                <a:cxn ang="0">
                  <a:pos x="435" y="0"/>
                </a:cxn>
                <a:cxn ang="0">
                  <a:pos x="453" y="3"/>
                </a:cxn>
                <a:cxn ang="0">
                  <a:pos x="476" y="11"/>
                </a:cxn>
                <a:cxn ang="0">
                  <a:pos x="485" y="27"/>
                </a:cxn>
                <a:cxn ang="0">
                  <a:pos x="485" y="37"/>
                </a:cxn>
                <a:cxn ang="0">
                  <a:pos x="476" y="45"/>
                </a:cxn>
                <a:cxn ang="0">
                  <a:pos x="462" y="56"/>
                </a:cxn>
                <a:cxn ang="0">
                  <a:pos x="439" y="66"/>
                </a:cxn>
                <a:cxn ang="0">
                  <a:pos x="426" y="69"/>
                </a:cxn>
              </a:cxnLst>
              <a:rect l="txL" t="txT" r="txR" b="txB"/>
              <a:pathLst>
                <a:path w="485" h="167">
                  <a:moveTo>
                    <a:pt x="426" y="69"/>
                  </a:moveTo>
                  <a:lnTo>
                    <a:pt x="412" y="74"/>
                  </a:lnTo>
                  <a:lnTo>
                    <a:pt x="394" y="77"/>
                  </a:lnTo>
                  <a:lnTo>
                    <a:pt x="371" y="82"/>
                  </a:lnTo>
                  <a:lnTo>
                    <a:pt x="348" y="90"/>
                  </a:lnTo>
                  <a:lnTo>
                    <a:pt x="320" y="98"/>
                  </a:lnTo>
                  <a:lnTo>
                    <a:pt x="288" y="106"/>
                  </a:lnTo>
                  <a:lnTo>
                    <a:pt x="256" y="116"/>
                  </a:lnTo>
                  <a:lnTo>
                    <a:pt x="220" y="127"/>
                  </a:lnTo>
                  <a:lnTo>
                    <a:pt x="183" y="137"/>
                  </a:lnTo>
                  <a:lnTo>
                    <a:pt x="151" y="148"/>
                  </a:lnTo>
                  <a:lnTo>
                    <a:pt x="124" y="156"/>
                  </a:lnTo>
                  <a:lnTo>
                    <a:pt x="101" y="161"/>
                  </a:lnTo>
                  <a:lnTo>
                    <a:pt x="78" y="164"/>
                  </a:lnTo>
                  <a:lnTo>
                    <a:pt x="64" y="167"/>
                  </a:lnTo>
                  <a:lnTo>
                    <a:pt x="51" y="167"/>
                  </a:lnTo>
                  <a:lnTo>
                    <a:pt x="42" y="167"/>
                  </a:lnTo>
                  <a:lnTo>
                    <a:pt x="32" y="161"/>
                  </a:lnTo>
                  <a:lnTo>
                    <a:pt x="19" y="156"/>
                  </a:lnTo>
                  <a:lnTo>
                    <a:pt x="10" y="151"/>
                  </a:lnTo>
                  <a:lnTo>
                    <a:pt x="5" y="145"/>
                  </a:lnTo>
                  <a:lnTo>
                    <a:pt x="0" y="143"/>
                  </a:lnTo>
                  <a:lnTo>
                    <a:pt x="0" y="137"/>
                  </a:lnTo>
                  <a:lnTo>
                    <a:pt x="0" y="132"/>
                  </a:lnTo>
                  <a:lnTo>
                    <a:pt x="5" y="127"/>
                  </a:lnTo>
                  <a:lnTo>
                    <a:pt x="10" y="127"/>
                  </a:lnTo>
                  <a:lnTo>
                    <a:pt x="14" y="124"/>
                  </a:lnTo>
                  <a:lnTo>
                    <a:pt x="19" y="124"/>
                  </a:lnTo>
                  <a:lnTo>
                    <a:pt x="28" y="122"/>
                  </a:lnTo>
                  <a:lnTo>
                    <a:pt x="37" y="119"/>
                  </a:lnTo>
                  <a:lnTo>
                    <a:pt x="46" y="116"/>
                  </a:lnTo>
                  <a:lnTo>
                    <a:pt x="60" y="114"/>
                  </a:lnTo>
                  <a:lnTo>
                    <a:pt x="74" y="108"/>
                  </a:lnTo>
                  <a:lnTo>
                    <a:pt x="87" y="103"/>
                  </a:lnTo>
                  <a:lnTo>
                    <a:pt x="101" y="98"/>
                  </a:lnTo>
                  <a:lnTo>
                    <a:pt x="119" y="93"/>
                  </a:lnTo>
                  <a:lnTo>
                    <a:pt x="138" y="87"/>
                  </a:lnTo>
                  <a:lnTo>
                    <a:pt x="160" y="79"/>
                  </a:lnTo>
                  <a:lnTo>
                    <a:pt x="183" y="71"/>
                  </a:lnTo>
                  <a:lnTo>
                    <a:pt x="206" y="64"/>
                  </a:lnTo>
                  <a:lnTo>
                    <a:pt x="229" y="56"/>
                  </a:lnTo>
                  <a:lnTo>
                    <a:pt x="252" y="48"/>
                  </a:lnTo>
                  <a:lnTo>
                    <a:pt x="270" y="40"/>
                  </a:lnTo>
                  <a:lnTo>
                    <a:pt x="293" y="35"/>
                  </a:lnTo>
                  <a:lnTo>
                    <a:pt x="311" y="29"/>
                  </a:lnTo>
                  <a:lnTo>
                    <a:pt x="325" y="24"/>
                  </a:lnTo>
                  <a:lnTo>
                    <a:pt x="343" y="19"/>
                  </a:lnTo>
                  <a:lnTo>
                    <a:pt x="357" y="13"/>
                  </a:lnTo>
                  <a:lnTo>
                    <a:pt x="371" y="11"/>
                  </a:lnTo>
                  <a:lnTo>
                    <a:pt x="380" y="8"/>
                  </a:lnTo>
                  <a:lnTo>
                    <a:pt x="389" y="5"/>
                  </a:lnTo>
                  <a:lnTo>
                    <a:pt x="398" y="3"/>
                  </a:lnTo>
                  <a:lnTo>
                    <a:pt x="407" y="3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35" y="0"/>
                  </a:lnTo>
                  <a:lnTo>
                    <a:pt x="444" y="0"/>
                  </a:lnTo>
                  <a:lnTo>
                    <a:pt x="453" y="3"/>
                  </a:lnTo>
                  <a:lnTo>
                    <a:pt x="467" y="5"/>
                  </a:lnTo>
                  <a:lnTo>
                    <a:pt x="476" y="11"/>
                  </a:lnTo>
                  <a:lnTo>
                    <a:pt x="481" y="19"/>
                  </a:lnTo>
                  <a:lnTo>
                    <a:pt x="485" y="27"/>
                  </a:lnTo>
                  <a:lnTo>
                    <a:pt x="485" y="32"/>
                  </a:lnTo>
                  <a:lnTo>
                    <a:pt x="485" y="37"/>
                  </a:lnTo>
                  <a:lnTo>
                    <a:pt x="485" y="42"/>
                  </a:lnTo>
                  <a:lnTo>
                    <a:pt x="476" y="45"/>
                  </a:lnTo>
                  <a:lnTo>
                    <a:pt x="471" y="50"/>
                  </a:lnTo>
                  <a:lnTo>
                    <a:pt x="462" y="56"/>
                  </a:lnTo>
                  <a:lnTo>
                    <a:pt x="453" y="61"/>
                  </a:lnTo>
                  <a:lnTo>
                    <a:pt x="439" y="66"/>
                  </a:lnTo>
                  <a:lnTo>
                    <a:pt x="426" y="6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3" name="Freeform 10"/>
            <p:cNvSpPr/>
            <p:nvPr/>
          </p:nvSpPr>
          <p:spPr>
            <a:xfrm>
              <a:off x="3417888" y="1730375"/>
              <a:ext cx="1322388" cy="355600"/>
            </a:xfrm>
            <a:custGeom>
              <a:avLst/>
              <a:gdLst>
                <a:gd name="txL" fmla="*/ 0 w 833"/>
                <a:gd name="txT" fmla="*/ 0 h 224"/>
                <a:gd name="txR" fmla="*/ 833 w 833"/>
                <a:gd name="txB" fmla="*/ 224 h 224"/>
              </a:gdLst>
              <a:ahLst/>
              <a:cxnLst>
                <a:cxn ang="0">
                  <a:pos x="801" y="58"/>
                </a:cxn>
                <a:cxn ang="0">
                  <a:pos x="787" y="63"/>
                </a:cxn>
                <a:cxn ang="0">
                  <a:pos x="769" y="66"/>
                </a:cxn>
                <a:cxn ang="0">
                  <a:pos x="746" y="71"/>
                </a:cxn>
                <a:cxn ang="0">
                  <a:pos x="718" y="79"/>
                </a:cxn>
                <a:cxn ang="0">
                  <a:pos x="682" y="87"/>
                </a:cxn>
                <a:cxn ang="0">
                  <a:pos x="641" y="95"/>
                </a:cxn>
                <a:cxn ang="0">
                  <a:pos x="595" y="103"/>
                </a:cxn>
                <a:cxn ang="0">
                  <a:pos x="522" y="121"/>
                </a:cxn>
                <a:cxn ang="0">
                  <a:pos x="430" y="143"/>
                </a:cxn>
                <a:cxn ang="0">
                  <a:pos x="353" y="161"/>
                </a:cxn>
                <a:cxn ang="0">
                  <a:pos x="279" y="177"/>
                </a:cxn>
                <a:cxn ang="0">
                  <a:pos x="220" y="195"/>
                </a:cxn>
                <a:cxn ang="0">
                  <a:pos x="165" y="209"/>
                </a:cxn>
                <a:cxn ang="0">
                  <a:pos x="124" y="219"/>
                </a:cxn>
                <a:cxn ang="0">
                  <a:pos x="87" y="222"/>
                </a:cxn>
                <a:cxn ang="0">
                  <a:pos x="60" y="224"/>
                </a:cxn>
                <a:cxn ang="0">
                  <a:pos x="37" y="222"/>
                </a:cxn>
                <a:cxn ang="0">
                  <a:pos x="23" y="217"/>
                </a:cxn>
                <a:cxn ang="0">
                  <a:pos x="14" y="209"/>
                </a:cxn>
                <a:cxn ang="0">
                  <a:pos x="5" y="195"/>
                </a:cxn>
                <a:cxn ang="0">
                  <a:pos x="0" y="185"/>
                </a:cxn>
                <a:cxn ang="0">
                  <a:pos x="10" y="180"/>
                </a:cxn>
                <a:cxn ang="0">
                  <a:pos x="28" y="174"/>
                </a:cxn>
                <a:cxn ang="0">
                  <a:pos x="60" y="166"/>
                </a:cxn>
                <a:cxn ang="0">
                  <a:pos x="106" y="153"/>
                </a:cxn>
                <a:cxn ang="0">
                  <a:pos x="165" y="140"/>
                </a:cxn>
                <a:cxn ang="0">
                  <a:pos x="238" y="121"/>
                </a:cxn>
                <a:cxn ang="0">
                  <a:pos x="321" y="100"/>
                </a:cxn>
                <a:cxn ang="0">
                  <a:pos x="412" y="74"/>
                </a:cxn>
                <a:cxn ang="0">
                  <a:pos x="513" y="45"/>
                </a:cxn>
                <a:cxn ang="0">
                  <a:pos x="599" y="21"/>
                </a:cxn>
                <a:cxn ang="0">
                  <a:pos x="673" y="8"/>
                </a:cxn>
                <a:cxn ang="0">
                  <a:pos x="723" y="0"/>
                </a:cxn>
                <a:cxn ang="0">
                  <a:pos x="746" y="0"/>
                </a:cxn>
                <a:cxn ang="0">
                  <a:pos x="778" y="0"/>
                </a:cxn>
                <a:cxn ang="0">
                  <a:pos x="805" y="5"/>
                </a:cxn>
                <a:cxn ang="0">
                  <a:pos x="819" y="11"/>
                </a:cxn>
                <a:cxn ang="0">
                  <a:pos x="833" y="18"/>
                </a:cxn>
                <a:cxn ang="0">
                  <a:pos x="833" y="32"/>
                </a:cxn>
                <a:cxn ang="0">
                  <a:pos x="833" y="42"/>
                </a:cxn>
                <a:cxn ang="0">
                  <a:pos x="824" y="50"/>
                </a:cxn>
                <a:cxn ang="0">
                  <a:pos x="805" y="58"/>
                </a:cxn>
              </a:cxnLst>
              <a:rect l="txL" t="txT" r="txR" b="txB"/>
              <a:pathLst>
                <a:path w="833" h="224">
                  <a:moveTo>
                    <a:pt x="805" y="58"/>
                  </a:moveTo>
                  <a:lnTo>
                    <a:pt x="801" y="58"/>
                  </a:lnTo>
                  <a:lnTo>
                    <a:pt x="796" y="61"/>
                  </a:lnTo>
                  <a:lnTo>
                    <a:pt x="787" y="63"/>
                  </a:lnTo>
                  <a:lnTo>
                    <a:pt x="778" y="63"/>
                  </a:lnTo>
                  <a:lnTo>
                    <a:pt x="769" y="66"/>
                  </a:lnTo>
                  <a:lnTo>
                    <a:pt x="760" y="69"/>
                  </a:lnTo>
                  <a:lnTo>
                    <a:pt x="746" y="71"/>
                  </a:lnTo>
                  <a:lnTo>
                    <a:pt x="732" y="77"/>
                  </a:lnTo>
                  <a:lnTo>
                    <a:pt x="718" y="79"/>
                  </a:lnTo>
                  <a:lnTo>
                    <a:pt x="700" y="82"/>
                  </a:lnTo>
                  <a:lnTo>
                    <a:pt x="682" y="87"/>
                  </a:lnTo>
                  <a:lnTo>
                    <a:pt x="664" y="90"/>
                  </a:lnTo>
                  <a:lnTo>
                    <a:pt x="641" y="95"/>
                  </a:lnTo>
                  <a:lnTo>
                    <a:pt x="622" y="100"/>
                  </a:lnTo>
                  <a:lnTo>
                    <a:pt x="595" y="103"/>
                  </a:lnTo>
                  <a:lnTo>
                    <a:pt x="572" y="108"/>
                  </a:lnTo>
                  <a:lnTo>
                    <a:pt x="522" y="121"/>
                  </a:lnTo>
                  <a:lnTo>
                    <a:pt x="476" y="132"/>
                  </a:lnTo>
                  <a:lnTo>
                    <a:pt x="430" y="143"/>
                  </a:lnTo>
                  <a:lnTo>
                    <a:pt x="389" y="150"/>
                  </a:lnTo>
                  <a:lnTo>
                    <a:pt x="353" y="161"/>
                  </a:lnTo>
                  <a:lnTo>
                    <a:pt x="316" y="169"/>
                  </a:lnTo>
                  <a:lnTo>
                    <a:pt x="279" y="177"/>
                  </a:lnTo>
                  <a:lnTo>
                    <a:pt x="247" y="185"/>
                  </a:lnTo>
                  <a:lnTo>
                    <a:pt x="220" y="195"/>
                  </a:lnTo>
                  <a:lnTo>
                    <a:pt x="193" y="203"/>
                  </a:lnTo>
                  <a:lnTo>
                    <a:pt x="165" y="209"/>
                  </a:lnTo>
                  <a:lnTo>
                    <a:pt x="142" y="214"/>
                  </a:lnTo>
                  <a:lnTo>
                    <a:pt x="124" y="219"/>
                  </a:lnTo>
                  <a:lnTo>
                    <a:pt x="106" y="222"/>
                  </a:lnTo>
                  <a:lnTo>
                    <a:pt x="87" y="222"/>
                  </a:lnTo>
                  <a:lnTo>
                    <a:pt x="74" y="224"/>
                  </a:lnTo>
                  <a:lnTo>
                    <a:pt x="60" y="224"/>
                  </a:lnTo>
                  <a:lnTo>
                    <a:pt x="51" y="222"/>
                  </a:lnTo>
                  <a:lnTo>
                    <a:pt x="37" y="222"/>
                  </a:lnTo>
                  <a:lnTo>
                    <a:pt x="28" y="219"/>
                  </a:lnTo>
                  <a:lnTo>
                    <a:pt x="23" y="217"/>
                  </a:lnTo>
                  <a:lnTo>
                    <a:pt x="19" y="214"/>
                  </a:lnTo>
                  <a:lnTo>
                    <a:pt x="14" y="209"/>
                  </a:lnTo>
                  <a:lnTo>
                    <a:pt x="10" y="203"/>
                  </a:lnTo>
                  <a:lnTo>
                    <a:pt x="5" y="195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5" y="180"/>
                  </a:lnTo>
                  <a:lnTo>
                    <a:pt x="10" y="180"/>
                  </a:lnTo>
                  <a:lnTo>
                    <a:pt x="14" y="177"/>
                  </a:lnTo>
                  <a:lnTo>
                    <a:pt x="28" y="174"/>
                  </a:lnTo>
                  <a:lnTo>
                    <a:pt x="42" y="169"/>
                  </a:lnTo>
                  <a:lnTo>
                    <a:pt x="60" y="166"/>
                  </a:lnTo>
                  <a:lnTo>
                    <a:pt x="83" y="161"/>
                  </a:lnTo>
                  <a:lnTo>
                    <a:pt x="106" y="153"/>
                  </a:lnTo>
                  <a:lnTo>
                    <a:pt x="133" y="148"/>
                  </a:lnTo>
                  <a:lnTo>
                    <a:pt x="165" y="140"/>
                  </a:lnTo>
                  <a:lnTo>
                    <a:pt x="202" y="132"/>
                  </a:lnTo>
                  <a:lnTo>
                    <a:pt x="238" y="121"/>
                  </a:lnTo>
                  <a:lnTo>
                    <a:pt x="279" y="111"/>
                  </a:lnTo>
                  <a:lnTo>
                    <a:pt x="321" y="100"/>
                  </a:lnTo>
                  <a:lnTo>
                    <a:pt x="366" y="87"/>
                  </a:lnTo>
                  <a:lnTo>
                    <a:pt x="412" y="74"/>
                  </a:lnTo>
                  <a:lnTo>
                    <a:pt x="462" y="58"/>
                  </a:lnTo>
                  <a:lnTo>
                    <a:pt x="513" y="45"/>
                  </a:lnTo>
                  <a:lnTo>
                    <a:pt x="558" y="32"/>
                  </a:lnTo>
                  <a:lnTo>
                    <a:pt x="599" y="21"/>
                  </a:lnTo>
                  <a:lnTo>
                    <a:pt x="636" y="13"/>
                  </a:lnTo>
                  <a:lnTo>
                    <a:pt x="673" y="8"/>
                  </a:lnTo>
                  <a:lnTo>
                    <a:pt x="700" y="3"/>
                  </a:lnTo>
                  <a:lnTo>
                    <a:pt x="723" y="0"/>
                  </a:lnTo>
                  <a:lnTo>
                    <a:pt x="737" y="0"/>
                  </a:lnTo>
                  <a:lnTo>
                    <a:pt x="746" y="0"/>
                  </a:lnTo>
                  <a:lnTo>
                    <a:pt x="764" y="0"/>
                  </a:lnTo>
                  <a:lnTo>
                    <a:pt x="778" y="0"/>
                  </a:lnTo>
                  <a:lnTo>
                    <a:pt x="792" y="3"/>
                  </a:lnTo>
                  <a:lnTo>
                    <a:pt x="805" y="5"/>
                  </a:lnTo>
                  <a:lnTo>
                    <a:pt x="814" y="8"/>
                  </a:lnTo>
                  <a:lnTo>
                    <a:pt x="819" y="11"/>
                  </a:lnTo>
                  <a:lnTo>
                    <a:pt x="828" y="16"/>
                  </a:lnTo>
                  <a:lnTo>
                    <a:pt x="833" y="18"/>
                  </a:lnTo>
                  <a:lnTo>
                    <a:pt x="833" y="26"/>
                  </a:lnTo>
                  <a:lnTo>
                    <a:pt x="833" y="32"/>
                  </a:lnTo>
                  <a:lnTo>
                    <a:pt x="833" y="37"/>
                  </a:lnTo>
                  <a:lnTo>
                    <a:pt x="833" y="42"/>
                  </a:lnTo>
                  <a:lnTo>
                    <a:pt x="828" y="48"/>
                  </a:lnTo>
                  <a:lnTo>
                    <a:pt x="824" y="50"/>
                  </a:lnTo>
                  <a:lnTo>
                    <a:pt x="814" y="55"/>
                  </a:lnTo>
                  <a:lnTo>
                    <a:pt x="805" y="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4" name="Freeform 11"/>
            <p:cNvSpPr/>
            <p:nvPr/>
          </p:nvSpPr>
          <p:spPr>
            <a:xfrm>
              <a:off x="3143250" y="1922463"/>
              <a:ext cx="900113" cy="977900"/>
            </a:xfrm>
            <a:custGeom>
              <a:avLst/>
              <a:gdLst>
                <a:gd name="txL" fmla="*/ 0 w 567"/>
                <a:gd name="txT" fmla="*/ 0 h 616"/>
                <a:gd name="txR" fmla="*/ 567 w 567"/>
                <a:gd name="txB" fmla="*/ 616 h 616"/>
              </a:gdLst>
              <a:ahLst/>
              <a:cxnLst>
                <a:cxn ang="0">
                  <a:pos x="91" y="531"/>
                </a:cxn>
                <a:cxn ang="0">
                  <a:pos x="132" y="505"/>
                </a:cxn>
                <a:cxn ang="0">
                  <a:pos x="173" y="473"/>
                </a:cxn>
                <a:cxn ang="0">
                  <a:pos x="215" y="436"/>
                </a:cxn>
                <a:cxn ang="0">
                  <a:pos x="274" y="373"/>
                </a:cxn>
                <a:cxn ang="0">
                  <a:pos x="347" y="294"/>
                </a:cxn>
                <a:cxn ang="0">
                  <a:pos x="379" y="257"/>
                </a:cxn>
                <a:cxn ang="0">
                  <a:pos x="393" y="235"/>
                </a:cxn>
                <a:cxn ang="0">
                  <a:pos x="407" y="212"/>
                </a:cxn>
                <a:cxn ang="0">
                  <a:pos x="425" y="185"/>
                </a:cxn>
                <a:cxn ang="0">
                  <a:pos x="439" y="154"/>
                </a:cxn>
                <a:cxn ang="0">
                  <a:pos x="457" y="122"/>
                </a:cxn>
                <a:cxn ang="0">
                  <a:pos x="475" y="85"/>
                </a:cxn>
                <a:cxn ang="0">
                  <a:pos x="494" y="43"/>
                </a:cxn>
                <a:cxn ang="0">
                  <a:pos x="512" y="0"/>
                </a:cxn>
                <a:cxn ang="0">
                  <a:pos x="539" y="37"/>
                </a:cxn>
                <a:cxn ang="0">
                  <a:pos x="553" y="69"/>
                </a:cxn>
                <a:cxn ang="0">
                  <a:pos x="562" y="90"/>
                </a:cxn>
                <a:cxn ang="0">
                  <a:pos x="567" y="103"/>
                </a:cxn>
                <a:cxn ang="0">
                  <a:pos x="567" y="109"/>
                </a:cxn>
                <a:cxn ang="0">
                  <a:pos x="562" y="117"/>
                </a:cxn>
                <a:cxn ang="0">
                  <a:pos x="558" y="130"/>
                </a:cxn>
                <a:cxn ang="0">
                  <a:pos x="548" y="146"/>
                </a:cxn>
                <a:cxn ang="0">
                  <a:pos x="535" y="162"/>
                </a:cxn>
                <a:cxn ang="0">
                  <a:pos x="507" y="204"/>
                </a:cxn>
                <a:cxn ang="0">
                  <a:pos x="475" y="257"/>
                </a:cxn>
                <a:cxn ang="0">
                  <a:pos x="439" y="307"/>
                </a:cxn>
                <a:cxn ang="0">
                  <a:pos x="398" y="352"/>
                </a:cxn>
                <a:cxn ang="0">
                  <a:pos x="361" y="391"/>
                </a:cxn>
                <a:cxn ang="0">
                  <a:pos x="306" y="441"/>
                </a:cxn>
                <a:cxn ang="0">
                  <a:pos x="228" y="507"/>
                </a:cxn>
                <a:cxn ang="0">
                  <a:pos x="160" y="550"/>
                </a:cxn>
                <a:cxn ang="0">
                  <a:pos x="123" y="573"/>
                </a:cxn>
                <a:cxn ang="0">
                  <a:pos x="91" y="592"/>
                </a:cxn>
                <a:cxn ang="0">
                  <a:pos x="59" y="605"/>
                </a:cxn>
                <a:cxn ang="0">
                  <a:pos x="36" y="610"/>
                </a:cxn>
                <a:cxn ang="0">
                  <a:pos x="18" y="616"/>
                </a:cxn>
                <a:cxn ang="0">
                  <a:pos x="4" y="616"/>
                </a:cxn>
                <a:cxn ang="0">
                  <a:pos x="0" y="610"/>
                </a:cxn>
                <a:cxn ang="0">
                  <a:pos x="0" y="602"/>
                </a:cxn>
                <a:cxn ang="0">
                  <a:pos x="9" y="589"/>
                </a:cxn>
                <a:cxn ang="0">
                  <a:pos x="27" y="573"/>
                </a:cxn>
                <a:cxn ang="0">
                  <a:pos x="59" y="555"/>
                </a:cxn>
                <a:cxn ang="0">
                  <a:pos x="73" y="544"/>
                </a:cxn>
              </a:cxnLst>
              <a:rect l="txL" t="txT" r="txR" b="txB"/>
              <a:pathLst>
                <a:path w="567" h="616">
                  <a:moveTo>
                    <a:pt x="73" y="544"/>
                  </a:moveTo>
                  <a:lnTo>
                    <a:pt x="91" y="531"/>
                  </a:lnTo>
                  <a:lnTo>
                    <a:pt x="114" y="518"/>
                  </a:lnTo>
                  <a:lnTo>
                    <a:pt x="132" y="505"/>
                  </a:lnTo>
                  <a:lnTo>
                    <a:pt x="151" y="489"/>
                  </a:lnTo>
                  <a:lnTo>
                    <a:pt x="173" y="473"/>
                  </a:lnTo>
                  <a:lnTo>
                    <a:pt x="192" y="455"/>
                  </a:lnTo>
                  <a:lnTo>
                    <a:pt x="215" y="436"/>
                  </a:lnTo>
                  <a:lnTo>
                    <a:pt x="237" y="415"/>
                  </a:lnTo>
                  <a:lnTo>
                    <a:pt x="274" y="373"/>
                  </a:lnTo>
                  <a:lnTo>
                    <a:pt x="315" y="333"/>
                  </a:lnTo>
                  <a:lnTo>
                    <a:pt x="347" y="294"/>
                  </a:lnTo>
                  <a:lnTo>
                    <a:pt x="361" y="275"/>
                  </a:lnTo>
                  <a:lnTo>
                    <a:pt x="379" y="257"/>
                  </a:lnTo>
                  <a:lnTo>
                    <a:pt x="384" y="246"/>
                  </a:lnTo>
                  <a:lnTo>
                    <a:pt x="393" y="235"/>
                  </a:lnTo>
                  <a:lnTo>
                    <a:pt x="398" y="225"/>
                  </a:lnTo>
                  <a:lnTo>
                    <a:pt x="407" y="212"/>
                  </a:lnTo>
                  <a:lnTo>
                    <a:pt x="416" y="198"/>
                  </a:lnTo>
                  <a:lnTo>
                    <a:pt x="425" y="185"/>
                  </a:lnTo>
                  <a:lnTo>
                    <a:pt x="430" y="169"/>
                  </a:lnTo>
                  <a:lnTo>
                    <a:pt x="439" y="154"/>
                  </a:lnTo>
                  <a:lnTo>
                    <a:pt x="448" y="138"/>
                  </a:lnTo>
                  <a:lnTo>
                    <a:pt x="457" y="122"/>
                  </a:lnTo>
                  <a:lnTo>
                    <a:pt x="466" y="103"/>
                  </a:lnTo>
                  <a:lnTo>
                    <a:pt x="475" y="85"/>
                  </a:lnTo>
                  <a:lnTo>
                    <a:pt x="484" y="64"/>
                  </a:lnTo>
                  <a:lnTo>
                    <a:pt x="494" y="43"/>
                  </a:lnTo>
                  <a:lnTo>
                    <a:pt x="503" y="22"/>
                  </a:lnTo>
                  <a:lnTo>
                    <a:pt x="512" y="0"/>
                  </a:lnTo>
                  <a:lnTo>
                    <a:pt x="526" y="22"/>
                  </a:lnTo>
                  <a:lnTo>
                    <a:pt x="539" y="37"/>
                  </a:lnTo>
                  <a:lnTo>
                    <a:pt x="548" y="53"/>
                  </a:lnTo>
                  <a:lnTo>
                    <a:pt x="553" y="69"/>
                  </a:lnTo>
                  <a:lnTo>
                    <a:pt x="558" y="80"/>
                  </a:lnTo>
                  <a:lnTo>
                    <a:pt x="562" y="90"/>
                  </a:lnTo>
                  <a:lnTo>
                    <a:pt x="567" y="96"/>
                  </a:lnTo>
                  <a:lnTo>
                    <a:pt x="567" y="103"/>
                  </a:lnTo>
                  <a:lnTo>
                    <a:pt x="567" y="106"/>
                  </a:lnTo>
                  <a:lnTo>
                    <a:pt x="567" y="109"/>
                  </a:lnTo>
                  <a:lnTo>
                    <a:pt x="562" y="114"/>
                  </a:lnTo>
                  <a:lnTo>
                    <a:pt x="562" y="117"/>
                  </a:lnTo>
                  <a:lnTo>
                    <a:pt x="558" y="125"/>
                  </a:lnTo>
                  <a:lnTo>
                    <a:pt x="558" y="130"/>
                  </a:lnTo>
                  <a:lnTo>
                    <a:pt x="553" y="138"/>
                  </a:lnTo>
                  <a:lnTo>
                    <a:pt x="548" y="146"/>
                  </a:lnTo>
                  <a:lnTo>
                    <a:pt x="544" y="154"/>
                  </a:lnTo>
                  <a:lnTo>
                    <a:pt x="535" y="162"/>
                  </a:lnTo>
                  <a:lnTo>
                    <a:pt x="526" y="183"/>
                  </a:lnTo>
                  <a:lnTo>
                    <a:pt x="507" y="204"/>
                  </a:lnTo>
                  <a:lnTo>
                    <a:pt x="489" y="230"/>
                  </a:lnTo>
                  <a:lnTo>
                    <a:pt x="475" y="257"/>
                  </a:lnTo>
                  <a:lnTo>
                    <a:pt x="457" y="280"/>
                  </a:lnTo>
                  <a:lnTo>
                    <a:pt x="439" y="307"/>
                  </a:lnTo>
                  <a:lnTo>
                    <a:pt x="420" y="330"/>
                  </a:lnTo>
                  <a:lnTo>
                    <a:pt x="398" y="352"/>
                  </a:lnTo>
                  <a:lnTo>
                    <a:pt x="379" y="373"/>
                  </a:lnTo>
                  <a:lnTo>
                    <a:pt x="361" y="391"/>
                  </a:lnTo>
                  <a:lnTo>
                    <a:pt x="347" y="410"/>
                  </a:lnTo>
                  <a:lnTo>
                    <a:pt x="306" y="441"/>
                  </a:lnTo>
                  <a:lnTo>
                    <a:pt x="270" y="476"/>
                  </a:lnTo>
                  <a:lnTo>
                    <a:pt x="228" y="507"/>
                  </a:lnTo>
                  <a:lnTo>
                    <a:pt x="183" y="536"/>
                  </a:lnTo>
                  <a:lnTo>
                    <a:pt x="160" y="550"/>
                  </a:lnTo>
                  <a:lnTo>
                    <a:pt x="141" y="563"/>
                  </a:lnTo>
                  <a:lnTo>
                    <a:pt x="123" y="573"/>
                  </a:lnTo>
                  <a:lnTo>
                    <a:pt x="105" y="584"/>
                  </a:lnTo>
                  <a:lnTo>
                    <a:pt x="91" y="592"/>
                  </a:lnTo>
                  <a:lnTo>
                    <a:pt x="73" y="600"/>
                  </a:lnTo>
                  <a:lnTo>
                    <a:pt x="59" y="605"/>
                  </a:lnTo>
                  <a:lnTo>
                    <a:pt x="45" y="608"/>
                  </a:lnTo>
                  <a:lnTo>
                    <a:pt x="36" y="610"/>
                  </a:lnTo>
                  <a:lnTo>
                    <a:pt x="27" y="616"/>
                  </a:lnTo>
                  <a:lnTo>
                    <a:pt x="18" y="616"/>
                  </a:lnTo>
                  <a:lnTo>
                    <a:pt x="9" y="616"/>
                  </a:lnTo>
                  <a:lnTo>
                    <a:pt x="4" y="616"/>
                  </a:lnTo>
                  <a:lnTo>
                    <a:pt x="0" y="613"/>
                  </a:lnTo>
                  <a:lnTo>
                    <a:pt x="0" y="610"/>
                  </a:lnTo>
                  <a:lnTo>
                    <a:pt x="0" y="608"/>
                  </a:lnTo>
                  <a:lnTo>
                    <a:pt x="0" y="602"/>
                  </a:lnTo>
                  <a:lnTo>
                    <a:pt x="4" y="597"/>
                  </a:lnTo>
                  <a:lnTo>
                    <a:pt x="9" y="589"/>
                  </a:lnTo>
                  <a:lnTo>
                    <a:pt x="18" y="581"/>
                  </a:lnTo>
                  <a:lnTo>
                    <a:pt x="27" y="573"/>
                  </a:lnTo>
                  <a:lnTo>
                    <a:pt x="41" y="565"/>
                  </a:lnTo>
                  <a:lnTo>
                    <a:pt x="59" y="555"/>
                  </a:lnTo>
                  <a:lnTo>
                    <a:pt x="73" y="54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5" name="Freeform 12"/>
            <p:cNvSpPr/>
            <p:nvPr/>
          </p:nvSpPr>
          <p:spPr>
            <a:xfrm>
              <a:off x="3759200" y="2266950"/>
              <a:ext cx="566738" cy="1035050"/>
            </a:xfrm>
            <a:custGeom>
              <a:avLst/>
              <a:gdLst>
                <a:gd name="txL" fmla="*/ 0 w 357"/>
                <a:gd name="txT" fmla="*/ 0 h 652"/>
                <a:gd name="txR" fmla="*/ 357 w 357"/>
                <a:gd name="txB" fmla="*/ 652 h 652"/>
              </a:gdLst>
              <a:ahLst/>
              <a:cxnLst>
                <a:cxn ang="0">
                  <a:pos x="92" y="628"/>
                </a:cxn>
                <a:cxn ang="0">
                  <a:pos x="78" y="647"/>
                </a:cxn>
                <a:cxn ang="0">
                  <a:pos x="64" y="652"/>
                </a:cxn>
                <a:cxn ang="0">
                  <a:pos x="51" y="647"/>
                </a:cxn>
                <a:cxn ang="0">
                  <a:pos x="37" y="631"/>
                </a:cxn>
                <a:cxn ang="0">
                  <a:pos x="19" y="597"/>
                </a:cxn>
                <a:cxn ang="0">
                  <a:pos x="0" y="557"/>
                </a:cxn>
                <a:cxn ang="0">
                  <a:pos x="19" y="512"/>
                </a:cxn>
                <a:cxn ang="0">
                  <a:pos x="32" y="488"/>
                </a:cxn>
                <a:cxn ang="0">
                  <a:pos x="42" y="465"/>
                </a:cxn>
                <a:cxn ang="0">
                  <a:pos x="46" y="430"/>
                </a:cxn>
                <a:cxn ang="0">
                  <a:pos x="55" y="391"/>
                </a:cxn>
                <a:cxn ang="0">
                  <a:pos x="60" y="343"/>
                </a:cxn>
                <a:cxn ang="0">
                  <a:pos x="64" y="230"/>
                </a:cxn>
                <a:cxn ang="0">
                  <a:pos x="55" y="0"/>
                </a:cxn>
                <a:cxn ang="0">
                  <a:pos x="92" y="32"/>
                </a:cxn>
                <a:cxn ang="0">
                  <a:pos x="119" y="53"/>
                </a:cxn>
                <a:cxn ang="0">
                  <a:pos x="133" y="79"/>
                </a:cxn>
                <a:cxn ang="0">
                  <a:pos x="138" y="113"/>
                </a:cxn>
                <a:cxn ang="0">
                  <a:pos x="133" y="140"/>
                </a:cxn>
                <a:cxn ang="0">
                  <a:pos x="133" y="164"/>
                </a:cxn>
                <a:cxn ang="0">
                  <a:pos x="128" y="206"/>
                </a:cxn>
                <a:cxn ang="0">
                  <a:pos x="119" y="282"/>
                </a:cxn>
                <a:cxn ang="0">
                  <a:pos x="119" y="343"/>
                </a:cxn>
                <a:cxn ang="0">
                  <a:pos x="115" y="380"/>
                </a:cxn>
                <a:cxn ang="0">
                  <a:pos x="115" y="409"/>
                </a:cxn>
                <a:cxn ang="0">
                  <a:pos x="115" y="430"/>
                </a:cxn>
                <a:cxn ang="0">
                  <a:pos x="119" y="443"/>
                </a:cxn>
                <a:cxn ang="0">
                  <a:pos x="119" y="449"/>
                </a:cxn>
                <a:cxn ang="0">
                  <a:pos x="128" y="449"/>
                </a:cxn>
                <a:cxn ang="0">
                  <a:pos x="147" y="441"/>
                </a:cxn>
                <a:cxn ang="0">
                  <a:pos x="170" y="425"/>
                </a:cxn>
                <a:cxn ang="0">
                  <a:pos x="202" y="401"/>
                </a:cxn>
                <a:cxn ang="0">
                  <a:pos x="238" y="372"/>
                </a:cxn>
                <a:cxn ang="0">
                  <a:pos x="275" y="341"/>
                </a:cxn>
                <a:cxn ang="0">
                  <a:pos x="307" y="319"/>
                </a:cxn>
                <a:cxn ang="0">
                  <a:pos x="330" y="304"/>
                </a:cxn>
                <a:cxn ang="0">
                  <a:pos x="348" y="296"/>
                </a:cxn>
                <a:cxn ang="0">
                  <a:pos x="357" y="293"/>
                </a:cxn>
                <a:cxn ang="0">
                  <a:pos x="357" y="301"/>
                </a:cxn>
                <a:cxn ang="0">
                  <a:pos x="348" y="317"/>
                </a:cxn>
                <a:cxn ang="0">
                  <a:pos x="330" y="338"/>
                </a:cxn>
                <a:cxn ang="0">
                  <a:pos x="302" y="367"/>
                </a:cxn>
                <a:cxn ang="0">
                  <a:pos x="266" y="407"/>
                </a:cxn>
                <a:cxn ang="0">
                  <a:pos x="211" y="465"/>
                </a:cxn>
                <a:cxn ang="0">
                  <a:pos x="142" y="541"/>
                </a:cxn>
                <a:cxn ang="0">
                  <a:pos x="106" y="594"/>
                </a:cxn>
              </a:cxnLst>
              <a:rect l="txL" t="txT" r="txR" b="txB"/>
              <a:pathLst>
                <a:path w="357" h="652">
                  <a:moveTo>
                    <a:pt x="96" y="607"/>
                  </a:moveTo>
                  <a:lnTo>
                    <a:pt x="92" y="618"/>
                  </a:lnTo>
                  <a:lnTo>
                    <a:pt x="92" y="628"/>
                  </a:lnTo>
                  <a:lnTo>
                    <a:pt x="87" y="636"/>
                  </a:lnTo>
                  <a:lnTo>
                    <a:pt x="83" y="641"/>
                  </a:lnTo>
                  <a:lnTo>
                    <a:pt x="78" y="647"/>
                  </a:lnTo>
                  <a:lnTo>
                    <a:pt x="74" y="649"/>
                  </a:lnTo>
                  <a:lnTo>
                    <a:pt x="69" y="652"/>
                  </a:lnTo>
                  <a:lnTo>
                    <a:pt x="64" y="652"/>
                  </a:lnTo>
                  <a:lnTo>
                    <a:pt x="60" y="652"/>
                  </a:lnTo>
                  <a:lnTo>
                    <a:pt x="55" y="649"/>
                  </a:lnTo>
                  <a:lnTo>
                    <a:pt x="51" y="647"/>
                  </a:lnTo>
                  <a:lnTo>
                    <a:pt x="46" y="641"/>
                  </a:lnTo>
                  <a:lnTo>
                    <a:pt x="42" y="636"/>
                  </a:lnTo>
                  <a:lnTo>
                    <a:pt x="37" y="631"/>
                  </a:lnTo>
                  <a:lnTo>
                    <a:pt x="32" y="623"/>
                  </a:lnTo>
                  <a:lnTo>
                    <a:pt x="28" y="612"/>
                  </a:lnTo>
                  <a:lnTo>
                    <a:pt x="19" y="597"/>
                  </a:lnTo>
                  <a:lnTo>
                    <a:pt x="10" y="581"/>
                  </a:lnTo>
                  <a:lnTo>
                    <a:pt x="0" y="568"/>
                  </a:lnTo>
                  <a:lnTo>
                    <a:pt x="0" y="557"/>
                  </a:lnTo>
                  <a:lnTo>
                    <a:pt x="0" y="541"/>
                  </a:lnTo>
                  <a:lnTo>
                    <a:pt x="10" y="528"/>
                  </a:lnTo>
                  <a:lnTo>
                    <a:pt x="19" y="512"/>
                  </a:lnTo>
                  <a:lnTo>
                    <a:pt x="28" y="499"/>
                  </a:lnTo>
                  <a:lnTo>
                    <a:pt x="32" y="494"/>
                  </a:lnTo>
                  <a:lnTo>
                    <a:pt x="32" y="488"/>
                  </a:lnTo>
                  <a:lnTo>
                    <a:pt x="37" y="480"/>
                  </a:lnTo>
                  <a:lnTo>
                    <a:pt x="37" y="473"/>
                  </a:lnTo>
                  <a:lnTo>
                    <a:pt x="42" y="465"/>
                  </a:lnTo>
                  <a:lnTo>
                    <a:pt x="42" y="454"/>
                  </a:lnTo>
                  <a:lnTo>
                    <a:pt x="46" y="443"/>
                  </a:lnTo>
                  <a:lnTo>
                    <a:pt x="46" y="430"/>
                  </a:lnTo>
                  <a:lnTo>
                    <a:pt x="51" y="420"/>
                  </a:lnTo>
                  <a:lnTo>
                    <a:pt x="51" y="407"/>
                  </a:lnTo>
                  <a:lnTo>
                    <a:pt x="55" y="391"/>
                  </a:lnTo>
                  <a:lnTo>
                    <a:pt x="55" y="377"/>
                  </a:lnTo>
                  <a:lnTo>
                    <a:pt x="55" y="362"/>
                  </a:lnTo>
                  <a:lnTo>
                    <a:pt x="60" y="343"/>
                  </a:lnTo>
                  <a:lnTo>
                    <a:pt x="60" y="325"/>
                  </a:lnTo>
                  <a:lnTo>
                    <a:pt x="60" y="306"/>
                  </a:lnTo>
                  <a:lnTo>
                    <a:pt x="64" y="230"/>
                  </a:lnTo>
                  <a:lnTo>
                    <a:pt x="60" y="153"/>
                  </a:lnTo>
                  <a:lnTo>
                    <a:pt x="60" y="77"/>
                  </a:lnTo>
                  <a:lnTo>
                    <a:pt x="55" y="0"/>
                  </a:lnTo>
                  <a:lnTo>
                    <a:pt x="69" y="13"/>
                  </a:lnTo>
                  <a:lnTo>
                    <a:pt x="83" y="21"/>
                  </a:lnTo>
                  <a:lnTo>
                    <a:pt x="92" y="32"/>
                  </a:lnTo>
                  <a:lnTo>
                    <a:pt x="101" y="40"/>
                  </a:lnTo>
                  <a:lnTo>
                    <a:pt x="110" y="47"/>
                  </a:lnTo>
                  <a:lnTo>
                    <a:pt x="119" y="53"/>
                  </a:lnTo>
                  <a:lnTo>
                    <a:pt x="124" y="58"/>
                  </a:lnTo>
                  <a:lnTo>
                    <a:pt x="128" y="63"/>
                  </a:lnTo>
                  <a:lnTo>
                    <a:pt x="133" y="79"/>
                  </a:lnTo>
                  <a:lnTo>
                    <a:pt x="138" y="95"/>
                  </a:lnTo>
                  <a:lnTo>
                    <a:pt x="138" y="103"/>
                  </a:lnTo>
                  <a:lnTo>
                    <a:pt x="138" y="113"/>
                  </a:lnTo>
                  <a:lnTo>
                    <a:pt x="138" y="124"/>
                  </a:lnTo>
                  <a:lnTo>
                    <a:pt x="138" y="135"/>
                  </a:lnTo>
                  <a:lnTo>
                    <a:pt x="133" y="140"/>
                  </a:lnTo>
                  <a:lnTo>
                    <a:pt x="133" y="148"/>
                  </a:lnTo>
                  <a:lnTo>
                    <a:pt x="133" y="156"/>
                  </a:lnTo>
                  <a:lnTo>
                    <a:pt x="133" y="164"/>
                  </a:lnTo>
                  <a:lnTo>
                    <a:pt x="128" y="174"/>
                  </a:lnTo>
                  <a:lnTo>
                    <a:pt x="128" y="182"/>
                  </a:lnTo>
                  <a:lnTo>
                    <a:pt x="128" y="206"/>
                  </a:lnTo>
                  <a:lnTo>
                    <a:pt x="124" y="230"/>
                  </a:lnTo>
                  <a:lnTo>
                    <a:pt x="124" y="256"/>
                  </a:lnTo>
                  <a:lnTo>
                    <a:pt x="119" y="282"/>
                  </a:lnTo>
                  <a:lnTo>
                    <a:pt x="119" y="314"/>
                  </a:lnTo>
                  <a:lnTo>
                    <a:pt x="119" y="327"/>
                  </a:lnTo>
                  <a:lnTo>
                    <a:pt x="119" y="343"/>
                  </a:lnTo>
                  <a:lnTo>
                    <a:pt x="119" y="356"/>
                  </a:lnTo>
                  <a:lnTo>
                    <a:pt x="115" y="370"/>
                  </a:lnTo>
                  <a:lnTo>
                    <a:pt x="115" y="380"/>
                  </a:lnTo>
                  <a:lnTo>
                    <a:pt x="115" y="391"/>
                  </a:lnTo>
                  <a:lnTo>
                    <a:pt x="115" y="401"/>
                  </a:lnTo>
                  <a:lnTo>
                    <a:pt x="115" y="409"/>
                  </a:lnTo>
                  <a:lnTo>
                    <a:pt x="115" y="417"/>
                  </a:lnTo>
                  <a:lnTo>
                    <a:pt x="115" y="425"/>
                  </a:lnTo>
                  <a:lnTo>
                    <a:pt x="115" y="430"/>
                  </a:lnTo>
                  <a:lnTo>
                    <a:pt x="115" y="436"/>
                  </a:lnTo>
                  <a:lnTo>
                    <a:pt x="119" y="441"/>
                  </a:lnTo>
                  <a:lnTo>
                    <a:pt x="119" y="443"/>
                  </a:lnTo>
                  <a:lnTo>
                    <a:pt x="119" y="446"/>
                  </a:lnTo>
                  <a:lnTo>
                    <a:pt x="119" y="449"/>
                  </a:lnTo>
                  <a:lnTo>
                    <a:pt x="124" y="451"/>
                  </a:lnTo>
                  <a:lnTo>
                    <a:pt x="128" y="449"/>
                  </a:lnTo>
                  <a:lnTo>
                    <a:pt x="133" y="446"/>
                  </a:lnTo>
                  <a:lnTo>
                    <a:pt x="138" y="443"/>
                  </a:lnTo>
                  <a:lnTo>
                    <a:pt x="147" y="441"/>
                  </a:lnTo>
                  <a:lnTo>
                    <a:pt x="151" y="436"/>
                  </a:lnTo>
                  <a:lnTo>
                    <a:pt x="160" y="430"/>
                  </a:lnTo>
                  <a:lnTo>
                    <a:pt x="170" y="425"/>
                  </a:lnTo>
                  <a:lnTo>
                    <a:pt x="179" y="417"/>
                  </a:lnTo>
                  <a:lnTo>
                    <a:pt x="188" y="409"/>
                  </a:lnTo>
                  <a:lnTo>
                    <a:pt x="202" y="401"/>
                  </a:lnTo>
                  <a:lnTo>
                    <a:pt x="211" y="391"/>
                  </a:lnTo>
                  <a:lnTo>
                    <a:pt x="224" y="383"/>
                  </a:lnTo>
                  <a:lnTo>
                    <a:pt x="238" y="372"/>
                  </a:lnTo>
                  <a:lnTo>
                    <a:pt x="252" y="362"/>
                  </a:lnTo>
                  <a:lnTo>
                    <a:pt x="266" y="351"/>
                  </a:lnTo>
                  <a:lnTo>
                    <a:pt x="275" y="341"/>
                  </a:lnTo>
                  <a:lnTo>
                    <a:pt x="284" y="333"/>
                  </a:lnTo>
                  <a:lnTo>
                    <a:pt x="298" y="327"/>
                  </a:lnTo>
                  <a:lnTo>
                    <a:pt x="307" y="319"/>
                  </a:lnTo>
                  <a:lnTo>
                    <a:pt x="316" y="314"/>
                  </a:lnTo>
                  <a:lnTo>
                    <a:pt x="320" y="309"/>
                  </a:lnTo>
                  <a:lnTo>
                    <a:pt x="330" y="304"/>
                  </a:lnTo>
                  <a:lnTo>
                    <a:pt x="334" y="301"/>
                  </a:lnTo>
                  <a:lnTo>
                    <a:pt x="343" y="298"/>
                  </a:lnTo>
                  <a:lnTo>
                    <a:pt x="348" y="296"/>
                  </a:lnTo>
                  <a:lnTo>
                    <a:pt x="352" y="293"/>
                  </a:lnTo>
                  <a:lnTo>
                    <a:pt x="357" y="293"/>
                  </a:lnTo>
                  <a:lnTo>
                    <a:pt x="357" y="298"/>
                  </a:lnTo>
                  <a:lnTo>
                    <a:pt x="357" y="301"/>
                  </a:lnTo>
                  <a:lnTo>
                    <a:pt x="357" y="304"/>
                  </a:lnTo>
                  <a:lnTo>
                    <a:pt x="352" y="309"/>
                  </a:lnTo>
                  <a:lnTo>
                    <a:pt x="348" y="317"/>
                  </a:lnTo>
                  <a:lnTo>
                    <a:pt x="343" y="322"/>
                  </a:lnTo>
                  <a:lnTo>
                    <a:pt x="339" y="330"/>
                  </a:lnTo>
                  <a:lnTo>
                    <a:pt x="330" y="338"/>
                  </a:lnTo>
                  <a:lnTo>
                    <a:pt x="320" y="348"/>
                  </a:lnTo>
                  <a:lnTo>
                    <a:pt x="311" y="356"/>
                  </a:lnTo>
                  <a:lnTo>
                    <a:pt x="302" y="367"/>
                  </a:lnTo>
                  <a:lnTo>
                    <a:pt x="293" y="380"/>
                  </a:lnTo>
                  <a:lnTo>
                    <a:pt x="279" y="391"/>
                  </a:lnTo>
                  <a:lnTo>
                    <a:pt x="266" y="407"/>
                  </a:lnTo>
                  <a:lnTo>
                    <a:pt x="252" y="420"/>
                  </a:lnTo>
                  <a:lnTo>
                    <a:pt x="238" y="436"/>
                  </a:lnTo>
                  <a:lnTo>
                    <a:pt x="211" y="465"/>
                  </a:lnTo>
                  <a:lnTo>
                    <a:pt x="183" y="494"/>
                  </a:lnTo>
                  <a:lnTo>
                    <a:pt x="160" y="517"/>
                  </a:lnTo>
                  <a:lnTo>
                    <a:pt x="142" y="541"/>
                  </a:lnTo>
                  <a:lnTo>
                    <a:pt x="124" y="560"/>
                  </a:lnTo>
                  <a:lnTo>
                    <a:pt x="115" y="578"/>
                  </a:lnTo>
                  <a:lnTo>
                    <a:pt x="106" y="594"/>
                  </a:lnTo>
                  <a:lnTo>
                    <a:pt x="96" y="60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6" name="Freeform 13"/>
            <p:cNvSpPr/>
            <p:nvPr/>
          </p:nvSpPr>
          <p:spPr>
            <a:xfrm>
              <a:off x="4246563" y="1939925"/>
              <a:ext cx="384175" cy="469900"/>
            </a:xfrm>
            <a:custGeom>
              <a:avLst/>
              <a:gdLst>
                <a:gd name="txL" fmla="*/ 0 w 242"/>
                <a:gd name="txT" fmla="*/ 0 h 296"/>
                <a:gd name="txR" fmla="*/ 242 w 242"/>
                <a:gd name="txB" fmla="*/ 296 h 296"/>
              </a:gdLst>
              <a:ahLst/>
              <a:cxnLst>
                <a:cxn ang="0">
                  <a:pos x="18" y="296"/>
                </a:cxn>
                <a:cxn ang="0">
                  <a:pos x="0" y="277"/>
                </a:cxn>
                <a:cxn ang="0">
                  <a:pos x="18" y="259"/>
                </a:cxn>
                <a:cxn ang="0">
                  <a:pos x="32" y="243"/>
                </a:cxn>
                <a:cxn ang="0">
                  <a:pos x="41" y="227"/>
                </a:cxn>
                <a:cxn ang="0">
                  <a:pos x="55" y="211"/>
                </a:cxn>
                <a:cxn ang="0">
                  <a:pos x="68" y="198"/>
                </a:cxn>
                <a:cxn ang="0">
                  <a:pos x="77" y="185"/>
                </a:cxn>
                <a:cxn ang="0">
                  <a:pos x="87" y="172"/>
                </a:cxn>
                <a:cxn ang="0">
                  <a:pos x="96" y="161"/>
                </a:cxn>
                <a:cxn ang="0">
                  <a:pos x="105" y="151"/>
                </a:cxn>
                <a:cxn ang="0">
                  <a:pos x="109" y="140"/>
                </a:cxn>
                <a:cxn ang="0">
                  <a:pos x="119" y="132"/>
                </a:cxn>
                <a:cxn ang="0">
                  <a:pos x="123" y="124"/>
                </a:cxn>
                <a:cxn ang="0">
                  <a:pos x="128" y="116"/>
                </a:cxn>
                <a:cxn ang="0">
                  <a:pos x="132" y="108"/>
                </a:cxn>
                <a:cxn ang="0">
                  <a:pos x="137" y="103"/>
                </a:cxn>
                <a:cxn ang="0">
                  <a:pos x="137" y="98"/>
                </a:cxn>
                <a:cxn ang="0">
                  <a:pos x="146" y="79"/>
                </a:cxn>
                <a:cxn ang="0">
                  <a:pos x="151" y="63"/>
                </a:cxn>
                <a:cxn ang="0">
                  <a:pos x="151" y="48"/>
                </a:cxn>
                <a:cxn ang="0">
                  <a:pos x="146" y="34"/>
                </a:cxn>
                <a:cxn ang="0">
                  <a:pos x="146" y="26"/>
                </a:cxn>
                <a:cxn ang="0">
                  <a:pos x="146" y="21"/>
                </a:cxn>
                <a:cxn ang="0">
                  <a:pos x="146" y="16"/>
                </a:cxn>
                <a:cxn ang="0">
                  <a:pos x="146" y="13"/>
                </a:cxn>
                <a:cxn ang="0">
                  <a:pos x="151" y="8"/>
                </a:cxn>
                <a:cxn ang="0">
                  <a:pos x="160" y="3"/>
                </a:cxn>
                <a:cxn ang="0">
                  <a:pos x="164" y="0"/>
                </a:cxn>
                <a:cxn ang="0">
                  <a:pos x="169" y="0"/>
                </a:cxn>
                <a:cxn ang="0">
                  <a:pos x="174" y="3"/>
                </a:cxn>
                <a:cxn ang="0">
                  <a:pos x="178" y="5"/>
                </a:cxn>
                <a:cxn ang="0">
                  <a:pos x="187" y="11"/>
                </a:cxn>
                <a:cxn ang="0">
                  <a:pos x="192" y="18"/>
                </a:cxn>
                <a:cxn ang="0">
                  <a:pos x="201" y="24"/>
                </a:cxn>
                <a:cxn ang="0">
                  <a:pos x="206" y="34"/>
                </a:cxn>
                <a:cxn ang="0">
                  <a:pos x="219" y="53"/>
                </a:cxn>
                <a:cxn ang="0">
                  <a:pos x="233" y="69"/>
                </a:cxn>
                <a:cxn ang="0">
                  <a:pos x="238" y="82"/>
                </a:cxn>
                <a:cxn ang="0">
                  <a:pos x="242" y="92"/>
                </a:cxn>
                <a:cxn ang="0">
                  <a:pos x="238" y="98"/>
                </a:cxn>
                <a:cxn ang="0">
                  <a:pos x="238" y="103"/>
                </a:cxn>
                <a:cxn ang="0">
                  <a:pos x="233" y="108"/>
                </a:cxn>
                <a:cxn ang="0">
                  <a:pos x="228" y="116"/>
                </a:cxn>
                <a:cxn ang="0">
                  <a:pos x="224" y="124"/>
                </a:cxn>
                <a:cxn ang="0">
                  <a:pos x="215" y="135"/>
                </a:cxn>
                <a:cxn ang="0">
                  <a:pos x="206" y="145"/>
                </a:cxn>
                <a:cxn ang="0">
                  <a:pos x="196" y="156"/>
                </a:cxn>
                <a:cxn ang="0">
                  <a:pos x="187" y="169"/>
                </a:cxn>
                <a:cxn ang="0">
                  <a:pos x="169" y="182"/>
                </a:cxn>
                <a:cxn ang="0">
                  <a:pos x="151" y="198"/>
                </a:cxn>
                <a:cxn ang="0">
                  <a:pos x="132" y="217"/>
                </a:cxn>
                <a:cxn ang="0">
                  <a:pos x="109" y="235"/>
                </a:cxn>
                <a:cxn ang="0">
                  <a:pos x="82" y="253"/>
                </a:cxn>
                <a:cxn ang="0">
                  <a:pos x="50" y="275"/>
                </a:cxn>
                <a:cxn ang="0">
                  <a:pos x="18" y="296"/>
                </a:cxn>
                <a:cxn ang="0">
                  <a:pos x="18" y="296"/>
                </a:cxn>
              </a:cxnLst>
              <a:rect l="txL" t="txT" r="txR" b="txB"/>
              <a:pathLst>
                <a:path w="242" h="296">
                  <a:moveTo>
                    <a:pt x="18" y="296"/>
                  </a:moveTo>
                  <a:lnTo>
                    <a:pt x="0" y="277"/>
                  </a:lnTo>
                  <a:lnTo>
                    <a:pt x="18" y="259"/>
                  </a:lnTo>
                  <a:lnTo>
                    <a:pt x="32" y="243"/>
                  </a:lnTo>
                  <a:lnTo>
                    <a:pt x="41" y="227"/>
                  </a:lnTo>
                  <a:lnTo>
                    <a:pt x="55" y="211"/>
                  </a:lnTo>
                  <a:lnTo>
                    <a:pt x="68" y="198"/>
                  </a:lnTo>
                  <a:lnTo>
                    <a:pt x="77" y="185"/>
                  </a:lnTo>
                  <a:lnTo>
                    <a:pt x="87" y="172"/>
                  </a:lnTo>
                  <a:lnTo>
                    <a:pt x="96" y="161"/>
                  </a:lnTo>
                  <a:lnTo>
                    <a:pt x="105" y="151"/>
                  </a:lnTo>
                  <a:lnTo>
                    <a:pt x="109" y="140"/>
                  </a:lnTo>
                  <a:lnTo>
                    <a:pt x="119" y="132"/>
                  </a:lnTo>
                  <a:lnTo>
                    <a:pt x="123" y="124"/>
                  </a:lnTo>
                  <a:lnTo>
                    <a:pt x="128" y="116"/>
                  </a:lnTo>
                  <a:lnTo>
                    <a:pt x="132" y="108"/>
                  </a:lnTo>
                  <a:lnTo>
                    <a:pt x="137" y="103"/>
                  </a:lnTo>
                  <a:lnTo>
                    <a:pt x="137" y="98"/>
                  </a:lnTo>
                  <a:lnTo>
                    <a:pt x="146" y="79"/>
                  </a:lnTo>
                  <a:lnTo>
                    <a:pt x="151" y="63"/>
                  </a:lnTo>
                  <a:lnTo>
                    <a:pt x="151" y="48"/>
                  </a:lnTo>
                  <a:lnTo>
                    <a:pt x="146" y="34"/>
                  </a:lnTo>
                  <a:lnTo>
                    <a:pt x="146" y="26"/>
                  </a:lnTo>
                  <a:lnTo>
                    <a:pt x="146" y="21"/>
                  </a:lnTo>
                  <a:lnTo>
                    <a:pt x="146" y="16"/>
                  </a:lnTo>
                  <a:lnTo>
                    <a:pt x="146" y="13"/>
                  </a:lnTo>
                  <a:lnTo>
                    <a:pt x="151" y="8"/>
                  </a:lnTo>
                  <a:lnTo>
                    <a:pt x="160" y="3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4" y="3"/>
                  </a:lnTo>
                  <a:lnTo>
                    <a:pt x="178" y="5"/>
                  </a:lnTo>
                  <a:lnTo>
                    <a:pt x="187" y="11"/>
                  </a:lnTo>
                  <a:lnTo>
                    <a:pt x="192" y="18"/>
                  </a:lnTo>
                  <a:lnTo>
                    <a:pt x="201" y="24"/>
                  </a:lnTo>
                  <a:lnTo>
                    <a:pt x="206" y="34"/>
                  </a:lnTo>
                  <a:lnTo>
                    <a:pt x="219" y="53"/>
                  </a:lnTo>
                  <a:lnTo>
                    <a:pt x="233" y="69"/>
                  </a:lnTo>
                  <a:lnTo>
                    <a:pt x="238" y="82"/>
                  </a:lnTo>
                  <a:lnTo>
                    <a:pt x="242" y="92"/>
                  </a:lnTo>
                  <a:lnTo>
                    <a:pt x="238" y="98"/>
                  </a:lnTo>
                  <a:lnTo>
                    <a:pt x="238" y="103"/>
                  </a:lnTo>
                  <a:lnTo>
                    <a:pt x="233" y="108"/>
                  </a:lnTo>
                  <a:lnTo>
                    <a:pt x="228" y="116"/>
                  </a:lnTo>
                  <a:lnTo>
                    <a:pt x="224" y="124"/>
                  </a:lnTo>
                  <a:lnTo>
                    <a:pt x="215" y="135"/>
                  </a:lnTo>
                  <a:lnTo>
                    <a:pt x="206" y="145"/>
                  </a:lnTo>
                  <a:lnTo>
                    <a:pt x="196" y="156"/>
                  </a:lnTo>
                  <a:lnTo>
                    <a:pt x="187" y="169"/>
                  </a:lnTo>
                  <a:lnTo>
                    <a:pt x="169" y="182"/>
                  </a:lnTo>
                  <a:lnTo>
                    <a:pt x="151" y="198"/>
                  </a:lnTo>
                  <a:lnTo>
                    <a:pt x="132" y="217"/>
                  </a:lnTo>
                  <a:lnTo>
                    <a:pt x="109" y="235"/>
                  </a:lnTo>
                  <a:lnTo>
                    <a:pt x="82" y="253"/>
                  </a:lnTo>
                  <a:lnTo>
                    <a:pt x="50" y="275"/>
                  </a:lnTo>
                  <a:lnTo>
                    <a:pt x="18" y="29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7" name="Freeform 14"/>
            <p:cNvSpPr/>
            <p:nvPr/>
          </p:nvSpPr>
          <p:spPr>
            <a:xfrm>
              <a:off x="3941763" y="2085975"/>
              <a:ext cx="1343025" cy="947738"/>
            </a:xfrm>
            <a:custGeom>
              <a:avLst/>
              <a:gdLst>
                <a:gd name="txL" fmla="*/ 0 w 846"/>
                <a:gd name="txT" fmla="*/ 0 h 597"/>
                <a:gd name="txR" fmla="*/ 846 w 846"/>
                <a:gd name="txB" fmla="*/ 597 h 597"/>
              </a:gdLst>
              <a:ahLst/>
              <a:cxnLst>
                <a:cxn ang="0">
                  <a:pos x="571" y="589"/>
                </a:cxn>
                <a:cxn ang="0">
                  <a:pos x="539" y="576"/>
                </a:cxn>
                <a:cxn ang="0">
                  <a:pos x="512" y="555"/>
                </a:cxn>
                <a:cxn ang="0">
                  <a:pos x="484" y="526"/>
                </a:cxn>
                <a:cxn ang="0">
                  <a:pos x="462" y="502"/>
                </a:cxn>
                <a:cxn ang="0">
                  <a:pos x="443" y="481"/>
                </a:cxn>
                <a:cxn ang="0">
                  <a:pos x="420" y="457"/>
                </a:cxn>
                <a:cxn ang="0">
                  <a:pos x="393" y="431"/>
                </a:cxn>
                <a:cxn ang="0">
                  <a:pos x="361" y="399"/>
                </a:cxn>
                <a:cxn ang="0">
                  <a:pos x="329" y="367"/>
                </a:cxn>
                <a:cxn ang="0">
                  <a:pos x="292" y="330"/>
                </a:cxn>
                <a:cxn ang="0">
                  <a:pos x="251" y="288"/>
                </a:cxn>
                <a:cxn ang="0">
                  <a:pos x="210" y="249"/>
                </a:cxn>
                <a:cxn ang="0">
                  <a:pos x="169" y="209"/>
                </a:cxn>
                <a:cxn ang="0">
                  <a:pos x="132" y="175"/>
                </a:cxn>
                <a:cxn ang="0">
                  <a:pos x="100" y="143"/>
                </a:cxn>
                <a:cxn ang="0">
                  <a:pos x="73" y="114"/>
                </a:cxn>
                <a:cxn ang="0">
                  <a:pos x="45" y="90"/>
                </a:cxn>
                <a:cxn ang="0">
                  <a:pos x="23" y="66"/>
                </a:cxn>
                <a:cxn ang="0">
                  <a:pos x="4" y="45"/>
                </a:cxn>
                <a:cxn ang="0">
                  <a:pos x="27" y="0"/>
                </a:cxn>
                <a:cxn ang="0">
                  <a:pos x="64" y="37"/>
                </a:cxn>
                <a:cxn ang="0">
                  <a:pos x="114" y="85"/>
                </a:cxn>
                <a:cxn ang="0">
                  <a:pos x="183" y="143"/>
                </a:cxn>
                <a:cxn ang="0">
                  <a:pos x="265" y="209"/>
                </a:cxn>
                <a:cxn ang="0">
                  <a:pos x="306" y="246"/>
                </a:cxn>
                <a:cxn ang="0">
                  <a:pos x="347" y="278"/>
                </a:cxn>
                <a:cxn ang="0">
                  <a:pos x="388" y="307"/>
                </a:cxn>
                <a:cxn ang="0">
                  <a:pos x="425" y="333"/>
                </a:cxn>
                <a:cxn ang="0">
                  <a:pos x="462" y="357"/>
                </a:cxn>
                <a:cxn ang="0">
                  <a:pos x="494" y="378"/>
                </a:cxn>
                <a:cxn ang="0">
                  <a:pos x="526" y="394"/>
                </a:cxn>
                <a:cxn ang="0">
                  <a:pos x="553" y="407"/>
                </a:cxn>
                <a:cxn ang="0">
                  <a:pos x="603" y="431"/>
                </a:cxn>
                <a:cxn ang="0">
                  <a:pos x="708" y="470"/>
                </a:cxn>
                <a:cxn ang="0">
                  <a:pos x="777" y="491"/>
                </a:cxn>
                <a:cxn ang="0">
                  <a:pos x="814" y="505"/>
                </a:cxn>
                <a:cxn ang="0">
                  <a:pos x="832" y="513"/>
                </a:cxn>
                <a:cxn ang="0">
                  <a:pos x="846" y="521"/>
                </a:cxn>
                <a:cxn ang="0">
                  <a:pos x="841" y="528"/>
                </a:cxn>
                <a:cxn ang="0">
                  <a:pos x="827" y="539"/>
                </a:cxn>
                <a:cxn ang="0">
                  <a:pos x="800" y="550"/>
                </a:cxn>
                <a:cxn ang="0">
                  <a:pos x="763" y="565"/>
                </a:cxn>
                <a:cxn ang="0">
                  <a:pos x="713" y="581"/>
                </a:cxn>
                <a:cxn ang="0">
                  <a:pos x="672" y="592"/>
                </a:cxn>
                <a:cxn ang="0">
                  <a:pos x="631" y="594"/>
                </a:cxn>
                <a:cxn ang="0">
                  <a:pos x="599" y="594"/>
                </a:cxn>
                <a:cxn ang="0">
                  <a:pos x="585" y="594"/>
                </a:cxn>
              </a:cxnLst>
              <a:rect l="txL" t="txT" r="txR" b="txB"/>
              <a:pathLst>
                <a:path w="846" h="597">
                  <a:moveTo>
                    <a:pt x="585" y="594"/>
                  </a:moveTo>
                  <a:lnTo>
                    <a:pt x="571" y="589"/>
                  </a:lnTo>
                  <a:lnTo>
                    <a:pt x="553" y="584"/>
                  </a:lnTo>
                  <a:lnTo>
                    <a:pt x="539" y="576"/>
                  </a:lnTo>
                  <a:lnTo>
                    <a:pt x="526" y="565"/>
                  </a:lnTo>
                  <a:lnTo>
                    <a:pt x="512" y="555"/>
                  </a:lnTo>
                  <a:lnTo>
                    <a:pt x="498" y="542"/>
                  </a:lnTo>
                  <a:lnTo>
                    <a:pt x="484" y="526"/>
                  </a:lnTo>
                  <a:lnTo>
                    <a:pt x="471" y="510"/>
                  </a:lnTo>
                  <a:lnTo>
                    <a:pt x="462" y="502"/>
                  </a:lnTo>
                  <a:lnTo>
                    <a:pt x="452" y="491"/>
                  </a:lnTo>
                  <a:lnTo>
                    <a:pt x="443" y="481"/>
                  </a:lnTo>
                  <a:lnTo>
                    <a:pt x="430" y="470"/>
                  </a:lnTo>
                  <a:lnTo>
                    <a:pt x="420" y="457"/>
                  </a:lnTo>
                  <a:lnTo>
                    <a:pt x="407" y="444"/>
                  </a:lnTo>
                  <a:lnTo>
                    <a:pt x="393" y="431"/>
                  </a:lnTo>
                  <a:lnTo>
                    <a:pt x="375" y="415"/>
                  </a:lnTo>
                  <a:lnTo>
                    <a:pt x="361" y="399"/>
                  </a:lnTo>
                  <a:lnTo>
                    <a:pt x="347" y="383"/>
                  </a:lnTo>
                  <a:lnTo>
                    <a:pt x="329" y="367"/>
                  </a:lnTo>
                  <a:lnTo>
                    <a:pt x="311" y="349"/>
                  </a:lnTo>
                  <a:lnTo>
                    <a:pt x="292" y="330"/>
                  </a:lnTo>
                  <a:lnTo>
                    <a:pt x="274" y="309"/>
                  </a:lnTo>
                  <a:lnTo>
                    <a:pt x="251" y="288"/>
                  </a:lnTo>
                  <a:lnTo>
                    <a:pt x="233" y="267"/>
                  </a:lnTo>
                  <a:lnTo>
                    <a:pt x="210" y="249"/>
                  </a:lnTo>
                  <a:lnTo>
                    <a:pt x="192" y="227"/>
                  </a:lnTo>
                  <a:lnTo>
                    <a:pt x="169" y="209"/>
                  </a:lnTo>
                  <a:lnTo>
                    <a:pt x="151" y="193"/>
                  </a:lnTo>
                  <a:lnTo>
                    <a:pt x="132" y="175"/>
                  </a:lnTo>
                  <a:lnTo>
                    <a:pt x="119" y="159"/>
                  </a:lnTo>
                  <a:lnTo>
                    <a:pt x="100" y="143"/>
                  </a:lnTo>
                  <a:lnTo>
                    <a:pt x="87" y="130"/>
                  </a:lnTo>
                  <a:lnTo>
                    <a:pt x="73" y="114"/>
                  </a:lnTo>
                  <a:lnTo>
                    <a:pt x="59" y="101"/>
                  </a:lnTo>
                  <a:lnTo>
                    <a:pt x="45" y="90"/>
                  </a:lnTo>
                  <a:lnTo>
                    <a:pt x="36" y="77"/>
                  </a:lnTo>
                  <a:lnTo>
                    <a:pt x="23" y="66"/>
                  </a:lnTo>
                  <a:lnTo>
                    <a:pt x="13" y="56"/>
                  </a:lnTo>
                  <a:lnTo>
                    <a:pt x="4" y="45"/>
                  </a:lnTo>
                  <a:lnTo>
                    <a:pt x="0" y="37"/>
                  </a:lnTo>
                  <a:lnTo>
                    <a:pt x="27" y="0"/>
                  </a:lnTo>
                  <a:lnTo>
                    <a:pt x="41" y="16"/>
                  </a:lnTo>
                  <a:lnTo>
                    <a:pt x="64" y="37"/>
                  </a:lnTo>
                  <a:lnTo>
                    <a:pt x="87" y="61"/>
                  </a:lnTo>
                  <a:lnTo>
                    <a:pt x="114" y="85"/>
                  </a:lnTo>
                  <a:lnTo>
                    <a:pt x="146" y="114"/>
                  </a:lnTo>
                  <a:lnTo>
                    <a:pt x="183" y="143"/>
                  </a:lnTo>
                  <a:lnTo>
                    <a:pt x="224" y="175"/>
                  </a:lnTo>
                  <a:lnTo>
                    <a:pt x="265" y="209"/>
                  </a:lnTo>
                  <a:lnTo>
                    <a:pt x="288" y="227"/>
                  </a:lnTo>
                  <a:lnTo>
                    <a:pt x="306" y="246"/>
                  </a:lnTo>
                  <a:lnTo>
                    <a:pt x="329" y="262"/>
                  </a:lnTo>
                  <a:lnTo>
                    <a:pt x="347" y="278"/>
                  </a:lnTo>
                  <a:lnTo>
                    <a:pt x="370" y="293"/>
                  </a:lnTo>
                  <a:lnTo>
                    <a:pt x="388" y="307"/>
                  </a:lnTo>
                  <a:lnTo>
                    <a:pt x="407" y="320"/>
                  </a:lnTo>
                  <a:lnTo>
                    <a:pt x="425" y="333"/>
                  </a:lnTo>
                  <a:lnTo>
                    <a:pt x="443" y="346"/>
                  </a:lnTo>
                  <a:lnTo>
                    <a:pt x="462" y="357"/>
                  </a:lnTo>
                  <a:lnTo>
                    <a:pt x="475" y="367"/>
                  </a:lnTo>
                  <a:lnTo>
                    <a:pt x="494" y="378"/>
                  </a:lnTo>
                  <a:lnTo>
                    <a:pt x="507" y="386"/>
                  </a:lnTo>
                  <a:lnTo>
                    <a:pt x="526" y="394"/>
                  </a:lnTo>
                  <a:lnTo>
                    <a:pt x="539" y="402"/>
                  </a:lnTo>
                  <a:lnTo>
                    <a:pt x="553" y="407"/>
                  </a:lnTo>
                  <a:lnTo>
                    <a:pt x="576" y="420"/>
                  </a:lnTo>
                  <a:lnTo>
                    <a:pt x="603" y="431"/>
                  </a:lnTo>
                  <a:lnTo>
                    <a:pt x="654" y="452"/>
                  </a:lnTo>
                  <a:lnTo>
                    <a:pt x="708" y="470"/>
                  </a:lnTo>
                  <a:lnTo>
                    <a:pt x="759" y="486"/>
                  </a:lnTo>
                  <a:lnTo>
                    <a:pt x="777" y="491"/>
                  </a:lnTo>
                  <a:lnTo>
                    <a:pt x="795" y="499"/>
                  </a:lnTo>
                  <a:lnTo>
                    <a:pt x="814" y="505"/>
                  </a:lnTo>
                  <a:lnTo>
                    <a:pt x="823" y="510"/>
                  </a:lnTo>
                  <a:lnTo>
                    <a:pt x="832" y="513"/>
                  </a:lnTo>
                  <a:lnTo>
                    <a:pt x="841" y="518"/>
                  </a:lnTo>
                  <a:lnTo>
                    <a:pt x="846" y="521"/>
                  </a:lnTo>
                  <a:lnTo>
                    <a:pt x="841" y="523"/>
                  </a:lnTo>
                  <a:lnTo>
                    <a:pt x="841" y="528"/>
                  </a:lnTo>
                  <a:lnTo>
                    <a:pt x="832" y="534"/>
                  </a:lnTo>
                  <a:lnTo>
                    <a:pt x="827" y="539"/>
                  </a:lnTo>
                  <a:lnTo>
                    <a:pt x="814" y="544"/>
                  </a:lnTo>
                  <a:lnTo>
                    <a:pt x="800" y="550"/>
                  </a:lnTo>
                  <a:lnTo>
                    <a:pt x="782" y="557"/>
                  </a:lnTo>
                  <a:lnTo>
                    <a:pt x="763" y="565"/>
                  </a:lnTo>
                  <a:lnTo>
                    <a:pt x="740" y="573"/>
                  </a:lnTo>
                  <a:lnTo>
                    <a:pt x="713" y="581"/>
                  </a:lnTo>
                  <a:lnTo>
                    <a:pt x="690" y="587"/>
                  </a:lnTo>
                  <a:lnTo>
                    <a:pt x="672" y="592"/>
                  </a:lnTo>
                  <a:lnTo>
                    <a:pt x="649" y="594"/>
                  </a:lnTo>
                  <a:lnTo>
                    <a:pt x="631" y="594"/>
                  </a:lnTo>
                  <a:lnTo>
                    <a:pt x="612" y="597"/>
                  </a:lnTo>
                  <a:lnTo>
                    <a:pt x="599" y="594"/>
                  </a:lnTo>
                  <a:lnTo>
                    <a:pt x="585" y="59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8" name="Freeform 15"/>
            <p:cNvSpPr/>
            <p:nvPr/>
          </p:nvSpPr>
          <p:spPr>
            <a:xfrm>
              <a:off x="3978275" y="804863"/>
              <a:ext cx="209550" cy="1089025"/>
            </a:xfrm>
            <a:custGeom>
              <a:avLst/>
              <a:gdLst>
                <a:gd name="txL" fmla="*/ 0 w 132"/>
                <a:gd name="txT" fmla="*/ 0 h 686"/>
                <a:gd name="txR" fmla="*/ 132 w 132"/>
                <a:gd name="txB" fmla="*/ 686 h 686"/>
              </a:gdLst>
              <a:ahLst/>
              <a:cxnLst>
                <a:cxn ang="0">
                  <a:pos x="0" y="31"/>
                </a:cxn>
                <a:cxn ang="0">
                  <a:pos x="0" y="13"/>
                </a:cxn>
                <a:cxn ang="0">
                  <a:pos x="9" y="2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59" y="7"/>
                </a:cxn>
                <a:cxn ang="0">
                  <a:pos x="91" y="23"/>
                </a:cxn>
                <a:cxn ang="0">
                  <a:pos x="118" y="47"/>
                </a:cxn>
                <a:cxn ang="0">
                  <a:pos x="132" y="71"/>
                </a:cxn>
                <a:cxn ang="0">
                  <a:pos x="132" y="92"/>
                </a:cxn>
                <a:cxn ang="0">
                  <a:pos x="128" y="110"/>
                </a:cxn>
                <a:cxn ang="0">
                  <a:pos x="123" y="129"/>
                </a:cxn>
                <a:cxn ang="0">
                  <a:pos x="118" y="155"/>
                </a:cxn>
                <a:cxn ang="0">
                  <a:pos x="118" y="171"/>
                </a:cxn>
                <a:cxn ang="0">
                  <a:pos x="114" y="184"/>
                </a:cxn>
                <a:cxn ang="0">
                  <a:pos x="114" y="198"/>
                </a:cxn>
                <a:cxn ang="0">
                  <a:pos x="114" y="216"/>
                </a:cxn>
                <a:cxn ang="0">
                  <a:pos x="109" y="235"/>
                </a:cxn>
                <a:cxn ang="0">
                  <a:pos x="109" y="258"/>
                </a:cxn>
                <a:cxn ang="0">
                  <a:pos x="109" y="285"/>
                </a:cxn>
                <a:cxn ang="0">
                  <a:pos x="105" y="314"/>
                </a:cxn>
                <a:cxn ang="0">
                  <a:pos x="105" y="348"/>
                </a:cxn>
                <a:cxn ang="0">
                  <a:pos x="105" y="382"/>
                </a:cxn>
                <a:cxn ang="0">
                  <a:pos x="100" y="422"/>
                </a:cxn>
                <a:cxn ang="0">
                  <a:pos x="100" y="462"/>
                </a:cxn>
                <a:cxn ang="0">
                  <a:pos x="100" y="506"/>
                </a:cxn>
                <a:cxn ang="0">
                  <a:pos x="100" y="554"/>
                </a:cxn>
                <a:cxn ang="0">
                  <a:pos x="96" y="604"/>
                </a:cxn>
                <a:cxn ang="0">
                  <a:pos x="96" y="657"/>
                </a:cxn>
                <a:cxn ang="0">
                  <a:pos x="27" y="686"/>
                </a:cxn>
                <a:cxn ang="0">
                  <a:pos x="27" y="625"/>
                </a:cxn>
                <a:cxn ang="0">
                  <a:pos x="27" y="570"/>
                </a:cxn>
                <a:cxn ang="0">
                  <a:pos x="27" y="517"/>
                </a:cxn>
                <a:cxn ang="0">
                  <a:pos x="27" y="467"/>
                </a:cxn>
                <a:cxn ang="0">
                  <a:pos x="32" y="422"/>
                </a:cxn>
                <a:cxn ang="0">
                  <a:pos x="32" y="377"/>
                </a:cxn>
                <a:cxn ang="0">
                  <a:pos x="32" y="337"/>
                </a:cxn>
                <a:cxn ang="0">
                  <a:pos x="32" y="301"/>
                </a:cxn>
                <a:cxn ang="0">
                  <a:pos x="32" y="269"/>
                </a:cxn>
                <a:cxn ang="0">
                  <a:pos x="32" y="237"/>
                </a:cxn>
                <a:cxn ang="0">
                  <a:pos x="32" y="211"/>
                </a:cxn>
                <a:cxn ang="0">
                  <a:pos x="32" y="187"/>
                </a:cxn>
                <a:cxn ang="0">
                  <a:pos x="32" y="166"/>
                </a:cxn>
                <a:cxn ang="0">
                  <a:pos x="32" y="147"/>
                </a:cxn>
                <a:cxn ang="0">
                  <a:pos x="32" y="134"/>
                </a:cxn>
                <a:cxn ang="0">
                  <a:pos x="32" y="124"/>
                </a:cxn>
                <a:cxn ang="0">
                  <a:pos x="27" y="92"/>
                </a:cxn>
                <a:cxn ang="0">
                  <a:pos x="18" y="68"/>
                </a:cxn>
                <a:cxn ang="0">
                  <a:pos x="13" y="50"/>
                </a:cxn>
                <a:cxn ang="0">
                  <a:pos x="4" y="39"/>
                </a:cxn>
              </a:cxnLst>
              <a:rect l="txL" t="txT" r="txR" b="txB"/>
              <a:pathLst>
                <a:path w="132" h="686">
                  <a:moveTo>
                    <a:pt x="4" y="39"/>
                  </a:moveTo>
                  <a:lnTo>
                    <a:pt x="0" y="31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4" y="7"/>
                  </a:lnTo>
                  <a:lnTo>
                    <a:pt x="9" y="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41" y="2"/>
                  </a:lnTo>
                  <a:lnTo>
                    <a:pt x="59" y="7"/>
                  </a:lnTo>
                  <a:lnTo>
                    <a:pt x="73" y="15"/>
                  </a:lnTo>
                  <a:lnTo>
                    <a:pt x="91" y="23"/>
                  </a:lnTo>
                  <a:lnTo>
                    <a:pt x="105" y="34"/>
                  </a:lnTo>
                  <a:lnTo>
                    <a:pt x="118" y="47"/>
                  </a:lnTo>
                  <a:lnTo>
                    <a:pt x="128" y="60"/>
                  </a:lnTo>
                  <a:lnTo>
                    <a:pt x="132" y="71"/>
                  </a:lnTo>
                  <a:lnTo>
                    <a:pt x="132" y="84"/>
                  </a:lnTo>
                  <a:lnTo>
                    <a:pt x="132" y="92"/>
                  </a:lnTo>
                  <a:lnTo>
                    <a:pt x="128" y="100"/>
                  </a:lnTo>
                  <a:lnTo>
                    <a:pt x="128" y="110"/>
                  </a:lnTo>
                  <a:lnTo>
                    <a:pt x="123" y="118"/>
                  </a:lnTo>
                  <a:lnTo>
                    <a:pt x="123" y="129"/>
                  </a:lnTo>
                  <a:lnTo>
                    <a:pt x="123" y="142"/>
                  </a:lnTo>
                  <a:lnTo>
                    <a:pt x="118" y="155"/>
                  </a:lnTo>
                  <a:lnTo>
                    <a:pt x="118" y="169"/>
                  </a:lnTo>
                  <a:lnTo>
                    <a:pt x="118" y="171"/>
                  </a:lnTo>
                  <a:lnTo>
                    <a:pt x="114" y="176"/>
                  </a:lnTo>
                  <a:lnTo>
                    <a:pt x="114" y="184"/>
                  </a:lnTo>
                  <a:lnTo>
                    <a:pt x="114" y="190"/>
                  </a:lnTo>
                  <a:lnTo>
                    <a:pt x="114" y="198"/>
                  </a:lnTo>
                  <a:lnTo>
                    <a:pt x="114" y="205"/>
                  </a:lnTo>
                  <a:lnTo>
                    <a:pt x="114" y="216"/>
                  </a:lnTo>
                  <a:lnTo>
                    <a:pt x="114" y="224"/>
                  </a:lnTo>
                  <a:lnTo>
                    <a:pt x="109" y="235"/>
                  </a:lnTo>
                  <a:lnTo>
                    <a:pt x="109" y="248"/>
                  </a:lnTo>
                  <a:lnTo>
                    <a:pt x="109" y="258"/>
                  </a:lnTo>
                  <a:lnTo>
                    <a:pt x="109" y="271"/>
                  </a:lnTo>
                  <a:lnTo>
                    <a:pt x="109" y="285"/>
                  </a:lnTo>
                  <a:lnTo>
                    <a:pt x="109" y="301"/>
                  </a:lnTo>
                  <a:lnTo>
                    <a:pt x="105" y="314"/>
                  </a:lnTo>
                  <a:lnTo>
                    <a:pt x="105" y="330"/>
                  </a:lnTo>
                  <a:lnTo>
                    <a:pt x="105" y="348"/>
                  </a:lnTo>
                  <a:lnTo>
                    <a:pt x="105" y="364"/>
                  </a:lnTo>
                  <a:lnTo>
                    <a:pt x="105" y="382"/>
                  </a:lnTo>
                  <a:lnTo>
                    <a:pt x="105" y="401"/>
                  </a:lnTo>
                  <a:lnTo>
                    <a:pt x="100" y="422"/>
                  </a:lnTo>
                  <a:lnTo>
                    <a:pt x="100" y="440"/>
                  </a:lnTo>
                  <a:lnTo>
                    <a:pt x="100" y="462"/>
                  </a:lnTo>
                  <a:lnTo>
                    <a:pt x="100" y="483"/>
                  </a:lnTo>
                  <a:lnTo>
                    <a:pt x="100" y="506"/>
                  </a:lnTo>
                  <a:lnTo>
                    <a:pt x="100" y="530"/>
                  </a:lnTo>
                  <a:lnTo>
                    <a:pt x="100" y="554"/>
                  </a:lnTo>
                  <a:lnTo>
                    <a:pt x="96" y="578"/>
                  </a:lnTo>
                  <a:lnTo>
                    <a:pt x="96" y="604"/>
                  </a:lnTo>
                  <a:lnTo>
                    <a:pt x="96" y="631"/>
                  </a:lnTo>
                  <a:lnTo>
                    <a:pt x="96" y="657"/>
                  </a:lnTo>
                  <a:lnTo>
                    <a:pt x="96" y="686"/>
                  </a:lnTo>
                  <a:lnTo>
                    <a:pt x="27" y="686"/>
                  </a:lnTo>
                  <a:lnTo>
                    <a:pt x="27" y="654"/>
                  </a:lnTo>
                  <a:lnTo>
                    <a:pt x="27" y="625"/>
                  </a:lnTo>
                  <a:lnTo>
                    <a:pt x="27" y="596"/>
                  </a:lnTo>
                  <a:lnTo>
                    <a:pt x="27" y="570"/>
                  </a:lnTo>
                  <a:lnTo>
                    <a:pt x="27" y="543"/>
                  </a:lnTo>
                  <a:lnTo>
                    <a:pt x="27" y="517"/>
                  </a:lnTo>
                  <a:lnTo>
                    <a:pt x="27" y="491"/>
                  </a:lnTo>
                  <a:lnTo>
                    <a:pt x="27" y="467"/>
                  </a:lnTo>
                  <a:lnTo>
                    <a:pt x="27" y="443"/>
                  </a:lnTo>
                  <a:lnTo>
                    <a:pt x="32" y="422"/>
                  </a:lnTo>
                  <a:lnTo>
                    <a:pt x="32" y="398"/>
                  </a:lnTo>
                  <a:lnTo>
                    <a:pt x="32" y="377"/>
                  </a:lnTo>
                  <a:lnTo>
                    <a:pt x="32" y="356"/>
                  </a:lnTo>
                  <a:lnTo>
                    <a:pt x="32" y="337"/>
                  </a:lnTo>
                  <a:lnTo>
                    <a:pt x="32" y="319"/>
                  </a:lnTo>
                  <a:lnTo>
                    <a:pt x="32" y="301"/>
                  </a:lnTo>
                  <a:lnTo>
                    <a:pt x="32" y="285"/>
                  </a:lnTo>
                  <a:lnTo>
                    <a:pt x="32" y="269"/>
                  </a:lnTo>
                  <a:lnTo>
                    <a:pt x="32" y="253"/>
                  </a:lnTo>
                  <a:lnTo>
                    <a:pt x="32" y="237"/>
                  </a:lnTo>
                  <a:lnTo>
                    <a:pt x="32" y="224"/>
                  </a:lnTo>
                  <a:lnTo>
                    <a:pt x="32" y="211"/>
                  </a:lnTo>
                  <a:lnTo>
                    <a:pt x="32" y="198"/>
                  </a:lnTo>
                  <a:lnTo>
                    <a:pt x="32" y="187"/>
                  </a:lnTo>
                  <a:lnTo>
                    <a:pt x="32" y="176"/>
                  </a:lnTo>
                  <a:lnTo>
                    <a:pt x="32" y="166"/>
                  </a:lnTo>
                  <a:lnTo>
                    <a:pt x="32" y="158"/>
                  </a:lnTo>
                  <a:lnTo>
                    <a:pt x="32" y="147"/>
                  </a:lnTo>
                  <a:lnTo>
                    <a:pt x="32" y="142"/>
                  </a:lnTo>
                  <a:lnTo>
                    <a:pt x="32" y="134"/>
                  </a:lnTo>
                  <a:lnTo>
                    <a:pt x="32" y="129"/>
                  </a:lnTo>
                  <a:lnTo>
                    <a:pt x="32" y="124"/>
                  </a:lnTo>
                  <a:lnTo>
                    <a:pt x="27" y="108"/>
                  </a:lnTo>
                  <a:lnTo>
                    <a:pt x="27" y="92"/>
                  </a:lnTo>
                  <a:lnTo>
                    <a:pt x="22" y="79"/>
                  </a:lnTo>
                  <a:lnTo>
                    <a:pt x="18" y="68"/>
                  </a:lnTo>
                  <a:lnTo>
                    <a:pt x="13" y="58"/>
                  </a:lnTo>
                  <a:lnTo>
                    <a:pt x="13" y="50"/>
                  </a:lnTo>
                  <a:lnTo>
                    <a:pt x="9" y="44"/>
                  </a:lnTo>
                  <a:lnTo>
                    <a:pt x="4" y="3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4" name="组合 29"/>
          <p:cNvGrpSpPr/>
          <p:nvPr/>
        </p:nvGrpSpPr>
        <p:grpSpPr>
          <a:xfrm>
            <a:off x="7046913" y="2830513"/>
            <a:ext cx="2084387" cy="2327275"/>
            <a:chOff x="5392738" y="828675"/>
            <a:chExt cx="2084388" cy="2327276"/>
          </a:xfrm>
        </p:grpSpPr>
        <p:sp>
          <p:nvSpPr>
            <p:cNvPr id="17432" name="Freeform 16"/>
            <p:cNvSpPr/>
            <p:nvPr/>
          </p:nvSpPr>
          <p:spPr>
            <a:xfrm>
              <a:off x="5392738" y="1352550"/>
              <a:ext cx="1066800" cy="1685925"/>
            </a:xfrm>
            <a:custGeom>
              <a:avLst/>
              <a:gdLst>
                <a:gd name="txL" fmla="*/ 0 w 672"/>
                <a:gd name="txT" fmla="*/ 0 h 1062"/>
                <a:gd name="txR" fmla="*/ 672 w 672"/>
                <a:gd name="txB" fmla="*/ 1062 h 1062"/>
              </a:gdLst>
              <a:ahLst/>
              <a:cxnLst>
                <a:cxn ang="0">
                  <a:pos x="124" y="959"/>
                </a:cxn>
                <a:cxn ang="0">
                  <a:pos x="179" y="917"/>
                </a:cxn>
                <a:cxn ang="0">
                  <a:pos x="233" y="869"/>
                </a:cxn>
                <a:cxn ang="0">
                  <a:pos x="288" y="816"/>
                </a:cxn>
                <a:cxn ang="0">
                  <a:pos x="339" y="758"/>
                </a:cxn>
                <a:cxn ang="0">
                  <a:pos x="384" y="697"/>
                </a:cxn>
                <a:cxn ang="0">
                  <a:pos x="430" y="637"/>
                </a:cxn>
                <a:cxn ang="0">
                  <a:pos x="467" y="571"/>
                </a:cxn>
                <a:cxn ang="0">
                  <a:pos x="508" y="470"/>
                </a:cxn>
                <a:cxn ang="0">
                  <a:pos x="544" y="370"/>
                </a:cxn>
                <a:cxn ang="0">
                  <a:pos x="563" y="299"/>
                </a:cxn>
                <a:cxn ang="0">
                  <a:pos x="572" y="227"/>
                </a:cxn>
                <a:cxn ang="0">
                  <a:pos x="581" y="161"/>
                </a:cxn>
                <a:cxn ang="0">
                  <a:pos x="581" y="95"/>
                </a:cxn>
                <a:cxn ang="0">
                  <a:pos x="572" y="0"/>
                </a:cxn>
                <a:cxn ang="0">
                  <a:pos x="618" y="6"/>
                </a:cxn>
                <a:cxn ang="0">
                  <a:pos x="654" y="22"/>
                </a:cxn>
                <a:cxn ang="0">
                  <a:pos x="663" y="40"/>
                </a:cxn>
                <a:cxn ang="0">
                  <a:pos x="672" y="64"/>
                </a:cxn>
                <a:cxn ang="0">
                  <a:pos x="672" y="98"/>
                </a:cxn>
                <a:cxn ang="0">
                  <a:pos x="672" y="143"/>
                </a:cxn>
                <a:cxn ang="0">
                  <a:pos x="663" y="190"/>
                </a:cxn>
                <a:cxn ang="0">
                  <a:pos x="650" y="243"/>
                </a:cxn>
                <a:cxn ang="0">
                  <a:pos x="640" y="299"/>
                </a:cxn>
                <a:cxn ang="0">
                  <a:pos x="627" y="359"/>
                </a:cxn>
                <a:cxn ang="0">
                  <a:pos x="608" y="420"/>
                </a:cxn>
                <a:cxn ang="0">
                  <a:pos x="558" y="542"/>
                </a:cxn>
                <a:cxn ang="0">
                  <a:pos x="512" y="634"/>
                </a:cxn>
                <a:cxn ang="0">
                  <a:pos x="476" y="692"/>
                </a:cxn>
                <a:cxn ang="0">
                  <a:pos x="435" y="748"/>
                </a:cxn>
                <a:cxn ang="0">
                  <a:pos x="393" y="800"/>
                </a:cxn>
                <a:cxn ang="0">
                  <a:pos x="343" y="851"/>
                </a:cxn>
                <a:cxn ang="0">
                  <a:pos x="288" y="898"/>
                </a:cxn>
                <a:cxn ang="0">
                  <a:pos x="233" y="943"/>
                </a:cxn>
                <a:cxn ang="0">
                  <a:pos x="174" y="980"/>
                </a:cxn>
                <a:cxn ang="0">
                  <a:pos x="110" y="1014"/>
                </a:cxn>
                <a:cxn ang="0">
                  <a:pos x="55" y="1041"/>
                </a:cxn>
                <a:cxn ang="0">
                  <a:pos x="23" y="1056"/>
                </a:cxn>
                <a:cxn ang="0">
                  <a:pos x="9" y="1062"/>
                </a:cxn>
                <a:cxn ang="0">
                  <a:pos x="5" y="1062"/>
                </a:cxn>
                <a:cxn ang="0">
                  <a:pos x="0" y="1062"/>
                </a:cxn>
                <a:cxn ang="0">
                  <a:pos x="5" y="1054"/>
                </a:cxn>
                <a:cxn ang="0">
                  <a:pos x="19" y="1035"/>
                </a:cxn>
                <a:cxn ang="0">
                  <a:pos x="51" y="1009"/>
                </a:cxn>
                <a:cxn ang="0">
                  <a:pos x="96" y="980"/>
                </a:cxn>
              </a:cxnLst>
              <a:rect l="txL" t="txT" r="txR" b="txB"/>
              <a:pathLst>
                <a:path w="672" h="1062">
                  <a:moveTo>
                    <a:pt x="96" y="980"/>
                  </a:moveTo>
                  <a:lnTo>
                    <a:pt x="124" y="959"/>
                  </a:lnTo>
                  <a:lnTo>
                    <a:pt x="151" y="938"/>
                  </a:lnTo>
                  <a:lnTo>
                    <a:pt x="179" y="917"/>
                  </a:lnTo>
                  <a:lnTo>
                    <a:pt x="206" y="893"/>
                  </a:lnTo>
                  <a:lnTo>
                    <a:pt x="233" y="869"/>
                  </a:lnTo>
                  <a:lnTo>
                    <a:pt x="261" y="843"/>
                  </a:lnTo>
                  <a:lnTo>
                    <a:pt x="288" y="816"/>
                  </a:lnTo>
                  <a:lnTo>
                    <a:pt x="316" y="787"/>
                  </a:lnTo>
                  <a:lnTo>
                    <a:pt x="339" y="758"/>
                  </a:lnTo>
                  <a:lnTo>
                    <a:pt x="361" y="729"/>
                  </a:lnTo>
                  <a:lnTo>
                    <a:pt x="384" y="697"/>
                  </a:lnTo>
                  <a:lnTo>
                    <a:pt x="407" y="668"/>
                  </a:lnTo>
                  <a:lnTo>
                    <a:pt x="430" y="637"/>
                  </a:lnTo>
                  <a:lnTo>
                    <a:pt x="448" y="605"/>
                  </a:lnTo>
                  <a:lnTo>
                    <a:pt x="467" y="571"/>
                  </a:lnTo>
                  <a:lnTo>
                    <a:pt x="480" y="539"/>
                  </a:lnTo>
                  <a:lnTo>
                    <a:pt x="508" y="470"/>
                  </a:lnTo>
                  <a:lnTo>
                    <a:pt x="531" y="404"/>
                  </a:lnTo>
                  <a:lnTo>
                    <a:pt x="544" y="370"/>
                  </a:lnTo>
                  <a:lnTo>
                    <a:pt x="554" y="333"/>
                  </a:lnTo>
                  <a:lnTo>
                    <a:pt x="563" y="299"/>
                  </a:lnTo>
                  <a:lnTo>
                    <a:pt x="567" y="264"/>
                  </a:lnTo>
                  <a:lnTo>
                    <a:pt x="572" y="227"/>
                  </a:lnTo>
                  <a:lnTo>
                    <a:pt x="576" y="193"/>
                  </a:lnTo>
                  <a:lnTo>
                    <a:pt x="581" y="161"/>
                  </a:lnTo>
                  <a:lnTo>
                    <a:pt x="581" y="127"/>
                  </a:lnTo>
                  <a:lnTo>
                    <a:pt x="581" y="95"/>
                  </a:lnTo>
                  <a:lnTo>
                    <a:pt x="581" y="64"/>
                  </a:lnTo>
                  <a:lnTo>
                    <a:pt x="572" y="0"/>
                  </a:lnTo>
                  <a:lnTo>
                    <a:pt x="595" y="3"/>
                  </a:lnTo>
                  <a:lnTo>
                    <a:pt x="618" y="6"/>
                  </a:lnTo>
                  <a:lnTo>
                    <a:pt x="636" y="14"/>
                  </a:lnTo>
                  <a:lnTo>
                    <a:pt x="654" y="22"/>
                  </a:lnTo>
                  <a:lnTo>
                    <a:pt x="659" y="29"/>
                  </a:lnTo>
                  <a:lnTo>
                    <a:pt x="663" y="40"/>
                  </a:lnTo>
                  <a:lnTo>
                    <a:pt x="668" y="51"/>
                  </a:lnTo>
                  <a:lnTo>
                    <a:pt x="672" y="64"/>
                  </a:lnTo>
                  <a:lnTo>
                    <a:pt x="672" y="80"/>
                  </a:lnTo>
                  <a:lnTo>
                    <a:pt x="672" y="98"/>
                  </a:lnTo>
                  <a:lnTo>
                    <a:pt x="672" y="119"/>
                  </a:lnTo>
                  <a:lnTo>
                    <a:pt x="672" y="143"/>
                  </a:lnTo>
                  <a:lnTo>
                    <a:pt x="668" y="167"/>
                  </a:lnTo>
                  <a:lnTo>
                    <a:pt x="663" y="190"/>
                  </a:lnTo>
                  <a:lnTo>
                    <a:pt x="659" y="217"/>
                  </a:lnTo>
                  <a:lnTo>
                    <a:pt x="650" y="243"/>
                  </a:lnTo>
                  <a:lnTo>
                    <a:pt x="645" y="270"/>
                  </a:lnTo>
                  <a:lnTo>
                    <a:pt x="640" y="299"/>
                  </a:lnTo>
                  <a:lnTo>
                    <a:pt x="631" y="328"/>
                  </a:lnTo>
                  <a:lnTo>
                    <a:pt x="627" y="359"/>
                  </a:lnTo>
                  <a:lnTo>
                    <a:pt x="618" y="391"/>
                  </a:lnTo>
                  <a:lnTo>
                    <a:pt x="608" y="420"/>
                  </a:lnTo>
                  <a:lnTo>
                    <a:pt x="586" y="481"/>
                  </a:lnTo>
                  <a:lnTo>
                    <a:pt x="558" y="542"/>
                  </a:lnTo>
                  <a:lnTo>
                    <a:pt x="531" y="602"/>
                  </a:lnTo>
                  <a:lnTo>
                    <a:pt x="512" y="634"/>
                  </a:lnTo>
                  <a:lnTo>
                    <a:pt x="494" y="663"/>
                  </a:lnTo>
                  <a:lnTo>
                    <a:pt x="476" y="692"/>
                  </a:lnTo>
                  <a:lnTo>
                    <a:pt x="457" y="721"/>
                  </a:lnTo>
                  <a:lnTo>
                    <a:pt x="435" y="748"/>
                  </a:lnTo>
                  <a:lnTo>
                    <a:pt x="412" y="774"/>
                  </a:lnTo>
                  <a:lnTo>
                    <a:pt x="393" y="800"/>
                  </a:lnTo>
                  <a:lnTo>
                    <a:pt x="366" y="827"/>
                  </a:lnTo>
                  <a:lnTo>
                    <a:pt x="343" y="851"/>
                  </a:lnTo>
                  <a:lnTo>
                    <a:pt x="316" y="877"/>
                  </a:lnTo>
                  <a:lnTo>
                    <a:pt x="288" y="898"/>
                  </a:lnTo>
                  <a:lnTo>
                    <a:pt x="261" y="922"/>
                  </a:lnTo>
                  <a:lnTo>
                    <a:pt x="233" y="943"/>
                  </a:lnTo>
                  <a:lnTo>
                    <a:pt x="201" y="961"/>
                  </a:lnTo>
                  <a:lnTo>
                    <a:pt x="174" y="980"/>
                  </a:lnTo>
                  <a:lnTo>
                    <a:pt x="142" y="998"/>
                  </a:lnTo>
                  <a:lnTo>
                    <a:pt x="110" y="1014"/>
                  </a:lnTo>
                  <a:lnTo>
                    <a:pt x="83" y="1027"/>
                  </a:lnTo>
                  <a:lnTo>
                    <a:pt x="55" y="1041"/>
                  </a:lnTo>
                  <a:lnTo>
                    <a:pt x="37" y="1049"/>
                  </a:lnTo>
                  <a:lnTo>
                    <a:pt x="23" y="1056"/>
                  </a:lnTo>
                  <a:lnTo>
                    <a:pt x="14" y="1059"/>
                  </a:lnTo>
                  <a:lnTo>
                    <a:pt x="9" y="1062"/>
                  </a:lnTo>
                  <a:lnTo>
                    <a:pt x="5" y="1062"/>
                  </a:lnTo>
                  <a:lnTo>
                    <a:pt x="0" y="1062"/>
                  </a:lnTo>
                  <a:lnTo>
                    <a:pt x="0" y="1059"/>
                  </a:lnTo>
                  <a:lnTo>
                    <a:pt x="5" y="1054"/>
                  </a:lnTo>
                  <a:lnTo>
                    <a:pt x="9" y="1046"/>
                  </a:lnTo>
                  <a:lnTo>
                    <a:pt x="19" y="1035"/>
                  </a:lnTo>
                  <a:lnTo>
                    <a:pt x="32" y="1022"/>
                  </a:lnTo>
                  <a:lnTo>
                    <a:pt x="51" y="1009"/>
                  </a:lnTo>
                  <a:lnTo>
                    <a:pt x="73" y="996"/>
                  </a:lnTo>
                  <a:lnTo>
                    <a:pt x="96" y="98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3" name="Freeform 17"/>
            <p:cNvSpPr/>
            <p:nvPr/>
          </p:nvSpPr>
          <p:spPr>
            <a:xfrm>
              <a:off x="6518275" y="1973263"/>
              <a:ext cx="479425" cy="700088"/>
            </a:xfrm>
            <a:custGeom>
              <a:avLst/>
              <a:gdLst>
                <a:gd name="txL" fmla="*/ 0 w 302"/>
                <a:gd name="txT" fmla="*/ 0 h 441"/>
                <a:gd name="txR" fmla="*/ 302 w 302"/>
                <a:gd name="txB" fmla="*/ 441 h 441"/>
              </a:gdLst>
              <a:ahLst/>
              <a:cxnLst>
                <a:cxn ang="0">
                  <a:pos x="133" y="386"/>
                </a:cxn>
                <a:cxn ang="0">
                  <a:pos x="110" y="399"/>
                </a:cxn>
                <a:cxn ang="0">
                  <a:pos x="91" y="412"/>
                </a:cxn>
                <a:cxn ang="0">
                  <a:pos x="82" y="423"/>
                </a:cxn>
                <a:cxn ang="0">
                  <a:pos x="59" y="436"/>
                </a:cxn>
                <a:cxn ang="0">
                  <a:pos x="41" y="441"/>
                </a:cxn>
                <a:cxn ang="0">
                  <a:pos x="37" y="438"/>
                </a:cxn>
                <a:cxn ang="0">
                  <a:pos x="27" y="430"/>
                </a:cxn>
                <a:cxn ang="0">
                  <a:pos x="23" y="417"/>
                </a:cxn>
                <a:cxn ang="0">
                  <a:pos x="14" y="396"/>
                </a:cxn>
                <a:cxn ang="0">
                  <a:pos x="9" y="378"/>
                </a:cxn>
                <a:cxn ang="0">
                  <a:pos x="5" y="364"/>
                </a:cxn>
                <a:cxn ang="0">
                  <a:pos x="0" y="351"/>
                </a:cxn>
                <a:cxn ang="0">
                  <a:pos x="0" y="346"/>
                </a:cxn>
                <a:cxn ang="0">
                  <a:pos x="9" y="333"/>
                </a:cxn>
                <a:cxn ang="0">
                  <a:pos x="27" y="314"/>
                </a:cxn>
                <a:cxn ang="0">
                  <a:pos x="41" y="301"/>
                </a:cxn>
                <a:cxn ang="0">
                  <a:pos x="55" y="285"/>
                </a:cxn>
                <a:cxn ang="0">
                  <a:pos x="73" y="264"/>
                </a:cxn>
                <a:cxn ang="0">
                  <a:pos x="96" y="238"/>
                </a:cxn>
                <a:cxn ang="0">
                  <a:pos x="137" y="180"/>
                </a:cxn>
                <a:cxn ang="0">
                  <a:pos x="169" y="122"/>
                </a:cxn>
                <a:cxn ang="0">
                  <a:pos x="183" y="74"/>
                </a:cxn>
                <a:cxn ang="0">
                  <a:pos x="183" y="32"/>
                </a:cxn>
                <a:cxn ang="0">
                  <a:pos x="183" y="19"/>
                </a:cxn>
                <a:cxn ang="0">
                  <a:pos x="183" y="8"/>
                </a:cxn>
                <a:cxn ang="0">
                  <a:pos x="187" y="3"/>
                </a:cxn>
                <a:cxn ang="0">
                  <a:pos x="201" y="0"/>
                </a:cxn>
                <a:cxn ang="0">
                  <a:pos x="210" y="3"/>
                </a:cxn>
                <a:cxn ang="0">
                  <a:pos x="219" y="8"/>
                </a:cxn>
                <a:cxn ang="0">
                  <a:pos x="233" y="19"/>
                </a:cxn>
                <a:cxn ang="0">
                  <a:pos x="247" y="32"/>
                </a:cxn>
                <a:cxn ang="0">
                  <a:pos x="270" y="66"/>
                </a:cxn>
                <a:cxn ang="0">
                  <a:pos x="274" y="90"/>
                </a:cxn>
                <a:cxn ang="0">
                  <a:pos x="274" y="106"/>
                </a:cxn>
                <a:cxn ang="0">
                  <a:pos x="265" y="124"/>
                </a:cxn>
                <a:cxn ang="0">
                  <a:pos x="247" y="145"/>
                </a:cxn>
                <a:cxn ang="0">
                  <a:pos x="229" y="172"/>
                </a:cxn>
                <a:cxn ang="0">
                  <a:pos x="201" y="203"/>
                </a:cxn>
                <a:cxn ang="0">
                  <a:pos x="174" y="232"/>
                </a:cxn>
                <a:cxn ang="0">
                  <a:pos x="123" y="280"/>
                </a:cxn>
                <a:cxn ang="0">
                  <a:pos x="101" y="301"/>
                </a:cxn>
                <a:cxn ang="0">
                  <a:pos x="87" y="317"/>
                </a:cxn>
                <a:cxn ang="0">
                  <a:pos x="78" y="328"/>
                </a:cxn>
                <a:cxn ang="0">
                  <a:pos x="82" y="333"/>
                </a:cxn>
                <a:cxn ang="0">
                  <a:pos x="87" y="335"/>
                </a:cxn>
                <a:cxn ang="0">
                  <a:pos x="105" y="333"/>
                </a:cxn>
                <a:cxn ang="0">
                  <a:pos x="133" y="325"/>
                </a:cxn>
                <a:cxn ang="0">
                  <a:pos x="174" y="314"/>
                </a:cxn>
                <a:cxn ang="0">
                  <a:pos x="215" y="301"/>
                </a:cxn>
                <a:cxn ang="0">
                  <a:pos x="247" y="293"/>
                </a:cxn>
                <a:cxn ang="0">
                  <a:pos x="270" y="288"/>
                </a:cxn>
                <a:cxn ang="0">
                  <a:pos x="288" y="288"/>
                </a:cxn>
                <a:cxn ang="0">
                  <a:pos x="261" y="330"/>
                </a:cxn>
                <a:cxn ang="0">
                  <a:pos x="187" y="357"/>
                </a:cxn>
                <a:cxn ang="0">
                  <a:pos x="155" y="370"/>
                </a:cxn>
              </a:cxnLst>
              <a:rect l="txL" t="txT" r="txR" b="txB"/>
              <a:pathLst>
                <a:path w="302" h="441">
                  <a:moveTo>
                    <a:pt x="155" y="370"/>
                  </a:moveTo>
                  <a:lnTo>
                    <a:pt x="133" y="386"/>
                  </a:lnTo>
                  <a:lnTo>
                    <a:pt x="119" y="391"/>
                  </a:lnTo>
                  <a:lnTo>
                    <a:pt x="110" y="399"/>
                  </a:lnTo>
                  <a:lnTo>
                    <a:pt x="101" y="404"/>
                  </a:lnTo>
                  <a:lnTo>
                    <a:pt x="91" y="412"/>
                  </a:lnTo>
                  <a:lnTo>
                    <a:pt x="87" y="417"/>
                  </a:lnTo>
                  <a:lnTo>
                    <a:pt x="82" y="423"/>
                  </a:lnTo>
                  <a:lnTo>
                    <a:pt x="69" y="430"/>
                  </a:lnTo>
                  <a:lnTo>
                    <a:pt x="59" y="436"/>
                  </a:lnTo>
                  <a:lnTo>
                    <a:pt x="50" y="441"/>
                  </a:lnTo>
                  <a:lnTo>
                    <a:pt x="41" y="441"/>
                  </a:lnTo>
                  <a:lnTo>
                    <a:pt x="37" y="441"/>
                  </a:lnTo>
                  <a:lnTo>
                    <a:pt x="37" y="438"/>
                  </a:lnTo>
                  <a:lnTo>
                    <a:pt x="32" y="436"/>
                  </a:lnTo>
                  <a:lnTo>
                    <a:pt x="27" y="430"/>
                  </a:lnTo>
                  <a:lnTo>
                    <a:pt x="23" y="425"/>
                  </a:lnTo>
                  <a:lnTo>
                    <a:pt x="23" y="417"/>
                  </a:lnTo>
                  <a:lnTo>
                    <a:pt x="18" y="407"/>
                  </a:lnTo>
                  <a:lnTo>
                    <a:pt x="14" y="396"/>
                  </a:lnTo>
                  <a:lnTo>
                    <a:pt x="14" y="388"/>
                  </a:lnTo>
                  <a:lnTo>
                    <a:pt x="9" y="378"/>
                  </a:lnTo>
                  <a:lnTo>
                    <a:pt x="5" y="370"/>
                  </a:lnTo>
                  <a:lnTo>
                    <a:pt x="5" y="364"/>
                  </a:lnTo>
                  <a:lnTo>
                    <a:pt x="0" y="357"/>
                  </a:lnTo>
                  <a:lnTo>
                    <a:pt x="0" y="351"/>
                  </a:lnTo>
                  <a:lnTo>
                    <a:pt x="0" y="349"/>
                  </a:lnTo>
                  <a:lnTo>
                    <a:pt x="0" y="346"/>
                  </a:lnTo>
                  <a:lnTo>
                    <a:pt x="0" y="338"/>
                  </a:lnTo>
                  <a:lnTo>
                    <a:pt x="9" y="333"/>
                  </a:lnTo>
                  <a:lnTo>
                    <a:pt x="14" y="322"/>
                  </a:lnTo>
                  <a:lnTo>
                    <a:pt x="27" y="314"/>
                  </a:lnTo>
                  <a:lnTo>
                    <a:pt x="32" y="309"/>
                  </a:lnTo>
                  <a:lnTo>
                    <a:pt x="41" y="301"/>
                  </a:lnTo>
                  <a:lnTo>
                    <a:pt x="46" y="293"/>
                  </a:lnTo>
                  <a:lnTo>
                    <a:pt x="55" y="285"/>
                  </a:lnTo>
                  <a:lnTo>
                    <a:pt x="64" y="275"/>
                  </a:lnTo>
                  <a:lnTo>
                    <a:pt x="73" y="264"/>
                  </a:lnTo>
                  <a:lnTo>
                    <a:pt x="87" y="251"/>
                  </a:lnTo>
                  <a:lnTo>
                    <a:pt x="96" y="238"/>
                  </a:lnTo>
                  <a:lnTo>
                    <a:pt x="119" y="209"/>
                  </a:lnTo>
                  <a:lnTo>
                    <a:pt x="137" y="180"/>
                  </a:lnTo>
                  <a:lnTo>
                    <a:pt x="155" y="151"/>
                  </a:lnTo>
                  <a:lnTo>
                    <a:pt x="169" y="122"/>
                  </a:lnTo>
                  <a:lnTo>
                    <a:pt x="178" y="98"/>
                  </a:lnTo>
                  <a:lnTo>
                    <a:pt x="183" y="74"/>
                  </a:lnTo>
                  <a:lnTo>
                    <a:pt x="187" y="53"/>
                  </a:lnTo>
                  <a:lnTo>
                    <a:pt x="183" y="32"/>
                  </a:lnTo>
                  <a:lnTo>
                    <a:pt x="183" y="27"/>
                  </a:lnTo>
                  <a:lnTo>
                    <a:pt x="183" y="19"/>
                  </a:lnTo>
                  <a:lnTo>
                    <a:pt x="183" y="13"/>
                  </a:lnTo>
                  <a:lnTo>
                    <a:pt x="183" y="8"/>
                  </a:lnTo>
                  <a:lnTo>
                    <a:pt x="187" y="5"/>
                  </a:lnTo>
                  <a:lnTo>
                    <a:pt x="187" y="3"/>
                  </a:lnTo>
                  <a:lnTo>
                    <a:pt x="192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0" y="3"/>
                  </a:lnTo>
                  <a:lnTo>
                    <a:pt x="215" y="5"/>
                  </a:lnTo>
                  <a:lnTo>
                    <a:pt x="219" y="8"/>
                  </a:lnTo>
                  <a:lnTo>
                    <a:pt x="229" y="13"/>
                  </a:lnTo>
                  <a:lnTo>
                    <a:pt x="233" y="19"/>
                  </a:lnTo>
                  <a:lnTo>
                    <a:pt x="242" y="27"/>
                  </a:lnTo>
                  <a:lnTo>
                    <a:pt x="247" y="32"/>
                  </a:lnTo>
                  <a:lnTo>
                    <a:pt x="261" y="50"/>
                  </a:lnTo>
                  <a:lnTo>
                    <a:pt x="270" y="66"/>
                  </a:lnTo>
                  <a:lnTo>
                    <a:pt x="274" y="79"/>
                  </a:lnTo>
                  <a:lnTo>
                    <a:pt x="274" y="90"/>
                  </a:lnTo>
                  <a:lnTo>
                    <a:pt x="274" y="98"/>
                  </a:lnTo>
                  <a:lnTo>
                    <a:pt x="274" y="106"/>
                  </a:lnTo>
                  <a:lnTo>
                    <a:pt x="270" y="114"/>
                  </a:lnTo>
                  <a:lnTo>
                    <a:pt x="265" y="124"/>
                  </a:lnTo>
                  <a:lnTo>
                    <a:pt x="256" y="135"/>
                  </a:lnTo>
                  <a:lnTo>
                    <a:pt x="247" y="145"/>
                  </a:lnTo>
                  <a:lnTo>
                    <a:pt x="238" y="159"/>
                  </a:lnTo>
                  <a:lnTo>
                    <a:pt x="229" y="172"/>
                  </a:lnTo>
                  <a:lnTo>
                    <a:pt x="215" y="190"/>
                  </a:lnTo>
                  <a:lnTo>
                    <a:pt x="201" y="203"/>
                  </a:lnTo>
                  <a:lnTo>
                    <a:pt x="187" y="219"/>
                  </a:lnTo>
                  <a:lnTo>
                    <a:pt x="174" y="232"/>
                  </a:lnTo>
                  <a:lnTo>
                    <a:pt x="146" y="256"/>
                  </a:lnTo>
                  <a:lnTo>
                    <a:pt x="123" y="280"/>
                  </a:lnTo>
                  <a:lnTo>
                    <a:pt x="110" y="293"/>
                  </a:lnTo>
                  <a:lnTo>
                    <a:pt x="101" y="301"/>
                  </a:lnTo>
                  <a:lnTo>
                    <a:pt x="91" y="309"/>
                  </a:lnTo>
                  <a:lnTo>
                    <a:pt x="87" y="317"/>
                  </a:lnTo>
                  <a:lnTo>
                    <a:pt x="82" y="322"/>
                  </a:lnTo>
                  <a:lnTo>
                    <a:pt x="78" y="328"/>
                  </a:lnTo>
                  <a:lnTo>
                    <a:pt x="78" y="330"/>
                  </a:lnTo>
                  <a:lnTo>
                    <a:pt x="82" y="333"/>
                  </a:lnTo>
                  <a:lnTo>
                    <a:pt x="82" y="335"/>
                  </a:lnTo>
                  <a:lnTo>
                    <a:pt x="87" y="335"/>
                  </a:lnTo>
                  <a:lnTo>
                    <a:pt x="96" y="335"/>
                  </a:lnTo>
                  <a:lnTo>
                    <a:pt x="105" y="333"/>
                  </a:lnTo>
                  <a:lnTo>
                    <a:pt x="119" y="330"/>
                  </a:lnTo>
                  <a:lnTo>
                    <a:pt x="133" y="325"/>
                  </a:lnTo>
                  <a:lnTo>
                    <a:pt x="151" y="320"/>
                  </a:lnTo>
                  <a:lnTo>
                    <a:pt x="174" y="314"/>
                  </a:lnTo>
                  <a:lnTo>
                    <a:pt x="192" y="306"/>
                  </a:lnTo>
                  <a:lnTo>
                    <a:pt x="215" y="301"/>
                  </a:lnTo>
                  <a:lnTo>
                    <a:pt x="229" y="296"/>
                  </a:lnTo>
                  <a:lnTo>
                    <a:pt x="247" y="293"/>
                  </a:lnTo>
                  <a:lnTo>
                    <a:pt x="261" y="291"/>
                  </a:lnTo>
                  <a:lnTo>
                    <a:pt x="270" y="288"/>
                  </a:lnTo>
                  <a:lnTo>
                    <a:pt x="279" y="288"/>
                  </a:lnTo>
                  <a:lnTo>
                    <a:pt x="288" y="288"/>
                  </a:lnTo>
                  <a:lnTo>
                    <a:pt x="302" y="320"/>
                  </a:lnTo>
                  <a:lnTo>
                    <a:pt x="261" y="330"/>
                  </a:lnTo>
                  <a:lnTo>
                    <a:pt x="219" y="343"/>
                  </a:lnTo>
                  <a:lnTo>
                    <a:pt x="187" y="357"/>
                  </a:lnTo>
                  <a:lnTo>
                    <a:pt x="155" y="37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4" name="Freeform 18"/>
            <p:cNvSpPr/>
            <p:nvPr/>
          </p:nvSpPr>
          <p:spPr>
            <a:xfrm>
              <a:off x="6924675" y="2292350"/>
              <a:ext cx="195263" cy="360363"/>
            </a:xfrm>
            <a:custGeom>
              <a:avLst/>
              <a:gdLst>
                <a:gd name="txL" fmla="*/ 0 w 123"/>
                <a:gd name="txT" fmla="*/ 0 h 227"/>
                <a:gd name="txR" fmla="*/ 123 w 123"/>
                <a:gd name="txB" fmla="*/ 227 h 227"/>
              </a:gdLst>
              <a:ahLst/>
              <a:cxnLst>
                <a:cxn ang="0">
                  <a:pos x="37" y="10"/>
                </a:cxn>
                <a:cxn ang="0">
                  <a:pos x="46" y="13"/>
                </a:cxn>
                <a:cxn ang="0">
                  <a:pos x="50" y="18"/>
                </a:cxn>
                <a:cxn ang="0">
                  <a:pos x="59" y="24"/>
                </a:cxn>
                <a:cxn ang="0">
                  <a:pos x="69" y="31"/>
                </a:cxn>
                <a:cxn ang="0">
                  <a:pos x="73" y="42"/>
                </a:cxn>
                <a:cxn ang="0">
                  <a:pos x="82" y="53"/>
                </a:cxn>
                <a:cxn ang="0">
                  <a:pos x="87" y="63"/>
                </a:cxn>
                <a:cxn ang="0">
                  <a:pos x="96" y="74"/>
                </a:cxn>
                <a:cxn ang="0">
                  <a:pos x="105" y="97"/>
                </a:cxn>
                <a:cxn ang="0">
                  <a:pos x="114" y="121"/>
                </a:cxn>
                <a:cxn ang="0">
                  <a:pos x="119" y="132"/>
                </a:cxn>
                <a:cxn ang="0">
                  <a:pos x="119" y="140"/>
                </a:cxn>
                <a:cxn ang="0">
                  <a:pos x="123" y="150"/>
                </a:cxn>
                <a:cxn ang="0">
                  <a:pos x="123" y="158"/>
                </a:cxn>
                <a:cxn ang="0">
                  <a:pos x="123" y="171"/>
                </a:cxn>
                <a:cxn ang="0">
                  <a:pos x="123" y="185"/>
                </a:cxn>
                <a:cxn ang="0">
                  <a:pos x="119" y="198"/>
                </a:cxn>
                <a:cxn ang="0">
                  <a:pos x="119" y="208"/>
                </a:cxn>
                <a:cxn ang="0">
                  <a:pos x="110" y="216"/>
                </a:cxn>
                <a:cxn ang="0">
                  <a:pos x="105" y="222"/>
                </a:cxn>
                <a:cxn ang="0">
                  <a:pos x="101" y="227"/>
                </a:cxn>
                <a:cxn ang="0">
                  <a:pos x="96" y="227"/>
                </a:cxn>
                <a:cxn ang="0">
                  <a:pos x="91" y="227"/>
                </a:cxn>
                <a:cxn ang="0">
                  <a:pos x="91" y="224"/>
                </a:cxn>
                <a:cxn ang="0">
                  <a:pos x="87" y="222"/>
                </a:cxn>
                <a:cxn ang="0">
                  <a:pos x="82" y="216"/>
                </a:cxn>
                <a:cxn ang="0">
                  <a:pos x="73" y="211"/>
                </a:cxn>
                <a:cxn ang="0">
                  <a:pos x="69" y="203"/>
                </a:cxn>
                <a:cxn ang="0">
                  <a:pos x="64" y="193"/>
                </a:cxn>
                <a:cxn ang="0">
                  <a:pos x="59" y="182"/>
                </a:cxn>
                <a:cxn ang="0">
                  <a:pos x="46" y="158"/>
                </a:cxn>
                <a:cxn ang="0">
                  <a:pos x="32" y="132"/>
                </a:cxn>
                <a:cxn ang="0">
                  <a:pos x="27" y="119"/>
                </a:cxn>
                <a:cxn ang="0">
                  <a:pos x="23" y="105"/>
                </a:cxn>
                <a:cxn ang="0">
                  <a:pos x="18" y="90"/>
                </a:cxn>
                <a:cxn ang="0">
                  <a:pos x="14" y="74"/>
                </a:cxn>
                <a:cxn ang="0">
                  <a:pos x="9" y="61"/>
                </a:cxn>
                <a:cxn ang="0">
                  <a:pos x="5" y="47"/>
                </a:cxn>
                <a:cxn ang="0">
                  <a:pos x="0" y="37"/>
                </a:cxn>
                <a:cxn ang="0">
                  <a:pos x="0" y="26"/>
                </a:cxn>
                <a:cxn ang="0">
                  <a:pos x="0" y="18"/>
                </a:cxn>
                <a:cxn ang="0">
                  <a:pos x="0" y="13"/>
                </a:cxn>
                <a:cxn ang="0">
                  <a:pos x="0" y="8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9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23" y="5"/>
                </a:cxn>
                <a:cxn ang="0">
                  <a:pos x="37" y="10"/>
                </a:cxn>
                <a:cxn ang="0">
                  <a:pos x="37" y="10"/>
                </a:cxn>
              </a:cxnLst>
              <a:rect l="txL" t="txT" r="txR" b="txB"/>
              <a:pathLst>
                <a:path w="123" h="227">
                  <a:moveTo>
                    <a:pt x="37" y="10"/>
                  </a:moveTo>
                  <a:lnTo>
                    <a:pt x="46" y="13"/>
                  </a:lnTo>
                  <a:lnTo>
                    <a:pt x="50" y="18"/>
                  </a:lnTo>
                  <a:lnTo>
                    <a:pt x="59" y="24"/>
                  </a:lnTo>
                  <a:lnTo>
                    <a:pt x="69" y="31"/>
                  </a:lnTo>
                  <a:lnTo>
                    <a:pt x="73" y="42"/>
                  </a:lnTo>
                  <a:lnTo>
                    <a:pt x="82" y="53"/>
                  </a:lnTo>
                  <a:lnTo>
                    <a:pt x="87" y="63"/>
                  </a:lnTo>
                  <a:lnTo>
                    <a:pt x="96" y="74"/>
                  </a:lnTo>
                  <a:lnTo>
                    <a:pt x="105" y="97"/>
                  </a:lnTo>
                  <a:lnTo>
                    <a:pt x="114" y="121"/>
                  </a:lnTo>
                  <a:lnTo>
                    <a:pt x="119" y="132"/>
                  </a:lnTo>
                  <a:lnTo>
                    <a:pt x="119" y="140"/>
                  </a:lnTo>
                  <a:lnTo>
                    <a:pt x="123" y="150"/>
                  </a:lnTo>
                  <a:lnTo>
                    <a:pt x="123" y="158"/>
                  </a:lnTo>
                  <a:lnTo>
                    <a:pt x="123" y="171"/>
                  </a:lnTo>
                  <a:lnTo>
                    <a:pt x="123" y="185"/>
                  </a:lnTo>
                  <a:lnTo>
                    <a:pt x="119" y="198"/>
                  </a:lnTo>
                  <a:lnTo>
                    <a:pt x="119" y="208"/>
                  </a:lnTo>
                  <a:lnTo>
                    <a:pt x="110" y="216"/>
                  </a:lnTo>
                  <a:lnTo>
                    <a:pt x="105" y="222"/>
                  </a:lnTo>
                  <a:lnTo>
                    <a:pt x="101" y="227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4"/>
                  </a:lnTo>
                  <a:lnTo>
                    <a:pt x="87" y="222"/>
                  </a:lnTo>
                  <a:lnTo>
                    <a:pt x="82" y="216"/>
                  </a:lnTo>
                  <a:lnTo>
                    <a:pt x="73" y="211"/>
                  </a:lnTo>
                  <a:lnTo>
                    <a:pt x="69" y="203"/>
                  </a:lnTo>
                  <a:lnTo>
                    <a:pt x="64" y="193"/>
                  </a:lnTo>
                  <a:lnTo>
                    <a:pt x="59" y="182"/>
                  </a:lnTo>
                  <a:lnTo>
                    <a:pt x="46" y="158"/>
                  </a:lnTo>
                  <a:lnTo>
                    <a:pt x="32" y="132"/>
                  </a:lnTo>
                  <a:lnTo>
                    <a:pt x="27" y="119"/>
                  </a:lnTo>
                  <a:lnTo>
                    <a:pt x="23" y="105"/>
                  </a:lnTo>
                  <a:lnTo>
                    <a:pt x="18" y="90"/>
                  </a:lnTo>
                  <a:lnTo>
                    <a:pt x="14" y="74"/>
                  </a:lnTo>
                  <a:lnTo>
                    <a:pt x="9" y="61"/>
                  </a:lnTo>
                  <a:lnTo>
                    <a:pt x="5" y="47"/>
                  </a:lnTo>
                  <a:lnTo>
                    <a:pt x="0" y="37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0" y="8"/>
                  </a:lnTo>
                  <a:lnTo>
                    <a:pt x="5" y="2"/>
                  </a:lnTo>
                  <a:lnTo>
                    <a:pt x="9" y="0"/>
                  </a:lnTo>
                  <a:lnTo>
                    <a:pt x="14" y="2"/>
                  </a:lnTo>
                  <a:lnTo>
                    <a:pt x="23" y="5"/>
                  </a:lnTo>
                  <a:lnTo>
                    <a:pt x="37" y="1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5" name="Freeform 19"/>
            <p:cNvSpPr/>
            <p:nvPr/>
          </p:nvSpPr>
          <p:spPr>
            <a:xfrm>
              <a:off x="5995988" y="828675"/>
              <a:ext cx="508000" cy="579438"/>
            </a:xfrm>
            <a:custGeom>
              <a:avLst/>
              <a:gdLst>
                <a:gd name="txL" fmla="*/ 0 w 320"/>
                <a:gd name="txT" fmla="*/ 0 h 365"/>
                <a:gd name="txR" fmla="*/ 320 w 320"/>
                <a:gd name="txB" fmla="*/ 365 h 365"/>
              </a:gdLst>
              <a:ahLst/>
              <a:cxnLst>
                <a:cxn ang="0">
                  <a:pos x="320" y="90"/>
                </a:cxn>
                <a:cxn ang="0">
                  <a:pos x="315" y="93"/>
                </a:cxn>
                <a:cxn ang="0">
                  <a:pos x="315" y="101"/>
                </a:cxn>
                <a:cxn ang="0">
                  <a:pos x="306" y="109"/>
                </a:cxn>
                <a:cxn ang="0">
                  <a:pos x="302" y="117"/>
                </a:cxn>
                <a:cxn ang="0">
                  <a:pos x="292" y="130"/>
                </a:cxn>
                <a:cxn ang="0">
                  <a:pos x="279" y="143"/>
                </a:cxn>
                <a:cxn ang="0">
                  <a:pos x="265" y="156"/>
                </a:cxn>
                <a:cxn ang="0">
                  <a:pos x="247" y="172"/>
                </a:cxn>
                <a:cxn ang="0">
                  <a:pos x="228" y="190"/>
                </a:cxn>
                <a:cxn ang="0">
                  <a:pos x="210" y="212"/>
                </a:cxn>
                <a:cxn ang="0">
                  <a:pos x="187" y="233"/>
                </a:cxn>
                <a:cxn ang="0">
                  <a:pos x="160" y="256"/>
                </a:cxn>
                <a:cxn ang="0">
                  <a:pos x="132" y="280"/>
                </a:cxn>
                <a:cxn ang="0">
                  <a:pos x="105" y="307"/>
                </a:cxn>
                <a:cxn ang="0">
                  <a:pos x="73" y="333"/>
                </a:cxn>
                <a:cxn ang="0">
                  <a:pos x="41" y="365"/>
                </a:cxn>
                <a:cxn ang="0">
                  <a:pos x="0" y="365"/>
                </a:cxn>
                <a:cxn ang="0">
                  <a:pos x="32" y="320"/>
                </a:cxn>
                <a:cxn ang="0">
                  <a:pos x="68" y="275"/>
                </a:cxn>
                <a:cxn ang="0">
                  <a:pos x="87" y="254"/>
                </a:cxn>
                <a:cxn ang="0">
                  <a:pos x="105" y="230"/>
                </a:cxn>
                <a:cxn ang="0">
                  <a:pos x="123" y="204"/>
                </a:cxn>
                <a:cxn ang="0">
                  <a:pos x="137" y="177"/>
                </a:cxn>
                <a:cxn ang="0">
                  <a:pos x="155" y="154"/>
                </a:cxn>
                <a:cxn ang="0">
                  <a:pos x="164" y="130"/>
                </a:cxn>
                <a:cxn ang="0">
                  <a:pos x="178" y="109"/>
                </a:cxn>
                <a:cxn ang="0">
                  <a:pos x="183" y="90"/>
                </a:cxn>
                <a:cxn ang="0">
                  <a:pos x="192" y="74"/>
                </a:cxn>
                <a:cxn ang="0">
                  <a:pos x="192" y="61"/>
                </a:cxn>
                <a:cxn ang="0">
                  <a:pos x="192" y="48"/>
                </a:cxn>
                <a:cxn ang="0">
                  <a:pos x="192" y="37"/>
                </a:cxn>
                <a:cxn ang="0">
                  <a:pos x="192" y="24"/>
                </a:cxn>
                <a:cxn ang="0">
                  <a:pos x="192" y="14"/>
                </a:cxn>
                <a:cxn ang="0">
                  <a:pos x="192" y="8"/>
                </a:cxn>
                <a:cxn ang="0">
                  <a:pos x="196" y="6"/>
                </a:cxn>
                <a:cxn ang="0">
                  <a:pos x="196" y="3"/>
                </a:cxn>
                <a:cxn ang="0">
                  <a:pos x="206" y="0"/>
                </a:cxn>
                <a:cxn ang="0">
                  <a:pos x="210" y="0"/>
                </a:cxn>
                <a:cxn ang="0">
                  <a:pos x="215" y="0"/>
                </a:cxn>
                <a:cxn ang="0">
                  <a:pos x="219" y="3"/>
                </a:cxn>
                <a:cxn ang="0">
                  <a:pos x="228" y="6"/>
                </a:cxn>
                <a:cxn ang="0">
                  <a:pos x="238" y="8"/>
                </a:cxn>
                <a:cxn ang="0">
                  <a:pos x="247" y="14"/>
                </a:cxn>
                <a:cxn ang="0">
                  <a:pos x="256" y="19"/>
                </a:cxn>
                <a:cxn ang="0">
                  <a:pos x="270" y="24"/>
                </a:cxn>
                <a:cxn ang="0">
                  <a:pos x="279" y="32"/>
                </a:cxn>
                <a:cxn ang="0">
                  <a:pos x="292" y="40"/>
                </a:cxn>
                <a:cxn ang="0">
                  <a:pos x="297" y="48"/>
                </a:cxn>
                <a:cxn ang="0">
                  <a:pos x="306" y="56"/>
                </a:cxn>
                <a:cxn ang="0">
                  <a:pos x="311" y="66"/>
                </a:cxn>
                <a:cxn ang="0">
                  <a:pos x="315" y="74"/>
                </a:cxn>
                <a:cxn ang="0">
                  <a:pos x="315" y="82"/>
                </a:cxn>
                <a:cxn ang="0">
                  <a:pos x="320" y="90"/>
                </a:cxn>
                <a:cxn ang="0">
                  <a:pos x="320" y="90"/>
                </a:cxn>
              </a:cxnLst>
              <a:rect l="txL" t="txT" r="txR" b="txB"/>
              <a:pathLst>
                <a:path w="320" h="365">
                  <a:moveTo>
                    <a:pt x="320" y="90"/>
                  </a:moveTo>
                  <a:lnTo>
                    <a:pt x="315" y="93"/>
                  </a:lnTo>
                  <a:lnTo>
                    <a:pt x="315" y="101"/>
                  </a:lnTo>
                  <a:lnTo>
                    <a:pt x="306" y="109"/>
                  </a:lnTo>
                  <a:lnTo>
                    <a:pt x="302" y="117"/>
                  </a:lnTo>
                  <a:lnTo>
                    <a:pt x="292" y="130"/>
                  </a:lnTo>
                  <a:lnTo>
                    <a:pt x="279" y="143"/>
                  </a:lnTo>
                  <a:lnTo>
                    <a:pt x="265" y="156"/>
                  </a:lnTo>
                  <a:lnTo>
                    <a:pt x="247" y="172"/>
                  </a:lnTo>
                  <a:lnTo>
                    <a:pt x="228" y="190"/>
                  </a:lnTo>
                  <a:lnTo>
                    <a:pt x="210" y="212"/>
                  </a:lnTo>
                  <a:lnTo>
                    <a:pt x="187" y="233"/>
                  </a:lnTo>
                  <a:lnTo>
                    <a:pt x="160" y="256"/>
                  </a:lnTo>
                  <a:lnTo>
                    <a:pt x="132" y="280"/>
                  </a:lnTo>
                  <a:lnTo>
                    <a:pt x="105" y="307"/>
                  </a:lnTo>
                  <a:lnTo>
                    <a:pt x="73" y="333"/>
                  </a:lnTo>
                  <a:lnTo>
                    <a:pt x="41" y="365"/>
                  </a:lnTo>
                  <a:lnTo>
                    <a:pt x="0" y="365"/>
                  </a:lnTo>
                  <a:lnTo>
                    <a:pt x="32" y="320"/>
                  </a:lnTo>
                  <a:lnTo>
                    <a:pt x="68" y="275"/>
                  </a:lnTo>
                  <a:lnTo>
                    <a:pt x="87" y="254"/>
                  </a:lnTo>
                  <a:lnTo>
                    <a:pt x="105" y="230"/>
                  </a:lnTo>
                  <a:lnTo>
                    <a:pt x="123" y="204"/>
                  </a:lnTo>
                  <a:lnTo>
                    <a:pt x="137" y="177"/>
                  </a:lnTo>
                  <a:lnTo>
                    <a:pt x="155" y="154"/>
                  </a:lnTo>
                  <a:lnTo>
                    <a:pt x="164" y="130"/>
                  </a:lnTo>
                  <a:lnTo>
                    <a:pt x="178" y="109"/>
                  </a:lnTo>
                  <a:lnTo>
                    <a:pt x="183" y="90"/>
                  </a:lnTo>
                  <a:lnTo>
                    <a:pt x="192" y="74"/>
                  </a:lnTo>
                  <a:lnTo>
                    <a:pt x="192" y="61"/>
                  </a:lnTo>
                  <a:lnTo>
                    <a:pt x="192" y="48"/>
                  </a:lnTo>
                  <a:lnTo>
                    <a:pt x="192" y="37"/>
                  </a:lnTo>
                  <a:lnTo>
                    <a:pt x="192" y="24"/>
                  </a:lnTo>
                  <a:lnTo>
                    <a:pt x="192" y="14"/>
                  </a:lnTo>
                  <a:lnTo>
                    <a:pt x="192" y="8"/>
                  </a:lnTo>
                  <a:lnTo>
                    <a:pt x="196" y="6"/>
                  </a:lnTo>
                  <a:lnTo>
                    <a:pt x="196" y="3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5" y="0"/>
                  </a:lnTo>
                  <a:lnTo>
                    <a:pt x="219" y="3"/>
                  </a:lnTo>
                  <a:lnTo>
                    <a:pt x="228" y="6"/>
                  </a:lnTo>
                  <a:lnTo>
                    <a:pt x="238" y="8"/>
                  </a:lnTo>
                  <a:lnTo>
                    <a:pt x="247" y="14"/>
                  </a:lnTo>
                  <a:lnTo>
                    <a:pt x="256" y="19"/>
                  </a:lnTo>
                  <a:lnTo>
                    <a:pt x="270" y="24"/>
                  </a:lnTo>
                  <a:lnTo>
                    <a:pt x="279" y="32"/>
                  </a:lnTo>
                  <a:lnTo>
                    <a:pt x="292" y="40"/>
                  </a:lnTo>
                  <a:lnTo>
                    <a:pt x="297" y="48"/>
                  </a:lnTo>
                  <a:lnTo>
                    <a:pt x="306" y="56"/>
                  </a:lnTo>
                  <a:lnTo>
                    <a:pt x="311" y="66"/>
                  </a:lnTo>
                  <a:lnTo>
                    <a:pt x="315" y="74"/>
                  </a:lnTo>
                  <a:lnTo>
                    <a:pt x="315" y="82"/>
                  </a:lnTo>
                  <a:lnTo>
                    <a:pt x="320" y="9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6" name="Freeform 20"/>
            <p:cNvSpPr/>
            <p:nvPr/>
          </p:nvSpPr>
          <p:spPr>
            <a:xfrm>
              <a:off x="5748338" y="1374775"/>
              <a:ext cx="327025" cy="762000"/>
            </a:xfrm>
            <a:custGeom>
              <a:avLst/>
              <a:gdLst>
                <a:gd name="txL" fmla="*/ 0 w 206"/>
                <a:gd name="txT" fmla="*/ 0 h 480"/>
                <a:gd name="txR" fmla="*/ 206 w 206"/>
                <a:gd name="txB" fmla="*/ 480 h 480"/>
              </a:gdLst>
              <a:ahLst/>
              <a:cxnLst>
                <a:cxn ang="0">
                  <a:pos x="19" y="58"/>
                </a:cxn>
                <a:cxn ang="0">
                  <a:pos x="5" y="34"/>
                </a:cxn>
                <a:cxn ang="0">
                  <a:pos x="0" y="10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46" y="2"/>
                </a:cxn>
                <a:cxn ang="0">
                  <a:pos x="78" y="8"/>
                </a:cxn>
                <a:cxn ang="0">
                  <a:pos x="119" y="15"/>
                </a:cxn>
                <a:cxn ang="0">
                  <a:pos x="142" y="29"/>
                </a:cxn>
                <a:cxn ang="0">
                  <a:pos x="147" y="50"/>
                </a:cxn>
                <a:cxn ang="0">
                  <a:pos x="147" y="74"/>
                </a:cxn>
                <a:cxn ang="0">
                  <a:pos x="151" y="100"/>
                </a:cxn>
                <a:cxn ang="0">
                  <a:pos x="156" y="134"/>
                </a:cxn>
                <a:cxn ang="0">
                  <a:pos x="160" y="171"/>
                </a:cxn>
                <a:cxn ang="0">
                  <a:pos x="169" y="211"/>
                </a:cxn>
                <a:cxn ang="0">
                  <a:pos x="179" y="256"/>
                </a:cxn>
                <a:cxn ang="0">
                  <a:pos x="188" y="306"/>
                </a:cxn>
                <a:cxn ang="0">
                  <a:pos x="192" y="351"/>
                </a:cxn>
                <a:cxn ang="0">
                  <a:pos x="201" y="388"/>
                </a:cxn>
                <a:cxn ang="0">
                  <a:pos x="206" y="417"/>
                </a:cxn>
                <a:cxn ang="0">
                  <a:pos x="206" y="443"/>
                </a:cxn>
                <a:cxn ang="0">
                  <a:pos x="206" y="462"/>
                </a:cxn>
                <a:cxn ang="0">
                  <a:pos x="206" y="472"/>
                </a:cxn>
                <a:cxn ang="0">
                  <a:pos x="201" y="477"/>
                </a:cxn>
                <a:cxn ang="0">
                  <a:pos x="192" y="480"/>
                </a:cxn>
                <a:cxn ang="0">
                  <a:pos x="183" y="475"/>
                </a:cxn>
                <a:cxn ang="0">
                  <a:pos x="174" y="467"/>
                </a:cxn>
                <a:cxn ang="0">
                  <a:pos x="165" y="454"/>
                </a:cxn>
                <a:cxn ang="0">
                  <a:pos x="156" y="443"/>
                </a:cxn>
                <a:cxn ang="0">
                  <a:pos x="151" y="433"/>
                </a:cxn>
                <a:cxn ang="0">
                  <a:pos x="147" y="417"/>
                </a:cxn>
                <a:cxn ang="0">
                  <a:pos x="142" y="396"/>
                </a:cxn>
                <a:cxn ang="0">
                  <a:pos x="137" y="372"/>
                </a:cxn>
                <a:cxn ang="0">
                  <a:pos x="128" y="345"/>
                </a:cxn>
                <a:cxn ang="0">
                  <a:pos x="119" y="311"/>
                </a:cxn>
                <a:cxn ang="0">
                  <a:pos x="110" y="277"/>
                </a:cxn>
                <a:cxn ang="0">
                  <a:pos x="101" y="237"/>
                </a:cxn>
                <a:cxn ang="0">
                  <a:pos x="92" y="200"/>
                </a:cxn>
                <a:cxn ang="0">
                  <a:pos x="83" y="169"/>
                </a:cxn>
                <a:cxn ang="0">
                  <a:pos x="69" y="142"/>
                </a:cxn>
                <a:cxn ang="0">
                  <a:pos x="60" y="118"/>
                </a:cxn>
                <a:cxn ang="0">
                  <a:pos x="51" y="100"/>
                </a:cxn>
                <a:cxn ang="0">
                  <a:pos x="41" y="87"/>
                </a:cxn>
                <a:cxn ang="0">
                  <a:pos x="32" y="74"/>
                </a:cxn>
                <a:cxn ang="0">
                  <a:pos x="28" y="71"/>
                </a:cxn>
              </a:cxnLst>
              <a:rect l="txL" t="txT" r="txR" b="txB"/>
              <a:pathLst>
                <a:path w="206" h="480">
                  <a:moveTo>
                    <a:pt x="28" y="71"/>
                  </a:moveTo>
                  <a:lnTo>
                    <a:pt x="19" y="58"/>
                  </a:lnTo>
                  <a:lnTo>
                    <a:pt x="9" y="44"/>
                  </a:lnTo>
                  <a:lnTo>
                    <a:pt x="5" y="34"/>
                  </a:lnTo>
                  <a:lnTo>
                    <a:pt x="5" y="21"/>
                  </a:lnTo>
                  <a:lnTo>
                    <a:pt x="0" y="10"/>
                  </a:lnTo>
                  <a:lnTo>
                    <a:pt x="5" y="5"/>
                  </a:lnTo>
                  <a:lnTo>
                    <a:pt x="9" y="2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60" y="5"/>
                  </a:lnTo>
                  <a:lnTo>
                    <a:pt x="78" y="8"/>
                  </a:lnTo>
                  <a:lnTo>
                    <a:pt x="96" y="10"/>
                  </a:lnTo>
                  <a:lnTo>
                    <a:pt x="119" y="15"/>
                  </a:lnTo>
                  <a:lnTo>
                    <a:pt x="142" y="21"/>
                  </a:lnTo>
                  <a:lnTo>
                    <a:pt x="142" y="29"/>
                  </a:lnTo>
                  <a:lnTo>
                    <a:pt x="142" y="39"/>
                  </a:lnTo>
                  <a:lnTo>
                    <a:pt x="147" y="50"/>
                  </a:lnTo>
                  <a:lnTo>
                    <a:pt x="147" y="60"/>
                  </a:lnTo>
                  <a:lnTo>
                    <a:pt x="147" y="74"/>
                  </a:lnTo>
                  <a:lnTo>
                    <a:pt x="147" y="87"/>
                  </a:lnTo>
                  <a:lnTo>
                    <a:pt x="151" y="100"/>
                  </a:lnTo>
                  <a:lnTo>
                    <a:pt x="151" y="116"/>
                  </a:lnTo>
                  <a:lnTo>
                    <a:pt x="156" y="134"/>
                  </a:lnTo>
                  <a:lnTo>
                    <a:pt x="156" y="150"/>
                  </a:lnTo>
                  <a:lnTo>
                    <a:pt x="160" y="171"/>
                  </a:lnTo>
                  <a:lnTo>
                    <a:pt x="165" y="190"/>
                  </a:lnTo>
                  <a:lnTo>
                    <a:pt x="169" y="211"/>
                  </a:lnTo>
                  <a:lnTo>
                    <a:pt x="174" y="235"/>
                  </a:lnTo>
                  <a:lnTo>
                    <a:pt x="179" y="256"/>
                  </a:lnTo>
                  <a:lnTo>
                    <a:pt x="183" y="282"/>
                  </a:lnTo>
                  <a:lnTo>
                    <a:pt x="188" y="306"/>
                  </a:lnTo>
                  <a:lnTo>
                    <a:pt x="192" y="330"/>
                  </a:lnTo>
                  <a:lnTo>
                    <a:pt x="192" y="351"/>
                  </a:lnTo>
                  <a:lnTo>
                    <a:pt x="197" y="369"/>
                  </a:lnTo>
                  <a:lnTo>
                    <a:pt x="201" y="388"/>
                  </a:lnTo>
                  <a:lnTo>
                    <a:pt x="201" y="404"/>
                  </a:lnTo>
                  <a:lnTo>
                    <a:pt x="206" y="417"/>
                  </a:lnTo>
                  <a:lnTo>
                    <a:pt x="206" y="430"/>
                  </a:lnTo>
                  <a:lnTo>
                    <a:pt x="206" y="443"/>
                  </a:lnTo>
                  <a:lnTo>
                    <a:pt x="206" y="451"/>
                  </a:lnTo>
                  <a:lnTo>
                    <a:pt x="206" y="462"/>
                  </a:lnTo>
                  <a:lnTo>
                    <a:pt x="206" y="467"/>
                  </a:lnTo>
                  <a:lnTo>
                    <a:pt x="206" y="472"/>
                  </a:lnTo>
                  <a:lnTo>
                    <a:pt x="201" y="477"/>
                  </a:lnTo>
                  <a:lnTo>
                    <a:pt x="197" y="480"/>
                  </a:lnTo>
                  <a:lnTo>
                    <a:pt x="192" y="480"/>
                  </a:lnTo>
                  <a:lnTo>
                    <a:pt x="188" y="477"/>
                  </a:lnTo>
                  <a:lnTo>
                    <a:pt x="183" y="475"/>
                  </a:lnTo>
                  <a:lnTo>
                    <a:pt x="179" y="470"/>
                  </a:lnTo>
                  <a:lnTo>
                    <a:pt x="174" y="467"/>
                  </a:lnTo>
                  <a:lnTo>
                    <a:pt x="169" y="462"/>
                  </a:lnTo>
                  <a:lnTo>
                    <a:pt x="165" y="454"/>
                  </a:lnTo>
                  <a:lnTo>
                    <a:pt x="160" y="448"/>
                  </a:lnTo>
                  <a:lnTo>
                    <a:pt x="156" y="443"/>
                  </a:lnTo>
                  <a:lnTo>
                    <a:pt x="156" y="438"/>
                  </a:lnTo>
                  <a:lnTo>
                    <a:pt x="151" y="433"/>
                  </a:lnTo>
                  <a:lnTo>
                    <a:pt x="151" y="425"/>
                  </a:lnTo>
                  <a:lnTo>
                    <a:pt x="147" y="417"/>
                  </a:lnTo>
                  <a:lnTo>
                    <a:pt x="147" y="406"/>
                  </a:lnTo>
                  <a:lnTo>
                    <a:pt x="142" y="396"/>
                  </a:lnTo>
                  <a:lnTo>
                    <a:pt x="137" y="385"/>
                  </a:lnTo>
                  <a:lnTo>
                    <a:pt x="137" y="372"/>
                  </a:lnTo>
                  <a:lnTo>
                    <a:pt x="133" y="359"/>
                  </a:lnTo>
                  <a:lnTo>
                    <a:pt x="128" y="345"/>
                  </a:lnTo>
                  <a:lnTo>
                    <a:pt x="124" y="330"/>
                  </a:lnTo>
                  <a:lnTo>
                    <a:pt x="119" y="311"/>
                  </a:lnTo>
                  <a:lnTo>
                    <a:pt x="115" y="295"/>
                  </a:lnTo>
                  <a:lnTo>
                    <a:pt x="110" y="277"/>
                  </a:lnTo>
                  <a:lnTo>
                    <a:pt x="105" y="256"/>
                  </a:lnTo>
                  <a:lnTo>
                    <a:pt x="101" y="237"/>
                  </a:lnTo>
                  <a:lnTo>
                    <a:pt x="96" y="219"/>
                  </a:lnTo>
                  <a:lnTo>
                    <a:pt x="92" y="200"/>
                  </a:lnTo>
                  <a:lnTo>
                    <a:pt x="87" y="184"/>
                  </a:lnTo>
                  <a:lnTo>
                    <a:pt x="83" y="169"/>
                  </a:lnTo>
                  <a:lnTo>
                    <a:pt x="73" y="155"/>
                  </a:lnTo>
                  <a:lnTo>
                    <a:pt x="69" y="142"/>
                  </a:lnTo>
                  <a:lnTo>
                    <a:pt x="64" y="129"/>
                  </a:lnTo>
                  <a:lnTo>
                    <a:pt x="60" y="118"/>
                  </a:lnTo>
                  <a:lnTo>
                    <a:pt x="55" y="108"/>
                  </a:lnTo>
                  <a:lnTo>
                    <a:pt x="51" y="100"/>
                  </a:lnTo>
                  <a:lnTo>
                    <a:pt x="46" y="92"/>
                  </a:lnTo>
                  <a:lnTo>
                    <a:pt x="41" y="87"/>
                  </a:lnTo>
                  <a:lnTo>
                    <a:pt x="37" y="79"/>
                  </a:lnTo>
                  <a:lnTo>
                    <a:pt x="32" y="74"/>
                  </a:lnTo>
                  <a:lnTo>
                    <a:pt x="28" y="7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7" name="Freeform 21"/>
            <p:cNvSpPr/>
            <p:nvPr/>
          </p:nvSpPr>
          <p:spPr>
            <a:xfrm>
              <a:off x="5900738" y="1173163"/>
              <a:ext cx="1139825" cy="825500"/>
            </a:xfrm>
            <a:custGeom>
              <a:avLst/>
              <a:gdLst>
                <a:gd name="txL" fmla="*/ 0 w 718"/>
                <a:gd name="txT" fmla="*/ 0 h 520"/>
                <a:gd name="txR" fmla="*/ 718 w 718"/>
                <a:gd name="txB" fmla="*/ 520 h 520"/>
              </a:gdLst>
              <a:ahLst/>
              <a:cxnLst>
                <a:cxn ang="0">
                  <a:pos x="599" y="367"/>
                </a:cxn>
                <a:cxn ang="0">
                  <a:pos x="581" y="422"/>
                </a:cxn>
                <a:cxn ang="0">
                  <a:pos x="567" y="465"/>
                </a:cxn>
                <a:cxn ang="0">
                  <a:pos x="558" y="494"/>
                </a:cxn>
                <a:cxn ang="0">
                  <a:pos x="554" y="512"/>
                </a:cxn>
                <a:cxn ang="0">
                  <a:pos x="549" y="520"/>
                </a:cxn>
                <a:cxn ang="0">
                  <a:pos x="540" y="520"/>
                </a:cxn>
                <a:cxn ang="0">
                  <a:pos x="531" y="515"/>
                </a:cxn>
                <a:cxn ang="0">
                  <a:pos x="503" y="491"/>
                </a:cxn>
                <a:cxn ang="0">
                  <a:pos x="499" y="478"/>
                </a:cxn>
                <a:cxn ang="0">
                  <a:pos x="503" y="465"/>
                </a:cxn>
                <a:cxn ang="0">
                  <a:pos x="508" y="446"/>
                </a:cxn>
                <a:cxn ang="0">
                  <a:pos x="517" y="414"/>
                </a:cxn>
                <a:cxn ang="0">
                  <a:pos x="526" y="375"/>
                </a:cxn>
                <a:cxn ang="0">
                  <a:pos x="535" y="325"/>
                </a:cxn>
                <a:cxn ang="0">
                  <a:pos x="549" y="267"/>
                </a:cxn>
                <a:cxn ang="0">
                  <a:pos x="558" y="214"/>
                </a:cxn>
                <a:cxn ang="0">
                  <a:pos x="563" y="171"/>
                </a:cxn>
                <a:cxn ang="0">
                  <a:pos x="567" y="140"/>
                </a:cxn>
                <a:cxn ang="0">
                  <a:pos x="567" y="119"/>
                </a:cxn>
                <a:cxn ang="0">
                  <a:pos x="567" y="108"/>
                </a:cxn>
                <a:cxn ang="0">
                  <a:pos x="554" y="103"/>
                </a:cxn>
                <a:cxn ang="0">
                  <a:pos x="522" y="100"/>
                </a:cxn>
                <a:cxn ang="0">
                  <a:pos x="480" y="105"/>
                </a:cxn>
                <a:cxn ang="0">
                  <a:pos x="398" y="119"/>
                </a:cxn>
                <a:cxn ang="0">
                  <a:pos x="279" y="142"/>
                </a:cxn>
                <a:cxn ang="0">
                  <a:pos x="183" y="164"/>
                </a:cxn>
                <a:cxn ang="0">
                  <a:pos x="119" y="177"/>
                </a:cxn>
                <a:cxn ang="0">
                  <a:pos x="69" y="182"/>
                </a:cxn>
                <a:cxn ang="0">
                  <a:pos x="32" y="185"/>
                </a:cxn>
                <a:cxn ang="0">
                  <a:pos x="9" y="182"/>
                </a:cxn>
                <a:cxn ang="0">
                  <a:pos x="0" y="148"/>
                </a:cxn>
                <a:cxn ang="0">
                  <a:pos x="32" y="142"/>
                </a:cxn>
                <a:cxn ang="0">
                  <a:pos x="87" y="132"/>
                </a:cxn>
                <a:cxn ang="0">
                  <a:pos x="160" y="113"/>
                </a:cxn>
                <a:cxn ang="0">
                  <a:pos x="252" y="92"/>
                </a:cxn>
                <a:cxn ang="0">
                  <a:pos x="389" y="63"/>
                </a:cxn>
                <a:cxn ang="0">
                  <a:pos x="480" y="42"/>
                </a:cxn>
                <a:cxn ang="0">
                  <a:pos x="535" y="24"/>
                </a:cxn>
                <a:cxn ang="0">
                  <a:pos x="558" y="8"/>
                </a:cxn>
                <a:cxn ang="0">
                  <a:pos x="581" y="0"/>
                </a:cxn>
                <a:cxn ang="0">
                  <a:pos x="613" y="10"/>
                </a:cxn>
                <a:cxn ang="0">
                  <a:pos x="668" y="37"/>
                </a:cxn>
                <a:cxn ang="0">
                  <a:pos x="709" y="71"/>
                </a:cxn>
                <a:cxn ang="0">
                  <a:pos x="718" y="95"/>
                </a:cxn>
                <a:cxn ang="0">
                  <a:pos x="704" y="121"/>
                </a:cxn>
                <a:cxn ang="0">
                  <a:pos x="686" y="132"/>
                </a:cxn>
                <a:cxn ang="0">
                  <a:pos x="672" y="150"/>
                </a:cxn>
                <a:cxn ang="0">
                  <a:pos x="659" y="182"/>
                </a:cxn>
                <a:cxn ang="0">
                  <a:pos x="640" y="227"/>
                </a:cxn>
                <a:cxn ang="0">
                  <a:pos x="622" y="282"/>
                </a:cxn>
                <a:cxn ang="0">
                  <a:pos x="608" y="325"/>
                </a:cxn>
              </a:cxnLst>
              <a:rect l="txL" t="txT" r="txR" b="txB"/>
              <a:pathLst>
                <a:path w="718" h="520">
                  <a:moveTo>
                    <a:pt x="608" y="325"/>
                  </a:moveTo>
                  <a:lnTo>
                    <a:pt x="604" y="348"/>
                  </a:lnTo>
                  <a:lnTo>
                    <a:pt x="599" y="367"/>
                  </a:lnTo>
                  <a:lnTo>
                    <a:pt x="590" y="388"/>
                  </a:lnTo>
                  <a:lnTo>
                    <a:pt x="586" y="406"/>
                  </a:lnTo>
                  <a:lnTo>
                    <a:pt x="581" y="422"/>
                  </a:lnTo>
                  <a:lnTo>
                    <a:pt x="576" y="438"/>
                  </a:lnTo>
                  <a:lnTo>
                    <a:pt x="572" y="451"/>
                  </a:lnTo>
                  <a:lnTo>
                    <a:pt x="567" y="465"/>
                  </a:lnTo>
                  <a:lnTo>
                    <a:pt x="567" y="475"/>
                  </a:lnTo>
                  <a:lnTo>
                    <a:pt x="563" y="486"/>
                  </a:lnTo>
                  <a:lnTo>
                    <a:pt x="558" y="494"/>
                  </a:lnTo>
                  <a:lnTo>
                    <a:pt x="558" y="501"/>
                  </a:lnTo>
                  <a:lnTo>
                    <a:pt x="554" y="507"/>
                  </a:lnTo>
                  <a:lnTo>
                    <a:pt x="554" y="512"/>
                  </a:lnTo>
                  <a:lnTo>
                    <a:pt x="554" y="515"/>
                  </a:lnTo>
                  <a:lnTo>
                    <a:pt x="549" y="517"/>
                  </a:lnTo>
                  <a:lnTo>
                    <a:pt x="549" y="520"/>
                  </a:lnTo>
                  <a:lnTo>
                    <a:pt x="544" y="520"/>
                  </a:lnTo>
                  <a:lnTo>
                    <a:pt x="540" y="520"/>
                  </a:lnTo>
                  <a:lnTo>
                    <a:pt x="535" y="517"/>
                  </a:lnTo>
                  <a:lnTo>
                    <a:pt x="531" y="515"/>
                  </a:lnTo>
                  <a:lnTo>
                    <a:pt x="522" y="509"/>
                  </a:lnTo>
                  <a:lnTo>
                    <a:pt x="512" y="501"/>
                  </a:lnTo>
                  <a:lnTo>
                    <a:pt x="503" y="491"/>
                  </a:lnTo>
                  <a:lnTo>
                    <a:pt x="503" y="486"/>
                  </a:lnTo>
                  <a:lnTo>
                    <a:pt x="503" y="483"/>
                  </a:lnTo>
                  <a:lnTo>
                    <a:pt x="499" y="478"/>
                  </a:lnTo>
                  <a:lnTo>
                    <a:pt x="503" y="472"/>
                  </a:lnTo>
                  <a:lnTo>
                    <a:pt x="503" y="470"/>
                  </a:lnTo>
                  <a:lnTo>
                    <a:pt x="503" y="465"/>
                  </a:lnTo>
                  <a:lnTo>
                    <a:pt x="508" y="459"/>
                  </a:lnTo>
                  <a:lnTo>
                    <a:pt x="508" y="454"/>
                  </a:lnTo>
                  <a:lnTo>
                    <a:pt x="508" y="446"/>
                  </a:lnTo>
                  <a:lnTo>
                    <a:pt x="512" y="435"/>
                  </a:lnTo>
                  <a:lnTo>
                    <a:pt x="512" y="428"/>
                  </a:lnTo>
                  <a:lnTo>
                    <a:pt x="517" y="414"/>
                  </a:lnTo>
                  <a:lnTo>
                    <a:pt x="517" y="404"/>
                  </a:lnTo>
                  <a:lnTo>
                    <a:pt x="522" y="391"/>
                  </a:lnTo>
                  <a:lnTo>
                    <a:pt x="526" y="375"/>
                  </a:lnTo>
                  <a:lnTo>
                    <a:pt x="526" y="359"/>
                  </a:lnTo>
                  <a:lnTo>
                    <a:pt x="531" y="343"/>
                  </a:lnTo>
                  <a:lnTo>
                    <a:pt x="535" y="325"/>
                  </a:lnTo>
                  <a:lnTo>
                    <a:pt x="540" y="306"/>
                  </a:lnTo>
                  <a:lnTo>
                    <a:pt x="544" y="288"/>
                  </a:lnTo>
                  <a:lnTo>
                    <a:pt x="549" y="267"/>
                  </a:lnTo>
                  <a:lnTo>
                    <a:pt x="554" y="248"/>
                  </a:lnTo>
                  <a:lnTo>
                    <a:pt x="554" y="230"/>
                  </a:lnTo>
                  <a:lnTo>
                    <a:pt x="558" y="214"/>
                  </a:lnTo>
                  <a:lnTo>
                    <a:pt x="563" y="198"/>
                  </a:lnTo>
                  <a:lnTo>
                    <a:pt x="563" y="185"/>
                  </a:lnTo>
                  <a:lnTo>
                    <a:pt x="563" y="171"/>
                  </a:lnTo>
                  <a:lnTo>
                    <a:pt x="567" y="158"/>
                  </a:lnTo>
                  <a:lnTo>
                    <a:pt x="567" y="148"/>
                  </a:lnTo>
                  <a:lnTo>
                    <a:pt x="567" y="140"/>
                  </a:lnTo>
                  <a:lnTo>
                    <a:pt x="567" y="132"/>
                  </a:lnTo>
                  <a:lnTo>
                    <a:pt x="567" y="124"/>
                  </a:lnTo>
                  <a:lnTo>
                    <a:pt x="567" y="119"/>
                  </a:lnTo>
                  <a:lnTo>
                    <a:pt x="567" y="113"/>
                  </a:lnTo>
                  <a:lnTo>
                    <a:pt x="567" y="111"/>
                  </a:lnTo>
                  <a:lnTo>
                    <a:pt x="567" y="108"/>
                  </a:lnTo>
                  <a:lnTo>
                    <a:pt x="563" y="105"/>
                  </a:lnTo>
                  <a:lnTo>
                    <a:pt x="558" y="103"/>
                  </a:lnTo>
                  <a:lnTo>
                    <a:pt x="554" y="103"/>
                  </a:lnTo>
                  <a:lnTo>
                    <a:pt x="544" y="100"/>
                  </a:lnTo>
                  <a:lnTo>
                    <a:pt x="535" y="100"/>
                  </a:lnTo>
                  <a:lnTo>
                    <a:pt x="522" y="100"/>
                  </a:lnTo>
                  <a:lnTo>
                    <a:pt x="512" y="100"/>
                  </a:lnTo>
                  <a:lnTo>
                    <a:pt x="499" y="103"/>
                  </a:lnTo>
                  <a:lnTo>
                    <a:pt x="480" y="105"/>
                  </a:lnTo>
                  <a:lnTo>
                    <a:pt x="458" y="108"/>
                  </a:lnTo>
                  <a:lnTo>
                    <a:pt x="430" y="113"/>
                  </a:lnTo>
                  <a:lnTo>
                    <a:pt x="398" y="119"/>
                  </a:lnTo>
                  <a:lnTo>
                    <a:pt x="362" y="124"/>
                  </a:lnTo>
                  <a:lnTo>
                    <a:pt x="325" y="132"/>
                  </a:lnTo>
                  <a:lnTo>
                    <a:pt x="279" y="142"/>
                  </a:lnTo>
                  <a:lnTo>
                    <a:pt x="234" y="153"/>
                  </a:lnTo>
                  <a:lnTo>
                    <a:pt x="206" y="158"/>
                  </a:lnTo>
                  <a:lnTo>
                    <a:pt x="183" y="164"/>
                  </a:lnTo>
                  <a:lnTo>
                    <a:pt x="160" y="169"/>
                  </a:lnTo>
                  <a:lnTo>
                    <a:pt x="142" y="171"/>
                  </a:lnTo>
                  <a:lnTo>
                    <a:pt x="119" y="177"/>
                  </a:lnTo>
                  <a:lnTo>
                    <a:pt x="101" y="179"/>
                  </a:lnTo>
                  <a:lnTo>
                    <a:pt x="87" y="182"/>
                  </a:lnTo>
                  <a:lnTo>
                    <a:pt x="69" y="182"/>
                  </a:lnTo>
                  <a:lnTo>
                    <a:pt x="55" y="185"/>
                  </a:lnTo>
                  <a:lnTo>
                    <a:pt x="46" y="185"/>
                  </a:lnTo>
                  <a:lnTo>
                    <a:pt x="32" y="185"/>
                  </a:lnTo>
                  <a:lnTo>
                    <a:pt x="23" y="185"/>
                  </a:lnTo>
                  <a:lnTo>
                    <a:pt x="14" y="185"/>
                  </a:lnTo>
                  <a:lnTo>
                    <a:pt x="9" y="182"/>
                  </a:lnTo>
                  <a:lnTo>
                    <a:pt x="5" y="179"/>
                  </a:lnTo>
                  <a:lnTo>
                    <a:pt x="0" y="179"/>
                  </a:lnTo>
                  <a:lnTo>
                    <a:pt x="0" y="148"/>
                  </a:lnTo>
                  <a:lnTo>
                    <a:pt x="5" y="145"/>
                  </a:lnTo>
                  <a:lnTo>
                    <a:pt x="19" y="145"/>
                  </a:lnTo>
                  <a:lnTo>
                    <a:pt x="32" y="142"/>
                  </a:lnTo>
                  <a:lnTo>
                    <a:pt x="46" y="140"/>
                  </a:lnTo>
                  <a:lnTo>
                    <a:pt x="64" y="137"/>
                  </a:lnTo>
                  <a:lnTo>
                    <a:pt x="87" y="132"/>
                  </a:lnTo>
                  <a:lnTo>
                    <a:pt x="110" y="127"/>
                  </a:lnTo>
                  <a:lnTo>
                    <a:pt x="133" y="121"/>
                  </a:lnTo>
                  <a:lnTo>
                    <a:pt x="160" y="113"/>
                  </a:lnTo>
                  <a:lnTo>
                    <a:pt x="188" y="105"/>
                  </a:lnTo>
                  <a:lnTo>
                    <a:pt x="220" y="100"/>
                  </a:lnTo>
                  <a:lnTo>
                    <a:pt x="252" y="92"/>
                  </a:lnTo>
                  <a:lnTo>
                    <a:pt x="284" y="84"/>
                  </a:lnTo>
                  <a:lnTo>
                    <a:pt x="316" y="79"/>
                  </a:lnTo>
                  <a:lnTo>
                    <a:pt x="389" y="63"/>
                  </a:lnTo>
                  <a:lnTo>
                    <a:pt x="421" y="55"/>
                  </a:lnTo>
                  <a:lnTo>
                    <a:pt x="453" y="50"/>
                  </a:lnTo>
                  <a:lnTo>
                    <a:pt x="480" y="42"/>
                  </a:lnTo>
                  <a:lnTo>
                    <a:pt x="503" y="34"/>
                  </a:lnTo>
                  <a:lnTo>
                    <a:pt x="522" y="29"/>
                  </a:lnTo>
                  <a:lnTo>
                    <a:pt x="535" y="24"/>
                  </a:lnTo>
                  <a:lnTo>
                    <a:pt x="544" y="18"/>
                  </a:lnTo>
                  <a:lnTo>
                    <a:pt x="549" y="13"/>
                  </a:lnTo>
                  <a:lnTo>
                    <a:pt x="558" y="8"/>
                  </a:lnTo>
                  <a:lnTo>
                    <a:pt x="567" y="3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90" y="0"/>
                  </a:lnTo>
                  <a:lnTo>
                    <a:pt x="599" y="5"/>
                  </a:lnTo>
                  <a:lnTo>
                    <a:pt x="613" y="10"/>
                  </a:lnTo>
                  <a:lnTo>
                    <a:pt x="631" y="18"/>
                  </a:lnTo>
                  <a:lnTo>
                    <a:pt x="650" y="29"/>
                  </a:lnTo>
                  <a:lnTo>
                    <a:pt x="668" y="37"/>
                  </a:lnTo>
                  <a:lnTo>
                    <a:pt x="682" y="47"/>
                  </a:lnTo>
                  <a:lnTo>
                    <a:pt x="695" y="58"/>
                  </a:lnTo>
                  <a:lnTo>
                    <a:pt x="709" y="71"/>
                  </a:lnTo>
                  <a:lnTo>
                    <a:pt x="714" y="82"/>
                  </a:lnTo>
                  <a:lnTo>
                    <a:pt x="718" y="90"/>
                  </a:lnTo>
                  <a:lnTo>
                    <a:pt x="718" y="95"/>
                  </a:lnTo>
                  <a:lnTo>
                    <a:pt x="718" y="105"/>
                  </a:lnTo>
                  <a:lnTo>
                    <a:pt x="709" y="113"/>
                  </a:lnTo>
                  <a:lnTo>
                    <a:pt x="704" y="121"/>
                  </a:lnTo>
                  <a:lnTo>
                    <a:pt x="691" y="127"/>
                  </a:lnTo>
                  <a:lnTo>
                    <a:pt x="686" y="129"/>
                  </a:lnTo>
                  <a:lnTo>
                    <a:pt x="686" y="132"/>
                  </a:lnTo>
                  <a:lnTo>
                    <a:pt x="682" y="137"/>
                  </a:lnTo>
                  <a:lnTo>
                    <a:pt x="677" y="145"/>
                  </a:lnTo>
                  <a:lnTo>
                    <a:pt x="672" y="150"/>
                  </a:lnTo>
                  <a:lnTo>
                    <a:pt x="668" y="161"/>
                  </a:lnTo>
                  <a:lnTo>
                    <a:pt x="663" y="171"/>
                  </a:lnTo>
                  <a:lnTo>
                    <a:pt x="659" y="182"/>
                  </a:lnTo>
                  <a:lnTo>
                    <a:pt x="654" y="195"/>
                  </a:lnTo>
                  <a:lnTo>
                    <a:pt x="650" y="211"/>
                  </a:lnTo>
                  <a:lnTo>
                    <a:pt x="640" y="227"/>
                  </a:lnTo>
                  <a:lnTo>
                    <a:pt x="636" y="243"/>
                  </a:lnTo>
                  <a:lnTo>
                    <a:pt x="631" y="261"/>
                  </a:lnTo>
                  <a:lnTo>
                    <a:pt x="622" y="282"/>
                  </a:lnTo>
                  <a:lnTo>
                    <a:pt x="618" y="303"/>
                  </a:lnTo>
                  <a:lnTo>
                    <a:pt x="608" y="32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8" name="Freeform 22"/>
            <p:cNvSpPr/>
            <p:nvPr/>
          </p:nvSpPr>
          <p:spPr>
            <a:xfrm>
              <a:off x="6089650" y="1538288"/>
              <a:ext cx="552450" cy="184150"/>
            </a:xfrm>
            <a:custGeom>
              <a:avLst/>
              <a:gdLst>
                <a:gd name="txL" fmla="*/ 0 w 348"/>
                <a:gd name="txT" fmla="*/ 0 h 116"/>
                <a:gd name="txR" fmla="*/ 348 w 348"/>
                <a:gd name="txB" fmla="*/ 116 h 116"/>
              </a:gdLst>
              <a:ahLst/>
              <a:cxnLst>
                <a:cxn ang="0">
                  <a:pos x="0" y="103"/>
                </a:cxn>
                <a:cxn ang="0">
                  <a:pos x="0" y="100"/>
                </a:cxn>
                <a:cxn ang="0">
                  <a:pos x="0" y="97"/>
                </a:cxn>
                <a:cxn ang="0">
                  <a:pos x="5" y="95"/>
                </a:cxn>
                <a:cxn ang="0">
                  <a:pos x="9" y="92"/>
                </a:cxn>
                <a:cxn ang="0">
                  <a:pos x="18" y="84"/>
                </a:cxn>
                <a:cxn ang="0">
                  <a:pos x="37" y="76"/>
                </a:cxn>
                <a:cxn ang="0">
                  <a:pos x="55" y="68"/>
                </a:cxn>
                <a:cxn ang="0">
                  <a:pos x="82" y="60"/>
                </a:cxn>
                <a:cxn ang="0">
                  <a:pos x="110" y="50"/>
                </a:cxn>
                <a:cxn ang="0">
                  <a:pos x="147" y="39"/>
                </a:cxn>
                <a:cxn ang="0">
                  <a:pos x="179" y="29"/>
                </a:cxn>
                <a:cxn ang="0">
                  <a:pos x="206" y="21"/>
                </a:cxn>
                <a:cxn ang="0">
                  <a:pos x="233" y="15"/>
                </a:cxn>
                <a:cxn ang="0">
                  <a:pos x="256" y="10"/>
                </a:cxn>
                <a:cxn ang="0">
                  <a:pos x="275" y="5"/>
                </a:cxn>
                <a:cxn ang="0">
                  <a:pos x="288" y="2"/>
                </a:cxn>
                <a:cxn ang="0">
                  <a:pos x="297" y="0"/>
                </a:cxn>
                <a:cxn ang="0">
                  <a:pos x="307" y="0"/>
                </a:cxn>
                <a:cxn ang="0">
                  <a:pos x="320" y="0"/>
                </a:cxn>
                <a:cxn ang="0">
                  <a:pos x="329" y="5"/>
                </a:cxn>
                <a:cxn ang="0">
                  <a:pos x="339" y="10"/>
                </a:cxn>
                <a:cxn ang="0">
                  <a:pos x="343" y="18"/>
                </a:cxn>
                <a:cxn ang="0">
                  <a:pos x="348" y="23"/>
                </a:cxn>
                <a:cxn ang="0">
                  <a:pos x="348" y="26"/>
                </a:cxn>
                <a:cxn ang="0">
                  <a:pos x="348" y="29"/>
                </a:cxn>
                <a:cxn ang="0">
                  <a:pos x="343" y="34"/>
                </a:cxn>
                <a:cxn ang="0">
                  <a:pos x="339" y="37"/>
                </a:cxn>
                <a:cxn ang="0">
                  <a:pos x="339" y="39"/>
                </a:cxn>
                <a:cxn ang="0">
                  <a:pos x="329" y="44"/>
                </a:cxn>
                <a:cxn ang="0">
                  <a:pos x="325" y="47"/>
                </a:cxn>
                <a:cxn ang="0">
                  <a:pos x="316" y="50"/>
                </a:cxn>
                <a:cxn ang="0">
                  <a:pos x="307" y="55"/>
                </a:cxn>
                <a:cxn ang="0">
                  <a:pos x="297" y="58"/>
                </a:cxn>
                <a:cxn ang="0">
                  <a:pos x="284" y="63"/>
                </a:cxn>
                <a:cxn ang="0">
                  <a:pos x="270" y="66"/>
                </a:cxn>
                <a:cxn ang="0">
                  <a:pos x="256" y="68"/>
                </a:cxn>
                <a:cxn ang="0">
                  <a:pos x="243" y="73"/>
                </a:cxn>
                <a:cxn ang="0">
                  <a:pos x="224" y="76"/>
                </a:cxn>
                <a:cxn ang="0">
                  <a:pos x="192" y="84"/>
                </a:cxn>
                <a:cxn ang="0">
                  <a:pos x="165" y="92"/>
                </a:cxn>
                <a:cxn ang="0">
                  <a:pos x="133" y="100"/>
                </a:cxn>
                <a:cxn ang="0">
                  <a:pos x="110" y="105"/>
                </a:cxn>
                <a:cxn ang="0">
                  <a:pos x="87" y="110"/>
                </a:cxn>
                <a:cxn ang="0">
                  <a:pos x="69" y="113"/>
                </a:cxn>
                <a:cxn ang="0">
                  <a:pos x="55" y="113"/>
                </a:cxn>
                <a:cxn ang="0">
                  <a:pos x="41" y="116"/>
                </a:cxn>
                <a:cxn ang="0">
                  <a:pos x="32" y="113"/>
                </a:cxn>
                <a:cxn ang="0">
                  <a:pos x="23" y="113"/>
                </a:cxn>
                <a:cxn ang="0">
                  <a:pos x="18" y="113"/>
                </a:cxn>
                <a:cxn ang="0">
                  <a:pos x="9" y="110"/>
                </a:cxn>
                <a:cxn ang="0">
                  <a:pos x="5" y="108"/>
                </a:cxn>
                <a:cxn ang="0">
                  <a:pos x="0" y="105"/>
                </a:cxn>
                <a:cxn ang="0">
                  <a:pos x="0" y="105"/>
                </a:cxn>
                <a:cxn ang="0">
                  <a:pos x="0" y="103"/>
                </a:cxn>
                <a:cxn ang="0">
                  <a:pos x="0" y="103"/>
                </a:cxn>
              </a:cxnLst>
              <a:rect l="txL" t="txT" r="txR" b="txB"/>
              <a:pathLst>
                <a:path w="348" h="116">
                  <a:moveTo>
                    <a:pt x="0" y="103"/>
                  </a:moveTo>
                  <a:lnTo>
                    <a:pt x="0" y="100"/>
                  </a:lnTo>
                  <a:lnTo>
                    <a:pt x="0" y="97"/>
                  </a:lnTo>
                  <a:lnTo>
                    <a:pt x="5" y="95"/>
                  </a:lnTo>
                  <a:lnTo>
                    <a:pt x="9" y="92"/>
                  </a:lnTo>
                  <a:lnTo>
                    <a:pt x="18" y="84"/>
                  </a:lnTo>
                  <a:lnTo>
                    <a:pt x="37" y="76"/>
                  </a:lnTo>
                  <a:lnTo>
                    <a:pt x="55" y="68"/>
                  </a:lnTo>
                  <a:lnTo>
                    <a:pt x="82" y="60"/>
                  </a:lnTo>
                  <a:lnTo>
                    <a:pt x="110" y="50"/>
                  </a:lnTo>
                  <a:lnTo>
                    <a:pt x="147" y="39"/>
                  </a:lnTo>
                  <a:lnTo>
                    <a:pt x="179" y="29"/>
                  </a:lnTo>
                  <a:lnTo>
                    <a:pt x="206" y="21"/>
                  </a:lnTo>
                  <a:lnTo>
                    <a:pt x="233" y="15"/>
                  </a:lnTo>
                  <a:lnTo>
                    <a:pt x="256" y="10"/>
                  </a:lnTo>
                  <a:lnTo>
                    <a:pt x="275" y="5"/>
                  </a:lnTo>
                  <a:lnTo>
                    <a:pt x="288" y="2"/>
                  </a:lnTo>
                  <a:lnTo>
                    <a:pt x="297" y="0"/>
                  </a:lnTo>
                  <a:lnTo>
                    <a:pt x="307" y="0"/>
                  </a:lnTo>
                  <a:lnTo>
                    <a:pt x="320" y="0"/>
                  </a:lnTo>
                  <a:lnTo>
                    <a:pt x="329" y="5"/>
                  </a:lnTo>
                  <a:lnTo>
                    <a:pt x="339" y="10"/>
                  </a:lnTo>
                  <a:lnTo>
                    <a:pt x="343" y="18"/>
                  </a:lnTo>
                  <a:lnTo>
                    <a:pt x="348" y="23"/>
                  </a:lnTo>
                  <a:lnTo>
                    <a:pt x="348" y="26"/>
                  </a:lnTo>
                  <a:lnTo>
                    <a:pt x="348" y="29"/>
                  </a:lnTo>
                  <a:lnTo>
                    <a:pt x="343" y="34"/>
                  </a:lnTo>
                  <a:lnTo>
                    <a:pt x="339" y="37"/>
                  </a:lnTo>
                  <a:lnTo>
                    <a:pt x="339" y="39"/>
                  </a:lnTo>
                  <a:lnTo>
                    <a:pt x="329" y="44"/>
                  </a:lnTo>
                  <a:lnTo>
                    <a:pt x="325" y="47"/>
                  </a:lnTo>
                  <a:lnTo>
                    <a:pt x="316" y="50"/>
                  </a:lnTo>
                  <a:lnTo>
                    <a:pt x="307" y="55"/>
                  </a:lnTo>
                  <a:lnTo>
                    <a:pt x="297" y="58"/>
                  </a:lnTo>
                  <a:lnTo>
                    <a:pt x="284" y="63"/>
                  </a:lnTo>
                  <a:lnTo>
                    <a:pt x="270" y="66"/>
                  </a:lnTo>
                  <a:lnTo>
                    <a:pt x="256" y="68"/>
                  </a:lnTo>
                  <a:lnTo>
                    <a:pt x="243" y="73"/>
                  </a:lnTo>
                  <a:lnTo>
                    <a:pt x="224" y="76"/>
                  </a:lnTo>
                  <a:lnTo>
                    <a:pt x="192" y="84"/>
                  </a:lnTo>
                  <a:lnTo>
                    <a:pt x="165" y="92"/>
                  </a:lnTo>
                  <a:lnTo>
                    <a:pt x="133" y="100"/>
                  </a:lnTo>
                  <a:lnTo>
                    <a:pt x="110" y="105"/>
                  </a:lnTo>
                  <a:lnTo>
                    <a:pt x="87" y="110"/>
                  </a:lnTo>
                  <a:lnTo>
                    <a:pt x="69" y="113"/>
                  </a:lnTo>
                  <a:lnTo>
                    <a:pt x="55" y="113"/>
                  </a:lnTo>
                  <a:lnTo>
                    <a:pt x="41" y="116"/>
                  </a:lnTo>
                  <a:lnTo>
                    <a:pt x="32" y="113"/>
                  </a:lnTo>
                  <a:lnTo>
                    <a:pt x="23" y="113"/>
                  </a:lnTo>
                  <a:lnTo>
                    <a:pt x="18" y="113"/>
                  </a:lnTo>
                  <a:lnTo>
                    <a:pt x="9" y="110"/>
                  </a:lnTo>
                  <a:lnTo>
                    <a:pt x="5" y="108"/>
                  </a:lnTo>
                  <a:lnTo>
                    <a:pt x="0" y="105"/>
                  </a:lnTo>
                  <a:lnTo>
                    <a:pt x="0" y="10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9" name="Freeform 23"/>
            <p:cNvSpPr/>
            <p:nvPr/>
          </p:nvSpPr>
          <p:spPr>
            <a:xfrm>
              <a:off x="6038850" y="1873250"/>
              <a:ext cx="704850" cy="201613"/>
            </a:xfrm>
            <a:custGeom>
              <a:avLst/>
              <a:gdLst>
                <a:gd name="txL" fmla="*/ 0 w 444"/>
                <a:gd name="txT" fmla="*/ 0 h 127"/>
                <a:gd name="txR" fmla="*/ 444 w 444"/>
                <a:gd name="txB" fmla="*/ 127 h 127"/>
              </a:gdLst>
              <a:ahLst/>
              <a:cxnLst>
                <a:cxn ang="0">
                  <a:pos x="444" y="58"/>
                </a:cxn>
                <a:cxn ang="0">
                  <a:pos x="430" y="58"/>
                </a:cxn>
                <a:cxn ang="0">
                  <a:pos x="412" y="58"/>
                </a:cxn>
                <a:cxn ang="0">
                  <a:pos x="398" y="60"/>
                </a:cxn>
                <a:cxn ang="0">
                  <a:pos x="380" y="60"/>
                </a:cxn>
                <a:cxn ang="0">
                  <a:pos x="357" y="63"/>
                </a:cxn>
                <a:cxn ang="0">
                  <a:pos x="334" y="66"/>
                </a:cxn>
                <a:cxn ang="0">
                  <a:pos x="311" y="71"/>
                </a:cxn>
                <a:cxn ang="0">
                  <a:pos x="284" y="74"/>
                </a:cxn>
                <a:cxn ang="0">
                  <a:pos x="256" y="79"/>
                </a:cxn>
                <a:cxn ang="0">
                  <a:pos x="224" y="84"/>
                </a:cxn>
                <a:cxn ang="0">
                  <a:pos x="192" y="90"/>
                </a:cxn>
                <a:cxn ang="0">
                  <a:pos x="156" y="97"/>
                </a:cxn>
                <a:cxn ang="0">
                  <a:pos x="119" y="103"/>
                </a:cxn>
                <a:cxn ang="0">
                  <a:pos x="82" y="111"/>
                </a:cxn>
                <a:cxn ang="0">
                  <a:pos x="41" y="119"/>
                </a:cxn>
                <a:cxn ang="0">
                  <a:pos x="0" y="127"/>
                </a:cxn>
                <a:cxn ang="0">
                  <a:pos x="0" y="68"/>
                </a:cxn>
                <a:cxn ang="0">
                  <a:pos x="37" y="60"/>
                </a:cxn>
                <a:cxn ang="0">
                  <a:pos x="78" y="53"/>
                </a:cxn>
                <a:cxn ang="0">
                  <a:pos x="114" y="47"/>
                </a:cxn>
                <a:cxn ang="0">
                  <a:pos x="151" y="39"/>
                </a:cxn>
                <a:cxn ang="0">
                  <a:pos x="183" y="34"/>
                </a:cxn>
                <a:cxn ang="0">
                  <a:pos x="215" y="26"/>
                </a:cxn>
                <a:cxn ang="0">
                  <a:pos x="247" y="21"/>
                </a:cxn>
                <a:cxn ang="0">
                  <a:pos x="275" y="18"/>
                </a:cxn>
                <a:cxn ang="0">
                  <a:pos x="302" y="13"/>
                </a:cxn>
                <a:cxn ang="0">
                  <a:pos x="325" y="10"/>
                </a:cxn>
                <a:cxn ang="0">
                  <a:pos x="352" y="8"/>
                </a:cxn>
                <a:cxn ang="0">
                  <a:pos x="371" y="5"/>
                </a:cxn>
                <a:cxn ang="0">
                  <a:pos x="393" y="2"/>
                </a:cxn>
                <a:cxn ang="0">
                  <a:pos x="412" y="0"/>
                </a:cxn>
                <a:cxn ang="0">
                  <a:pos x="425" y="0"/>
                </a:cxn>
                <a:cxn ang="0">
                  <a:pos x="444" y="0"/>
                </a:cxn>
                <a:cxn ang="0">
                  <a:pos x="444" y="58"/>
                </a:cxn>
                <a:cxn ang="0">
                  <a:pos x="444" y="58"/>
                </a:cxn>
              </a:cxnLst>
              <a:rect l="txL" t="txT" r="txR" b="txB"/>
              <a:pathLst>
                <a:path w="444" h="127">
                  <a:moveTo>
                    <a:pt x="444" y="58"/>
                  </a:moveTo>
                  <a:lnTo>
                    <a:pt x="430" y="58"/>
                  </a:lnTo>
                  <a:lnTo>
                    <a:pt x="412" y="58"/>
                  </a:lnTo>
                  <a:lnTo>
                    <a:pt x="398" y="60"/>
                  </a:lnTo>
                  <a:lnTo>
                    <a:pt x="380" y="60"/>
                  </a:lnTo>
                  <a:lnTo>
                    <a:pt x="357" y="63"/>
                  </a:lnTo>
                  <a:lnTo>
                    <a:pt x="334" y="66"/>
                  </a:lnTo>
                  <a:lnTo>
                    <a:pt x="311" y="71"/>
                  </a:lnTo>
                  <a:lnTo>
                    <a:pt x="284" y="74"/>
                  </a:lnTo>
                  <a:lnTo>
                    <a:pt x="256" y="79"/>
                  </a:lnTo>
                  <a:lnTo>
                    <a:pt x="224" y="84"/>
                  </a:lnTo>
                  <a:lnTo>
                    <a:pt x="192" y="90"/>
                  </a:lnTo>
                  <a:lnTo>
                    <a:pt x="156" y="97"/>
                  </a:lnTo>
                  <a:lnTo>
                    <a:pt x="119" y="103"/>
                  </a:lnTo>
                  <a:lnTo>
                    <a:pt x="82" y="111"/>
                  </a:lnTo>
                  <a:lnTo>
                    <a:pt x="41" y="119"/>
                  </a:lnTo>
                  <a:lnTo>
                    <a:pt x="0" y="127"/>
                  </a:lnTo>
                  <a:lnTo>
                    <a:pt x="0" y="68"/>
                  </a:lnTo>
                  <a:lnTo>
                    <a:pt x="37" y="60"/>
                  </a:lnTo>
                  <a:lnTo>
                    <a:pt x="78" y="53"/>
                  </a:lnTo>
                  <a:lnTo>
                    <a:pt x="114" y="47"/>
                  </a:lnTo>
                  <a:lnTo>
                    <a:pt x="151" y="39"/>
                  </a:lnTo>
                  <a:lnTo>
                    <a:pt x="183" y="34"/>
                  </a:lnTo>
                  <a:lnTo>
                    <a:pt x="215" y="26"/>
                  </a:lnTo>
                  <a:lnTo>
                    <a:pt x="247" y="21"/>
                  </a:lnTo>
                  <a:lnTo>
                    <a:pt x="275" y="18"/>
                  </a:lnTo>
                  <a:lnTo>
                    <a:pt x="302" y="13"/>
                  </a:lnTo>
                  <a:lnTo>
                    <a:pt x="325" y="10"/>
                  </a:lnTo>
                  <a:lnTo>
                    <a:pt x="352" y="8"/>
                  </a:lnTo>
                  <a:lnTo>
                    <a:pt x="371" y="5"/>
                  </a:lnTo>
                  <a:lnTo>
                    <a:pt x="393" y="2"/>
                  </a:lnTo>
                  <a:lnTo>
                    <a:pt x="412" y="0"/>
                  </a:lnTo>
                  <a:lnTo>
                    <a:pt x="425" y="0"/>
                  </a:lnTo>
                  <a:lnTo>
                    <a:pt x="444" y="0"/>
                  </a:lnTo>
                  <a:lnTo>
                    <a:pt x="444" y="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0" name="Freeform 24"/>
            <p:cNvSpPr/>
            <p:nvPr/>
          </p:nvSpPr>
          <p:spPr>
            <a:xfrm>
              <a:off x="6351588" y="2036763"/>
              <a:ext cx="1125538" cy="1119188"/>
            </a:xfrm>
            <a:custGeom>
              <a:avLst/>
              <a:gdLst>
                <a:gd name="txL" fmla="*/ 0 w 709"/>
                <a:gd name="txT" fmla="*/ 0 h 705"/>
                <a:gd name="txR" fmla="*/ 709 w 709"/>
                <a:gd name="txB" fmla="*/ 705 h 705"/>
              </a:gdLst>
              <a:ahLst/>
              <a:cxnLst>
                <a:cxn ang="0">
                  <a:pos x="613" y="652"/>
                </a:cxn>
                <a:cxn ang="0">
                  <a:pos x="517" y="684"/>
                </a:cxn>
                <a:cxn ang="0">
                  <a:pos x="375" y="702"/>
                </a:cxn>
                <a:cxn ang="0">
                  <a:pos x="302" y="705"/>
                </a:cxn>
                <a:cxn ang="0">
                  <a:pos x="196" y="694"/>
                </a:cxn>
                <a:cxn ang="0">
                  <a:pos x="146" y="676"/>
                </a:cxn>
                <a:cxn ang="0">
                  <a:pos x="96" y="647"/>
                </a:cxn>
                <a:cxn ang="0">
                  <a:pos x="59" y="612"/>
                </a:cxn>
                <a:cxn ang="0">
                  <a:pos x="27" y="565"/>
                </a:cxn>
                <a:cxn ang="0">
                  <a:pos x="9" y="504"/>
                </a:cxn>
                <a:cxn ang="0">
                  <a:pos x="0" y="438"/>
                </a:cxn>
                <a:cxn ang="0">
                  <a:pos x="0" y="351"/>
                </a:cxn>
                <a:cxn ang="0">
                  <a:pos x="9" y="248"/>
                </a:cxn>
                <a:cxn ang="0">
                  <a:pos x="9" y="195"/>
                </a:cxn>
                <a:cxn ang="0">
                  <a:pos x="14" y="148"/>
                </a:cxn>
                <a:cxn ang="0">
                  <a:pos x="14" y="111"/>
                </a:cxn>
                <a:cxn ang="0">
                  <a:pos x="14" y="82"/>
                </a:cxn>
                <a:cxn ang="0">
                  <a:pos x="14" y="60"/>
                </a:cxn>
                <a:cxn ang="0">
                  <a:pos x="9" y="39"/>
                </a:cxn>
                <a:cxn ang="0">
                  <a:pos x="9" y="18"/>
                </a:cxn>
                <a:cxn ang="0">
                  <a:pos x="14" y="5"/>
                </a:cxn>
                <a:cxn ang="0">
                  <a:pos x="23" y="0"/>
                </a:cxn>
                <a:cxn ang="0">
                  <a:pos x="36" y="8"/>
                </a:cxn>
                <a:cxn ang="0">
                  <a:pos x="68" y="31"/>
                </a:cxn>
                <a:cxn ang="0">
                  <a:pos x="87" y="63"/>
                </a:cxn>
                <a:cxn ang="0">
                  <a:pos x="87" y="76"/>
                </a:cxn>
                <a:cxn ang="0">
                  <a:pos x="87" y="100"/>
                </a:cxn>
                <a:cxn ang="0">
                  <a:pos x="82" y="132"/>
                </a:cxn>
                <a:cxn ang="0">
                  <a:pos x="78" y="171"/>
                </a:cxn>
                <a:cxn ang="0">
                  <a:pos x="73" y="216"/>
                </a:cxn>
                <a:cxn ang="0">
                  <a:pos x="64" y="301"/>
                </a:cxn>
                <a:cxn ang="0">
                  <a:pos x="59" y="385"/>
                </a:cxn>
                <a:cxn ang="0">
                  <a:pos x="59" y="446"/>
                </a:cxn>
                <a:cxn ang="0">
                  <a:pos x="73" y="493"/>
                </a:cxn>
                <a:cxn ang="0">
                  <a:pos x="96" y="533"/>
                </a:cxn>
                <a:cxn ang="0">
                  <a:pos x="123" y="562"/>
                </a:cxn>
                <a:cxn ang="0">
                  <a:pos x="155" y="583"/>
                </a:cxn>
                <a:cxn ang="0">
                  <a:pos x="192" y="596"/>
                </a:cxn>
                <a:cxn ang="0">
                  <a:pos x="260" y="604"/>
                </a:cxn>
                <a:cxn ang="0">
                  <a:pos x="343" y="604"/>
                </a:cxn>
                <a:cxn ang="0">
                  <a:pos x="443" y="586"/>
                </a:cxn>
                <a:cxn ang="0">
                  <a:pos x="503" y="573"/>
                </a:cxn>
                <a:cxn ang="0">
                  <a:pos x="549" y="552"/>
                </a:cxn>
                <a:cxn ang="0">
                  <a:pos x="581" y="517"/>
                </a:cxn>
                <a:cxn ang="0">
                  <a:pos x="603" y="470"/>
                </a:cxn>
                <a:cxn ang="0">
                  <a:pos x="622" y="406"/>
                </a:cxn>
                <a:cxn ang="0">
                  <a:pos x="626" y="359"/>
                </a:cxn>
                <a:cxn ang="0">
                  <a:pos x="631" y="332"/>
                </a:cxn>
                <a:cxn ang="0">
                  <a:pos x="635" y="309"/>
                </a:cxn>
                <a:cxn ang="0">
                  <a:pos x="640" y="290"/>
                </a:cxn>
                <a:cxn ang="0">
                  <a:pos x="645" y="280"/>
                </a:cxn>
                <a:cxn ang="0">
                  <a:pos x="649" y="285"/>
                </a:cxn>
                <a:cxn ang="0">
                  <a:pos x="654" y="298"/>
                </a:cxn>
                <a:cxn ang="0">
                  <a:pos x="658" y="319"/>
                </a:cxn>
                <a:cxn ang="0">
                  <a:pos x="663" y="346"/>
                </a:cxn>
                <a:cxn ang="0">
                  <a:pos x="667" y="383"/>
                </a:cxn>
                <a:cxn ang="0">
                  <a:pos x="677" y="454"/>
                </a:cxn>
                <a:cxn ang="0">
                  <a:pos x="690" y="507"/>
                </a:cxn>
                <a:cxn ang="0">
                  <a:pos x="704" y="546"/>
                </a:cxn>
                <a:cxn ang="0">
                  <a:pos x="704" y="583"/>
                </a:cxn>
                <a:cxn ang="0">
                  <a:pos x="681" y="615"/>
                </a:cxn>
              </a:cxnLst>
              <a:rect l="txL" t="txT" r="txR" b="txB"/>
              <a:pathLst>
                <a:path w="709" h="705">
                  <a:moveTo>
                    <a:pt x="667" y="625"/>
                  </a:moveTo>
                  <a:lnTo>
                    <a:pt x="640" y="639"/>
                  </a:lnTo>
                  <a:lnTo>
                    <a:pt x="613" y="652"/>
                  </a:lnTo>
                  <a:lnTo>
                    <a:pt x="585" y="665"/>
                  </a:lnTo>
                  <a:lnTo>
                    <a:pt x="553" y="676"/>
                  </a:lnTo>
                  <a:lnTo>
                    <a:pt x="517" y="684"/>
                  </a:lnTo>
                  <a:lnTo>
                    <a:pt x="471" y="691"/>
                  </a:lnTo>
                  <a:lnTo>
                    <a:pt x="425" y="697"/>
                  </a:lnTo>
                  <a:lnTo>
                    <a:pt x="375" y="702"/>
                  </a:lnTo>
                  <a:lnTo>
                    <a:pt x="347" y="702"/>
                  </a:lnTo>
                  <a:lnTo>
                    <a:pt x="324" y="705"/>
                  </a:lnTo>
                  <a:lnTo>
                    <a:pt x="302" y="705"/>
                  </a:lnTo>
                  <a:lnTo>
                    <a:pt x="279" y="702"/>
                  </a:lnTo>
                  <a:lnTo>
                    <a:pt x="233" y="699"/>
                  </a:lnTo>
                  <a:lnTo>
                    <a:pt x="196" y="694"/>
                  </a:lnTo>
                  <a:lnTo>
                    <a:pt x="178" y="689"/>
                  </a:lnTo>
                  <a:lnTo>
                    <a:pt x="160" y="684"/>
                  </a:lnTo>
                  <a:lnTo>
                    <a:pt x="146" y="676"/>
                  </a:lnTo>
                  <a:lnTo>
                    <a:pt x="128" y="668"/>
                  </a:lnTo>
                  <a:lnTo>
                    <a:pt x="114" y="657"/>
                  </a:lnTo>
                  <a:lnTo>
                    <a:pt x="96" y="647"/>
                  </a:lnTo>
                  <a:lnTo>
                    <a:pt x="87" y="636"/>
                  </a:lnTo>
                  <a:lnTo>
                    <a:pt x="73" y="625"/>
                  </a:lnTo>
                  <a:lnTo>
                    <a:pt x="59" y="612"/>
                  </a:lnTo>
                  <a:lnTo>
                    <a:pt x="46" y="596"/>
                  </a:lnTo>
                  <a:lnTo>
                    <a:pt x="36" y="581"/>
                  </a:lnTo>
                  <a:lnTo>
                    <a:pt x="27" y="565"/>
                  </a:lnTo>
                  <a:lnTo>
                    <a:pt x="18" y="546"/>
                  </a:lnTo>
                  <a:lnTo>
                    <a:pt x="14" y="525"/>
                  </a:lnTo>
                  <a:lnTo>
                    <a:pt x="9" y="504"/>
                  </a:lnTo>
                  <a:lnTo>
                    <a:pt x="9" y="483"/>
                  </a:lnTo>
                  <a:lnTo>
                    <a:pt x="4" y="462"/>
                  </a:lnTo>
                  <a:lnTo>
                    <a:pt x="0" y="438"/>
                  </a:lnTo>
                  <a:lnTo>
                    <a:pt x="0" y="412"/>
                  </a:lnTo>
                  <a:lnTo>
                    <a:pt x="0" y="383"/>
                  </a:lnTo>
                  <a:lnTo>
                    <a:pt x="0" y="351"/>
                  </a:lnTo>
                  <a:lnTo>
                    <a:pt x="0" y="319"/>
                  </a:lnTo>
                  <a:lnTo>
                    <a:pt x="4" y="285"/>
                  </a:lnTo>
                  <a:lnTo>
                    <a:pt x="9" y="248"/>
                  </a:lnTo>
                  <a:lnTo>
                    <a:pt x="9" y="229"/>
                  </a:lnTo>
                  <a:lnTo>
                    <a:pt x="9" y="211"/>
                  </a:lnTo>
                  <a:lnTo>
                    <a:pt x="9" y="195"/>
                  </a:lnTo>
                  <a:lnTo>
                    <a:pt x="9" y="179"/>
                  </a:lnTo>
                  <a:lnTo>
                    <a:pt x="14" y="163"/>
                  </a:lnTo>
                  <a:lnTo>
                    <a:pt x="14" y="148"/>
                  </a:lnTo>
                  <a:lnTo>
                    <a:pt x="14" y="134"/>
                  </a:lnTo>
                  <a:lnTo>
                    <a:pt x="14" y="124"/>
                  </a:lnTo>
                  <a:lnTo>
                    <a:pt x="14" y="111"/>
                  </a:lnTo>
                  <a:lnTo>
                    <a:pt x="14" y="100"/>
                  </a:lnTo>
                  <a:lnTo>
                    <a:pt x="14" y="92"/>
                  </a:lnTo>
                  <a:lnTo>
                    <a:pt x="14" y="82"/>
                  </a:lnTo>
                  <a:lnTo>
                    <a:pt x="14" y="74"/>
                  </a:lnTo>
                  <a:lnTo>
                    <a:pt x="14" y="68"/>
                  </a:lnTo>
                  <a:lnTo>
                    <a:pt x="14" y="60"/>
                  </a:lnTo>
                  <a:lnTo>
                    <a:pt x="14" y="55"/>
                  </a:lnTo>
                  <a:lnTo>
                    <a:pt x="9" y="47"/>
                  </a:lnTo>
                  <a:lnTo>
                    <a:pt x="9" y="39"/>
                  </a:lnTo>
                  <a:lnTo>
                    <a:pt x="9" y="31"/>
                  </a:lnTo>
                  <a:lnTo>
                    <a:pt x="9" y="24"/>
                  </a:lnTo>
                  <a:lnTo>
                    <a:pt x="9" y="18"/>
                  </a:lnTo>
                  <a:lnTo>
                    <a:pt x="9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55" y="18"/>
                  </a:lnTo>
                  <a:lnTo>
                    <a:pt x="68" y="31"/>
                  </a:lnTo>
                  <a:lnTo>
                    <a:pt x="82" y="42"/>
                  </a:lnTo>
                  <a:lnTo>
                    <a:pt x="87" y="53"/>
                  </a:lnTo>
                  <a:lnTo>
                    <a:pt x="87" y="63"/>
                  </a:lnTo>
                  <a:lnTo>
                    <a:pt x="87" y="66"/>
                  </a:lnTo>
                  <a:lnTo>
                    <a:pt x="87" y="71"/>
                  </a:lnTo>
                  <a:lnTo>
                    <a:pt x="87" y="76"/>
                  </a:lnTo>
                  <a:lnTo>
                    <a:pt x="87" y="84"/>
                  </a:lnTo>
                  <a:lnTo>
                    <a:pt x="87" y="92"/>
                  </a:lnTo>
                  <a:lnTo>
                    <a:pt x="87" y="100"/>
                  </a:lnTo>
                  <a:lnTo>
                    <a:pt x="87" y="111"/>
                  </a:lnTo>
                  <a:lnTo>
                    <a:pt x="82" y="121"/>
                  </a:lnTo>
                  <a:lnTo>
                    <a:pt x="82" y="132"/>
                  </a:lnTo>
                  <a:lnTo>
                    <a:pt x="82" y="142"/>
                  </a:lnTo>
                  <a:lnTo>
                    <a:pt x="82" y="156"/>
                  </a:lnTo>
                  <a:lnTo>
                    <a:pt x="78" y="171"/>
                  </a:lnTo>
                  <a:lnTo>
                    <a:pt x="78" y="185"/>
                  </a:lnTo>
                  <a:lnTo>
                    <a:pt x="78" y="200"/>
                  </a:lnTo>
                  <a:lnTo>
                    <a:pt x="73" y="216"/>
                  </a:lnTo>
                  <a:lnTo>
                    <a:pt x="73" y="235"/>
                  </a:lnTo>
                  <a:lnTo>
                    <a:pt x="68" y="269"/>
                  </a:lnTo>
                  <a:lnTo>
                    <a:pt x="64" y="301"/>
                  </a:lnTo>
                  <a:lnTo>
                    <a:pt x="59" y="332"/>
                  </a:lnTo>
                  <a:lnTo>
                    <a:pt x="59" y="359"/>
                  </a:lnTo>
                  <a:lnTo>
                    <a:pt x="59" y="385"/>
                  </a:lnTo>
                  <a:lnTo>
                    <a:pt x="59" y="406"/>
                  </a:lnTo>
                  <a:lnTo>
                    <a:pt x="59" y="427"/>
                  </a:lnTo>
                  <a:lnTo>
                    <a:pt x="59" y="446"/>
                  </a:lnTo>
                  <a:lnTo>
                    <a:pt x="64" y="462"/>
                  </a:lnTo>
                  <a:lnTo>
                    <a:pt x="68" y="478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87" y="520"/>
                  </a:lnTo>
                  <a:lnTo>
                    <a:pt x="96" y="533"/>
                  </a:lnTo>
                  <a:lnTo>
                    <a:pt x="105" y="544"/>
                  </a:lnTo>
                  <a:lnTo>
                    <a:pt x="114" y="554"/>
                  </a:lnTo>
                  <a:lnTo>
                    <a:pt x="123" y="562"/>
                  </a:lnTo>
                  <a:lnTo>
                    <a:pt x="137" y="570"/>
                  </a:lnTo>
                  <a:lnTo>
                    <a:pt x="146" y="578"/>
                  </a:lnTo>
                  <a:lnTo>
                    <a:pt x="155" y="583"/>
                  </a:lnTo>
                  <a:lnTo>
                    <a:pt x="169" y="588"/>
                  </a:lnTo>
                  <a:lnTo>
                    <a:pt x="183" y="594"/>
                  </a:lnTo>
                  <a:lnTo>
                    <a:pt x="192" y="596"/>
                  </a:lnTo>
                  <a:lnTo>
                    <a:pt x="206" y="599"/>
                  </a:lnTo>
                  <a:lnTo>
                    <a:pt x="233" y="602"/>
                  </a:lnTo>
                  <a:lnTo>
                    <a:pt x="260" y="604"/>
                  </a:lnTo>
                  <a:lnTo>
                    <a:pt x="288" y="604"/>
                  </a:lnTo>
                  <a:lnTo>
                    <a:pt x="315" y="604"/>
                  </a:lnTo>
                  <a:lnTo>
                    <a:pt x="343" y="604"/>
                  </a:lnTo>
                  <a:lnTo>
                    <a:pt x="370" y="602"/>
                  </a:lnTo>
                  <a:lnTo>
                    <a:pt x="407" y="594"/>
                  </a:lnTo>
                  <a:lnTo>
                    <a:pt x="443" y="586"/>
                  </a:lnTo>
                  <a:lnTo>
                    <a:pt x="466" y="583"/>
                  </a:lnTo>
                  <a:lnTo>
                    <a:pt x="484" y="578"/>
                  </a:lnTo>
                  <a:lnTo>
                    <a:pt x="503" y="573"/>
                  </a:lnTo>
                  <a:lnTo>
                    <a:pt x="517" y="567"/>
                  </a:lnTo>
                  <a:lnTo>
                    <a:pt x="535" y="559"/>
                  </a:lnTo>
                  <a:lnTo>
                    <a:pt x="549" y="552"/>
                  </a:lnTo>
                  <a:lnTo>
                    <a:pt x="558" y="541"/>
                  </a:lnTo>
                  <a:lnTo>
                    <a:pt x="571" y="528"/>
                  </a:lnTo>
                  <a:lnTo>
                    <a:pt x="581" y="517"/>
                  </a:lnTo>
                  <a:lnTo>
                    <a:pt x="590" y="501"/>
                  </a:lnTo>
                  <a:lnTo>
                    <a:pt x="599" y="486"/>
                  </a:lnTo>
                  <a:lnTo>
                    <a:pt x="603" y="470"/>
                  </a:lnTo>
                  <a:lnTo>
                    <a:pt x="613" y="451"/>
                  </a:lnTo>
                  <a:lnTo>
                    <a:pt x="617" y="430"/>
                  </a:lnTo>
                  <a:lnTo>
                    <a:pt x="622" y="406"/>
                  </a:lnTo>
                  <a:lnTo>
                    <a:pt x="626" y="383"/>
                  </a:lnTo>
                  <a:lnTo>
                    <a:pt x="626" y="369"/>
                  </a:lnTo>
                  <a:lnTo>
                    <a:pt x="626" y="359"/>
                  </a:lnTo>
                  <a:lnTo>
                    <a:pt x="626" y="348"/>
                  </a:lnTo>
                  <a:lnTo>
                    <a:pt x="631" y="340"/>
                  </a:lnTo>
                  <a:lnTo>
                    <a:pt x="631" y="332"/>
                  </a:lnTo>
                  <a:lnTo>
                    <a:pt x="631" y="322"/>
                  </a:lnTo>
                  <a:lnTo>
                    <a:pt x="635" y="317"/>
                  </a:lnTo>
                  <a:lnTo>
                    <a:pt x="635" y="309"/>
                  </a:lnTo>
                  <a:lnTo>
                    <a:pt x="635" y="303"/>
                  </a:lnTo>
                  <a:lnTo>
                    <a:pt x="640" y="298"/>
                  </a:lnTo>
                  <a:lnTo>
                    <a:pt x="640" y="290"/>
                  </a:lnTo>
                  <a:lnTo>
                    <a:pt x="645" y="282"/>
                  </a:lnTo>
                  <a:lnTo>
                    <a:pt x="645" y="280"/>
                  </a:lnTo>
                  <a:lnTo>
                    <a:pt x="649" y="282"/>
                  </a:lnTo>
                  <a:lnTo>
                    <a:pt x="649" y="285"/>
                  </a:lnTo>
                  <a:lnTo>
                    <a:pt x="654" y="290"/>
                  </a:lnTo>
                  <a:lnTo>
                    <a:pt x="654" y="293"/>
                  </a:lnTo>
                  <a:lnTo>
                    <a:pt x="654" y="298"/>
                  </a:lnTo>
                  <a:lnTo>
                    <a:pt x="658" y="303"/>
                  </a:lnTo>
                  <a:lnTo>
                    <a:pt x="658" y="311"/>
                  </a:lnTo>
                  <a:lnTo>
                    <a:pt x="658" y="319"/>
                  </a:lnTo>
                  <a:lnTo>
                    <a:pt x="663" y="327"/>
                  </a:lnTo>
                  <a:lnTo>
                    <a:pt x="663" y="335"/>
                  </a:lnTo>
                  <a:lnTo>
                    <a:pt x="663" y="346"/>
                  </a:lnTo>
                  <a:lnTo>
                    <a:pt x="663" y="356"/>
                  </a:lnTo>
                  <a:lnTo>
                    <a:pt x="667" y="369"/>
                  </a:lnTo>
                  <a:lnTo>
                    <a:pt x="667" y="383"/>
                  </a:lnTo>
                  <a:lnTo>
                    <a:pt x="667" y="406"/>
                  </a:lnTo>
                  <a:lnTo>
                    <a:pt x="672" y="430"/>
                  </a:lnTo>
                  <a:lnTo>
                    <a:pt x="677" y="454"/>
                  </a:lnTo>
                  <a:lnTo>
                    <a:pt x="681" y="472"/>
                  </a:lnTo>
                  <a:lnTo>
                    <a:pt x="686" y="491"/>
                  </a:lnTo>
                  <a:lnTo>
                    <a:pt x="690" y="507"/>
                  </a:lnTo>
                  <a:lnTo>
                    <a:pt x="695" y="522"/>
                  </a:lnTo>
                  <a:lnTo>
                    <a:pt x="699" y="536"/>
                  </a:lnTo>
                  <a:lnTo>
                    <a:pt x="704" y="546"/>
                  </a:lnTo>
                  <a:lnTo>
                    <a:pt x="709" y="559"/>
                  </a:lnTo>
                  <a:lnTo>
                    <a:pt x="709" y="570"/>
                  </a:lnTo>
                  <a:lnTo>
                    <a:pt x="704" y="583"/>
                  </a:lnTo>
                  <a:lnTo>
                    <a:pt x="699" y="594"/>
                  </a:lnTo>
                  <a:lnTo>
                    <a:pt x="690" y="604"/>
                  </a:lnTo>
                  <a:lnTo>
                    <a:pt x="681" y="615"/>
                  </a:lnTo>
                  <a:lnTo>
                    <a:pt x="667" y="62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42863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2" name="Freeform 8"/>
          <p:cNvSpPr/>
          <p:nvPr/>
        </p:nvSpPr>
        <p:spPr>
          <a:xfrm>
            <a:off x="3233738" y="3022600"/>
            <a:ext cx="885825" cy="306388"/>
          </a:xfrm>
          <a:custGeom>
            <a:avLst/>
            <a:gdLst>
              <a:gd name="txL" fmla="*/ 0 w 558"/>
              <a:gd name="txT" fmla="*/ 0 h 193"/>
              <a:gd name="txR" fmla="*/ 558 w 558"/>
              <a:gd name="txB" fmla="*/ 193 h 193"/>
            </a:gdLst>
            <a:ahLst/>
            <a:cxnLst>
              <a:cxn ang="0">
                <a:pos x="558" y="53"/>
              </a:cxn>
              <a:cxn ang="0">
                <a:pos x="549" y="55"/>
              </a:cxn>
              <a:cxn ang="0">
                <a:pos x="535" y="61"/>
              </a:cxn>
              <a:cxn ang="0">
                <a:pos x="513" y="68"/>
              </a:cxn>
              <a:cxn ang="0">
                <a:pos x="485" y="76"/>
              </a:cxn>
              <a:cxn ang="0">
                <a:pos x="448" y="87"/>
              </a:cxn>
              <a:cxn ang="0">
                <a:pos x="403" y="97"/>
              </a:cxn>
              <a:cxn ang="0">
                <a:pos x="352" y="113"/>
              </a:cxn>
              <a:cxn ang="0">
                <a:pos x="298" y="129"/>
              </a:cxn>
              <a:cxn ang="0">
                <a:pos x="243" y="145"/>
              </a:cxn>
              <a:cxn ang="0">
                <a:pos x="197" y="158"/>
              </a:cxn>
              <a:cxn ang="0">
                <a:pos x="160" y="169"/>
              </a:cxn>
              <a:cxn ang="0">
                <a:pos x="128" y="177"/>
              </a:cxn>
              <a:cxn ang="0">
                <a:pos x="101" y="185"/>
              </a:cxn>
              <a:cxn ang="0">
                <a:pos x="83" y="190"/>
              </a:cxn>
              <a:cxn ang="0">
                <a:pos x="74" y="193"/>
              </a:cxn>
              <a:cxn ang="0">
                <a:pos x="60" y="190"/>
              </a:cxn>
              <a:cxn ang="0">
                <a:pos x="37" y="185"/>
              </a:cxn>
              <a:cxn ang="0">
                <a:pos x="14" y="174"/>
              </a:cxn>
              <a:cxn ang="0">
                <a:pos x="0" y="163"/>
              </a:cxn>
              <a:cxn ang="0">
                <a:pos x="0" y="156"/>
              </a:cxn>
              <a:cxn ang="0">
                <a:pos x="5" y="150"/>
              </a:cxn>
              <a:cxn ang="0">
                <a:pos x="14" y="148"/>
              </a:cxn>
              <a:cxn ang="0">
                <a:pos x="23" y="145"/>
              </a:cxn>
              <a:cxn ang="0">
                <a:pos x="37" y="140"/>
              </a:cxn>
              <a:cxn ang="0">
                <a:pos x="60" y="132"/>
              </a:cxn>
              <a:cxn ang="0">
                <a:pos x="92" y="124"/>
              </a:cxn>
              <a:cxn ang="0">
                <a:pos x="124" y="111"/>
              </a:cxn>
              <a:cxn ang="0">
                <a:pos x="170" y="97"/>
              </a:cxn>
              <a:cxn ang="0">
                <a:pos x="215" y="79"/>
              </a:cxn>
              <a:cxn ang="0">
                <a:pos x="270" y="63"/>
              </a:cxn>
              <a:cxn ang="0">
                <a:pos x="320" y="47"/>
              </a:cxn>
              <a:cxn ang="0">
                <a:pos x="362" y="34"/>
              </a:cxn>
              <a:cxn ang="0">
                <a:pos x="398" y="24"/>
              </a:cxn>
              <a:cxn ang="0">
                <a:pos x="430" y="13"/>
              </a:cxn>
              <a:cxn ang="0">
                <a:pos x="458" y="8"/>
              </a:cxn>
              <a:cxn ang="0">
                <a:pos x="476" y="2"/>
              </a:cxn>
              <a:cxn ang="0">
                <a:pos x="490" y="0"/>
              </a:cxn>
              <a:cxn ang="0">
                <a:pos x="517" y="2"/>
              </a:cxn>
              <a:cxn ang="0">
                <a:pos x="545" y="10"/>
              </a:cxn>
              <a:cxn ang="0">
                <a:pos x="554" y="26"/>
              </a:cxn>
              <a:cxn ang="0">
                <a:pos x="558" y="37"/>
              </a:cxn>
              <a:cxn ang="0">
                <a:pos x="558" y="47"/>
              </a:cxn>
              <a:cxn ang="0">
                <a:pos x="558" y="50"/>
              </a:cxn>
            </a:cxnLst>
            <a:rect l="txL" t="txT" r="txR" b="txB"/>
            <a:pathLst>
              <a:path w="558" h="193">
                <a:moveTo>
                  <a:pt x="558" y="50"/>
                </a:moveTo>
                <a:lnTo>
                  <a:pt x="558" y="53"/>
                </a:lnTo>
                <a:lnTo>
                  <a:pt x="554" y="55"/>
                </a:lnTo>
                <a:lnTo>
                  <a:pt x="549" y="55"/>
                </a:lnTo>
                <a:lnTo>
                  <a:pt x="545" y="58"/>
                </a:lnTo>
                <a:lnTo>
                  <a:pt x="535" y="61"/>
                </a:lnTo>
                <a:lnTo>
                  <a:pt x="526" y="63"/>
                </a:lnTo>
                <a:lnTo>
                  <a:pt x="513" y="68"/>
                </a:lnTo>
                <a:lnTo>
                  <a:pt x="499" y="71"/>
                </a:lnTo>
                <a:lnTo>
                  <a:pt x="485" y="76"/>
                </a:lnTo>
                <a:lnTo>
                  <a:pt x="467" y="82"/>
                </a:lnTo>
                <a:lnTo>
                  <a:pt x="448" y="87"/>
                </a:lnTo>
                <a:lnTo>
                  <a:pt x="426" y="92"/>
                </a:lnTo>
                <a:lnTo>
                  <a:pt x="403" y="97"/>
                </a:lnTo>
                <a:lnTo>
                  <a:pt x="380" y="105"/>
                </a:lnTo>
                <a:lnTo>
                  <a:pt x="352" y="113"/>
                </a:lnTo>
                <a:lnTo>
                  <a:pt x="325" y="121"/>
                </a:lnTo>
                <a:lnTo>
                  <a:pt x="298" y="129"/>
                </a:lnTo>
                <a:lnTo>
                  <a:pt x="270" y="137"/>
                </a:lnTo>
                <a:lnTo>
                  <a:pt x="243" y="145"/>
                </a:lnTo>
                <a:lnTo>
                  <a:pt x="220" y="153"/>
                </a:lnTo>
                <a:lnTo>
                  <a:pt x="197" y="158"/>
                </a:lnTo>
                <a:lnTo>
                  <a:pt x="179" y="163"/>
                </a:lnTo>
                <a:lnTo>
                  <a:pt x="160" y="169"/>
                </a:lnTo>
                <a:lnTo>
                  <a:pt x="142" y="174"/>
                </a:lnTo>
                <a:lnTo>
                  <a:pt x="128" y="177"/>
                </a:lnTo>
                <a:lnTo>
                  <a:pt x="115" y="182"/>
                </a:lnTo>
                <a:lnTo>
                  <a:pt x="101" y="185"/>
                </a:lnTo>
                <a:lnTo>
                  <a:pt x="92" y="187"/>
                </a:lnTo>
                <a:lnTo>
                  <a:pt x="83" y="190"/>
                </a:lnTo>
                <a:lnTo>
                  <a:pt x="78" y="190"/>
                </a:lnTo>
                <a:lnTo>
                  <a:pt x="74" y="193"/>
                </a:lnTo>
                <a:lnTo>
                  <a:pt x="69" y="193"/>
                </a:lnTo>
                <a:lnTo>
                  <a:pt x="60" y="190"/>
                </a:lnTo>
                <a:lnTo>
                  <a:pt x="46" y="187"/>
                </a:lnTo>
                <a:lnTo>
                  <a:pt x="37" y="185"/>
                </a:lnTo>
                <a:lnTo>
                  <a:pt x="28" y="179"/>
                </a:lnTo>
                <a:lnTo>
                  <a:pt x="14" y="174"/>
                </a:lnTo>
                <a:lnTo>
                  <a:pt x="5" y="169"/>
                </a:lnTo>
                <a:lnTo>
                  <a:pt x="0" y="163"/>
                </a:lnTo>
                <a:lnTo>
                  <a:pt x="0" y="161"/>
                </a:lnTo>
                <a:lnTo>
                  <a:pt x="0" y="156"/>
                </a:lnTo>
                <a:lnTo>
                  <a:pt x="5" y="153"/>
                </a:lnTo>
                <a:lnTo>
                  <a:pt x="5" y="150"/>
                </a:lnTo>
                <a:lnTo>
                  <a:pt x="10" y="148"/>
                </a:lnTo>
                <a:lnTo>
                  <a:pt x="14" y="148"/>
                </a:lnTo>
                <a:lnTo>
                  <a:pt x="14" y="145"/>
                </a:lnTo>
                <a:lnTo>
                  <a:pt x="23" y="145"/>
                </a:lnTo>
                <a:lnTo>
                  <a:pt x="28" y="142"/>
                </a:lnTo>
                <a:lnTo>
                  <a:pt x="37" y="140"/>
                </a:lnTo>
                <a:lnTo>
                  <a:pt x="46" y="137"/>
                </a:lnTo>
                <a:lnTo>
                  <a:pt x="60" y="132"/>
                </a:lnTo>
                <a:lnTo>
                  <a:pt x="74" y="129"/>
                </a:lnTo>
                <a:lnTo>
                  <a:pt x="92" y="124"/>
                </a:lnTo>
                <a:lnTo>
                  <a:pt x="106" y="119"/>
                </a:lnTo>
                <a:lnTo>
                  <a:pt x="124" y="111"/>
                </a:lnTo>
                <a:lnTo>
                  <a:pt x="147" y="105"/>
                </a:lnTo>
                <a:lnTo>
                  <a:pt x="170" y="97"/>
                </a:lnTo>
                <a:lnTo>
                  <a:pt x="192" y="90"/>
                </a:lnTo>
                <a:lnTo>
                  <a:pt x="215" y="79"/>
                </a:lnTo>
                <a:lnTo>
                  <a:pt x="243" y="71"/>
                </a:lnTo>
                <a:lnTo>
                  <a:pt x="270" y="63"/>
                </a:lnTo>
                <a:lnTo>
                  <a:pt x="293" y="55"/>
                </a:lnTo>
                <a:lnTo>
                  <a:pt x="320" y="47"/>
                </a:lnTo>
                <a:lnTo>
                  <a:pt x="339" y="39"/>
                </a:lnTo>
                <a:lnTo>
                  <a:pt x="362" y="34"/>
                </a:lnTo>
                <a:lnTo>
                  <a:pt x="380" y="29"/>
                </a:lnTo>
                <a:lnTo>
                  <a:pt x="398" y="24"/>
                </a:lnTo>
                <a:lnTo>
                  <a:pt x="416" y="18"/>
                </a:lnTo>
                <a:lnTo>
                  <a:pt x="430" y="13"/>
                </a:lnTo>
                <a:lnTo>
                  <a:pt x="444" y="10"/>
                </a:lnTo>
                <a:lnTo>
                  <a:pt x="458" y="8"/>
                </a:lnTo>
                <a:lnTo>
                  <a:pt x="467" y="5"/>
                </a:lnTo>
                <a:lnTo>
                  <a:pt x="476" y="2"/>
                </a:lnTo>
                <a:lnTo>
                  <a:pt x="485" y="2"/>
                </a:lnTo>
                <a:lnTo>
                  <a:pt x="490" y="0"/>
                </a:lnTo>
                <a:lnTo>
                  <a:pt x="499" y="0"/>
                </a:lnTo>
                <a:lnTo>
                  <a:pt x="517" y="2"/>
                </a:lnTo>
                <a:lnTo>
                  <a:pt x="531" y="5"/>
                </a:lnTo>
                <a:lnTo>
                  <a:pt x="545" y="10"/>
                </a:lnTo>
                <a:lnTo>
                  <a:pt x="554" y="18"/>
                </a:lnTo>
                <a:lnTo>
                  <a:pt x="554" y="26"/>
                </a:lnTo>
                <a:lnTo>
                  <a:pt x="554" y="31"/>
                </a:lnTo>
                <a:lnTo>
                  <a:pt x="558" y="37"/>
                </a:lnTo>
                <a:lnTo>
                  <a:pt x="558" y="39"/>
                </a:lnTo>
                <a:lnTo>
                  <a:pt x="558" y="47"/>
                </a:lnTo>
                <a:lnTo>
                  <a:pt x="558" y="5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" name="Freeform 9"/>
          <p:cNvSpPr/>
          <p:nvPr/>
        </p:nvSpPr>
        <p:spPr>
          <a:xfrm>
            <a:off x="3284538" y="3378200"/>
            <a:ext cx="769937" cy="265113"/>
          </a:xfrm>
          <a:custGeom>
            <a:avLst/>
            <a:gdLst>
              <a:gd name="txL" fmla="*/ 0 w 485"/>
              <a:gd name="txT" fmla="*/ 0 h 167"/>
              <a:gd name="txR" fmla="*/ 485 w 485"/>
              <a:gd name="txB" fmla="*/ 167 h 167"/>
            </a:gdLst>
            <a:ahLst/>
            <a:cxnLst>
              <a:cxn ang="0">
                <a:pos x="412" y="74"/>
              </a:cxn>
              <a:cxn ang="0">
                <a:pos x="371" y="82"/>
              </a:cxn>
              <a:cxn ang="0">
                <a:pos x="320" y="98"/>
              </a:cxn>
              <a:cxn ang="0">
                <a:pos x="256" y="116"/>
              </a:cxn>
              <a:cxn ang="0">
                <a:pos x="183" y="137"/>
              </a:cxn>
              <a:cxn ang="0">
                <a:pos x="124" y="156"/>
              </a:cxn>
              <a:cxn ang="0">
                <a:pos x="78" y="164"/>
              </a:cxn>
              <a:cxn ang="0">
                <a:pos x="51" y="167"/>
              </a:cxn>
              <a:cxn ang="0">
                <a:pos x="32" y="161"/>
              </a:cxn>
              <a:cxn ang="0">
                <a:pos x="10" y="151"/>
              </a:cxn>
              <a:cxn ang="0">
                <a:pos x="0" y="143"/>
              </a:cxn>
              <a:cxn ang="0">
                <a:pos x="0" y="132"/>
              </a:cxn>
              <a:cxn ang="0">
                <a:pos x="5" y="127"/>
              </a:cxn>
              <a:cxn ang="0">
                <a:pos x="14" y="124"/>
              </a:cxn>
              <a:cxn ang="0">
                <a:pos x="28" y="122"/>
              </a:cxn>
              <a:cxn ang="0">
                <a:pos x="46" y="116"/>
              </a:cxn>
              <a:cxn ang="0">
                <a:pos x="74" y="108"/>
              </a:cxn>
              <a:cxn ang="0">
                <a:pos x="101" y="98"/>
              </a:cxn>
              <a:cxn ang="0">
                <a:pos x="138" y="87"/>
              </a:cxn>
              <a:cxn ang="0">
                <a:pos x="183" y="71"/>
              </a:cxn>
              <a:cxn ang="0">
                <a:pos x="229" y="56"/>
              </a:cxn>
              <a:cxn ang="0">
                <a:pos x="270" y="40"/>
              </a:cxn>
              <a:cxn ang="0">
                <a:pos x="311" y="29"/>
              </a:cxn>
              <a:cxn ang="0">
                <a:pos x="343" y="19"/>
              </a:cxn>
              <a:cxn ang="0">
                <a:pos x="371" y="11"/>
              </a:cxn>
              <a:cxn ang="0">
                <a:pos x="389" y="5"/>
              </a:cxn>
              <a:cxn ang="0">
                <a:pos x="407" y="3"/>
              </a:cxn>
              <a:cxn ang="0">
                <a:pos x="416" y="0"/>
              </a:cxn>
              <a:cxn ang="0">
                <a:pos x="435" y="0"/>
              </a:cxn>
              <a:cxn ang="0">
                <a:pos x="453" y="3"/>
              </a:cxn>
              <a:cxn ang="0">
                <a:pos x="476" y="11"/>
              </a:cxn>
              <a:cxn ang="0">
                <a:pos x="485" y="27"/>
              </a:cxn>
              <a:cxn ang="0">
                <a:pos x="485" y="37"/>
              </a:cxn>
              <a:cxn ang="0">
                <a:pos x="476" y="45"/>
              </a:cxn>
              <a:cxn ang="0">
                <a:pos x="462" y="56"/>
              </a:cxn>
              <a:cxn ang="0">
                <a:pos x="439" y="66"/>
              </a:cxn>
              <a:cxn ang="0">
                <a:pos x="426" y="69"/>
              </a:cxn>
            </a:cxnLst>
            <a:rect l="txL" t="txT" r="txR" b="txB"/>
            <a:pathLst>
              <a:path w="485" h="167">
                <a:moveTo>
                  <a:pt x="426" y="69"/>
                </a:moveTo>
                <a:lnTo>
                  <a:pt x="412" y="74"/>
                </a:lnTo>
                <a:lnTo>
                  <a:pt x="394" y="77"/>
                </a:lnTo>
                <a:lnTo>
                  <a:pt x="371" y="82"/>
                </a:lnTo>
                <a:lnTo>
                  <a:pt x="348" y="90"/>
                </a:lnTo>
                <a:lnTo>
                  <a:pt x="320" y="98"/>
                </a:lnTo>
                <a:lnTo>
                  <a:pt x="288" y="106"/>
                </a:lnTo>
                <a:lnTo>
                  <a:pt x="256" y="116"/>
                </a:lnTo>
                <a:lnTo>
                  <a:pt x="220" y="127"/>
                </a:lnTo>
                <a:lnTo>
                  <a:pt x="183" y="137"/>
                </a:lnTo>
                <a:lnTo>
                  <a:pt x="151" y="148"/>
                </a:lnTo>
                <a:lnTo>
                  <a:pt x="124" y="156"/>
                </a:lnTo>
                <a:lnTo>
                  <a:pt x="101" y="161"/>
                </a:lnTo>
                <a:lnTo>
                  <a:pt x="78" y="164"/>
                </a:lnTo>
                <a:lnTo>
                  <a:pt x="64" y="167"/>
                </a:lnTo>
                <a:lnTo>
                  <a:pt x="51" y="167"/>
                </a:lnTo>
                <a:lnTo>
                  <a:pt x="42" y="167"/>
                </a:lnTo>
                <a:lnTo>
                  <a:pt x="32" y="161"/>
                </a:lnTo>
                <a:lnTo>
                  <a:pt x="19" y="156"/>
                </a:lnTo>
                <a:lnTo>
                  <a:pt x="10" y="151"/>
                </a:lnTo>
                <a:lnTo>
                  <a:pt x="5" y="145"/>
                </a:lnTo>
                <a:lnTo>
                  <a:pt x="0" y="143"/>
                </a:lnTo>
                <a:lnTo>
                  <a:pt x="0" y="137"/>
                </a:lnTo>
                <a:lnTo>
                  <a:pt x="0" y="132"/>
                </a:lnTo>
                <a:lnTo>
                  <a:pt x="5" y="127"/>
                </a:lnTo>
                <a:lnTo>
                  <a:pt x="10" y="127"/>
                </a:lnTo>
                <a:lnTo>
                  <a:pt x="14" y="124"/>
                </a:lnTo>
                <a:lnTo>
                  <a:pt x="19" y="124"/>
                </a:lnTo>
                <a:lnTo>
                  <a:pt x="28" y="122"/>
                </a:lnTo>
                <a:lnTo>
                  <a:pt x="37" y="119"/>
                </a:lnTo>
                <a:lnTo>
                  <a:pt x="46" y="116"/>
                </a:lnTo>
                <a:lnTo>
                  <a:pt x="60" y="114"/>
                </a:lnTo>
                <a:lnTo>
                  <a:pt x="74" y="108"/>
                </a:lnTo>
                <a:lnTo>
                  <a:pt x="87" y="103"/>
                </a:lnTo>
                <a:lnTo>
                  <a:pt x="101" y="98"/>
                </a:lnTo>
                <a:lnTo>
                  <a:pt x="119" y="93"/>
                </a:lnTo>
                <a:lnTo>
                  <a:pt x="138" y="87"/>
                </a:lnTo>
                <a:lnTo>
                  <a:pt x="160" y="79"/>
                </a:lnTo>
                <a:lnTo>
                  <a:pt x="183" y="71"/>
                </a:lnTo>
                <a:lnTo>
                  <a:pt x="206" y="64"/>
                </a:lnTo>
                <a:lnTo>
                  <a:pt x="229" y="56"/>
                </a:lnTo>
                <a:lnTo>
                  <a:pt x="252" y="48"/>
                </a:lnTo>
                <a:lnTo>
                  <a:pt x="270" y="40"/>
                </a:lnTo>
                <a:lnTo>
                  <a:pt x="293" y="35"/>
                </a:lnTo>
                <a:lnTo>
                  <a:pt x="311" y="29"/>
                </a:lnTo>
                <a:lnTo>
                  <a:pt x="325" y="24"/>
                </a:lnTo>
                <a:lnTo>
                  <a:pt x="343" y="19"/>
                </a:lnTo>
                <a:lnTo>
                  <a:pt x="357" y="13"/>
                </a:lnTo>
                <a:lnTo>
                  <a:pt x="371" y="11"/>
                </a:lnTo>
                <a:lnTo>
                  <a:pt x="380" y="8"/>
                </a:lnTo>
                <a:lnTo>
                  <a:pt x="389" y="5"/>
                </a:lnTo>
                <a:lnTo>
                  <a:pt x="398" y="3"/>
                </a:lnTo>
                <a:lnTo>
                  <a:pt x="407" y="3"/>
                </a:lnTo>
                <a:lnTo>
                  <a:pt x="412" y="0"/>
                </a:lnTo>
                <a:lnTo>
                  <a:pt x="416" y="0"/>
                </a:lnTo>
                <a:lnTo>
                  <a:pt x="421" y="0"/>
                </a:lnTo>
                <a:lnTo>
                  <a:pt x="435" y="0"/>
                </a:lnTo>
                <a:lnTo>
                  <a:pt x="444" y="0"/>
                </a:lnTo>
                <a:lnTo>
                  <a:pt x="453" y="3"/>
                </a:lnTo>
                <a:lnTo>
                  <a:pt x="467" y="5"/>
                </a:lnTo>
                <a:lnTo>
                  <a:pt x="476" y="11"/>
                </a:lnTo>
                <a:lnTo>
                  <a:pt x="481" y="19"/>
                </a:lnTo>
                <a:lnTo>
                  <a:pt x="485" y="27"/>
                </a:lnTo>
                <a:lnTo>
                  <a:pt x="485" y="32"/>
                </a:lnTo>
                <a:lnTo>
                  <a:pt x="485" y="37"/>
                </a:lnTo>
                <a:lnTo>
                  <a:pt x="485" y="42"/>
                </a:lnTo>
                <a:lnTo>
                  <a:pt x="476" y="45"/>
                </a:lnTo>
                <a:lnTo>
                  <a:pt x="471" y="50"/>
                </a:lnTo>
                <a:lnTo>
                  <a:pt x="462" y="56"/>
                </a:lnTo>
                <a:lnTo>
                  <a:pt x="453" y="61"/>
                </a:lnTo>
                <a:lnTo>
                  <a:pt x="439" y="66"/>
                </a:lnTo>
                <a:lnTo>
                  <a:pt x="426" y="69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" name="Freeform 10"/>
          <p:cNvSpPr/>
          <p:nvPr/>
        </p:nvSpPr>
        <p:spPr>
          <a:xfrm>
            <a:off x="2994025" y="3671888"/>
            <a:ext cx="1322388" cy="355600"/>
          </a:xfrm>
          <a:custGeom>
            <a:avLst/>
            <a:gdLst>
              <a:gd name="txL" fmla="*/ 0 w 833"/>
              <a:gd name="txT" fmla="*/ 0 h 224"/>
              <a:gd name="txR" fmla="*/ 833 w 833"/>
              <a:gd name="txB" fmla="*/ 224 h 224"/>
            </a:gdLst>
            <a:ahLst/>
            <a:cxnLst>
              <a:cxn ang="0">
                <a:pos x="801" y="58"/>
              </a:cxn>
              <a:cxn ang="0">
                <a:pos x="787" y="63"/>
              </a:cxn>
              <a:cxn ang="0">
                <a:pos x="769" y="66"/>
              </a:cxn>
              <a:cxn ang="0">
                <a:pos x="746" y="71"/>
              </a:cxn>
              <a:cxn ang="0">
                <a:pos x="718" y="79"/>
              </a:cxn>
              <a:cxn ang="0">
                <a:pos x="682" y="87"/>
              </a:cxn>
              <a:cxn ang="0">
                <a:pos x="641" y="95"/>
              </a:cxn>
              <a:cxn ang="0">
                <a:pos x="595" y="103"/>
              </a:cxn>
              <a:cxn ang="0">
                <a:pos x="522" y="121"/>
              </a:cxn>
              <a:cxn ang="0">
                <a:pos x="430" y="143"/>
              </a:cxn>
              <a:cxn ang="0">
                <a:pos x="353" y="161"/>
              </a:cxn>
              <a:cxn ang="0">
                <a:pos x="279" y="177"/>
              </a:cxn>
              <a:cxn ang="0">
                <a:pos x="220" y="195"/>
              </a:cxn>
              <a:cxn ang="0">
                <a:pos x="165" y="209"/>
              </a:cxn>
              <a:cxn ang="0">
                <a:pos x="124" y="219"/>
              </a:cxn>
              <a:cxn ang="0">
                <a:pos x="87" y="222"/>
              </a:cxn>
              <a:cxn ang="0">
                <a:pos x="60" y="224"/>
              </a:cxn>
              <a:cxn ang="0">
                <a:pos x="37" y="222"/>
              </a:cxn>
              <a:cxn ang="0">
                <a:pos x="23" y="217"/>
              </a:cxn>
              <a:cxn ang="0">
                <a:pos x="14" y="209"/>
              </a:cxn>
              <a:cxn ang="0">
                <a:pos x="5" y="195"/>
              </a:cxn>
              <a:cxn ang="0">
                <a:pos x="0" y="185"/>
              </a:cxn>
              <a:cxn ang="0">
                <a:pos x="10" y="180"/>
              </a:cxn>
              <a:cxn ang="0">
                <a:pos x="28" y="174"/>
              </a:cxn>
              <a:cxn ang="0">
                <a:pos x="60" y="166"/>
              </a:cxn>
              <a:cxn ang="0">
                <a:pos x="106" y="153"/>
              </a:cxn>
              <a:cxn ang="0">
                <a:pos x="165" y="140"/>
              </a:cxn>
              <a:cxn ang="0">
                <a:pos x="238" y="121"/>
              </a:cxn>
              <a:cxn ang="0">
                <a:pos x="321" y="100"/>
              </a:cxn>
              <a:cxn ang="0">
                <a:pos x="412" y="74"/>
              </a:cxn>
              <a:cxn ang="0">
                <a:pos x="513" y="45"/>
              </a:cxn>
              <a:cxn ang="0">
                <a:pos x="599" y="21"/>
              </a:cxn>
              <a:cxn ang="0">
                <a:pos x="673" y="8"/>
              </a:cxn>
              <a:cxn ang="0">
                <a:pos x="723" y="0"/>
              </a:cxn>
              <a:cxn ang="0">
                <a:pos x="746" y="0"/>
              </a:cxn>
              <a:cxn ang="0">
                <a:pos x="778" y="0"/>
              </a:cxn>
              <a:cxn ang="0">
                <a:pos x="805" y="5"/>
              </a:cxn>
              <a:cxn ang="0">
                <a:pos x="819" y="11"/>
              </a:cxn>
              <a:cxn ang="0">
                <a:pos x="833" y="18"/>
              </a:cxn>
              <a:cxn ang="0">
                <a:pos x="833" y="32"/>
              </a:cxn>
              <a:cxn ang="0">
                <a:pos x="833" y="42"/>
              </a:cxn>
              <a:cxn ang="0">
                <a:pos x="824" y="50"/>
              </a:cxn>
              <a:cxn ang="0">
                <a:pos x="805" y="58"/>
              </a:cxn>
            </a:cxnLst>
            <a:rect l="txL" t="txT" r="txR" b="txB"/>
            <a:pathLst>
              <a:path w="833" h="224">
                <a:moveTo>
                  <a:pt x="805" y="58"/>
                </a:moveTo>
                <a:lnTo>
                  <a:pt x="801" y="58"/>
                </a:lnTo>
                <a:lnTo>
                  <a:pt x="796" y="61"/>
                </a:lnTo>
                <a:lnTo>
                  <a:pt x="787" y="63"/>
                </a:lnTo>
                <a:lnTo>
                  <a:pt x="778" y="63"/>
                </a:lnTo>
                <a:lnTo>
                  <a:pt x="769" y="66"/>
                </a:lnTo>
                <a:lnTo>
                  <a:pt x="760" y="69"/>
                </a:lnTo>
                <a:lnTo>
                  <a:pt x="746" y="71"/>
                </a:lnTo>
                <a:lnTo>
                  <a:pt x="732" y="77"/>
                </a:lnTo>
                <a:lnTo>
                  <a:pt x="718" y="79"/>
                </a:lnTo>
                <a:lnTo>
                  <a:pt x="700" y="82"/>
                </a:lnTo>
                <a:lnTo>
                  <a:pt x="682" y="87"/>
                </a:lnTo>
                <a:lnTo>
                  <a:pt x="664" y="90"/>
                </a:lnTo>
                <a:lnTo>
                  <a:pt x="641" y="95"/>
                </a:lnTo>
                <a:lnTo>
                  <a:pt x="622" y="100"/>
                </a:lnTo>
                <a:lnTo>
                  <a:pt x="595" y="103"/>
                </a:lnTo>
                <a:lnTo>
                  <a:pt x="572" y="108"/>
                </a:lnTo>
                <a:lnTo>
                  <a:pt x="522" y="121"/>
                </a:lnTo>
                <a:lnTo>
                  <a:pt x="476" y="132"/>
                </a:lnTo>
                <a:lnTo>
                  <a:pt x="430" y="143"/>
                </a:lnTo>
                <a:lnTo>
                  <a:pt x="389" y="150"/>
                </a:lnTo>
                <a:lnTo>
                  <a:pt x="353" y="161"/>
                </a:lnTo>
                <a:lnTo>
                  <a:pt x="316" y="169"/>
                </a:lnTo>
                <a:lnTo>
                  <a:pt x="279" y="177"/>
                </a:lnTo>
                <a:lnTo>
                  <a:pt x="247" y="185"/>
                </a:lnTo>
                <a:lnTo>
                  <a:pt x="220" y="195"/>
                </a:lnTo>
                <a:lnTo>
                  <a:pt x="193" y="203"/>
                </a:lnTo>
                <a:lnTo>
                  <a:pt x="165" y="209"/>
                </a:lnTo>
                <a:lnTo>
                  <a:pt x="142" y="214"/>
                </a:lnTo>
                <a:lnTo>
                  <a:pt x="124" y="219"/>
                </a:lnTo>
                <a:lnTo>
                  <a:pt x="106" y="222"/>
                </a:lnTo>
                <a:lnTo>
                  <a:pt x="87" y="222"/>
                </a:lnTo>
                <a:lnTo>
                  <a:pt x="74" y="224"/>
                </a:lnTo>
                <a:lnTo>
                  <a:pt x="60" y="224"/>
                </a:lnTo>
                <a:lnTo>
                  <a:pt x="51" y="222"/>
                </a:lnTo>
                <a:lnTo>
                  <a:pt x="37" y="222"/>
                </a:lnTo>
                <a:lnTo>
                  <a:pt x="28" y="219"/>
                </a:lnTo>
                <a:lnTo>
                  <a:pt x="23" y="217"/>
                </a:lnTo>
                <a:lnTo>
                  <a:pt x="19" y="214"/>
                </a:lnTo>
                <a:lnTo>
                  <a:pt x="14" y="209"/>
                </a:lnTo>
                <a:lnTo>
                  <a:pt x="10" y="203"/>
                </a:lnTo>
                <a:lnTo>
                  <a:pt x="5" y="195"/>
                </a:lnTo>
                <a:lnTo>
                  <a:pt x="0" y="190"/>
                </a:lnTo>
                <a:lnTo>
                  <a:pt x="0" y="185"/>
                </a:lnTo>
                <a:lnTo>
                  <a:pt x="5" y="180"/>
                </a:lnTo>
                <a:lnTo>
                  <a:pt x="10" y="180"/>
                </a:lnTo>
                <a:lnTo>
                  <a:pt x="14" y="177"/>
                </a:lnTo>
                <a:lnTo>
                  <a:pt x="28" y="174"/>
                </a:lnTo>
                <a:lnTo>
                  <a:pt x="42" y="169"/>
                </a:lnTo>
                <a:lnTo>
                  <a:pt x="60" y="166"/>
                </a:lnTo>
                <a:lnTo>
                  <a:pt x="83" y="161"/>
                </a:lnTo>
                <a:lnTo>
                  <a:pt x="106" y="153"/>
                </a:lnTo>
                <a:lnTo>
                  <a:pt x="133" y="148"/>
                </a:lnTo>
                <a:lnTo>
                  <a:pt x="165" y="140"/>
                </a:lnTo>
                <a:lnTo>
                  <a:pt x="202" y="132"/>
                </a:lnTo>
                <a:lnTo>
                  <a:pt x="238" y="121"/>
                </a:lnTo>
                <a:lnTo>
                  <a:pt x="279" y="111"/>
                </a:lnTo>
                <a:lnTo>
                  <a:pt x="321" y="100"/>
                </a:lnTo>
                <a:lnTo>
                  <a:pt x="366" y="87"/>
                </a:lnTo>
                <a:lnTo>
                  <a:pt x="412" y="74"/>
                </a:lnTo>
                <a:lnTo>
                  <a:pt x="462" y="58"/>
                </a:lnTo>
                <a:lnTo>
                  <a:pt x="513" y="45"/>
                </a:lnTo>
                <a:lnTo>
                  <a:pt x="558" y="32"/>
                </a:lnTo>
                <a:lnTo>
                  <a:pt x="599" y="21"/>
                </a:lnTo>
                <a:lnTo>
                  <a:pt x="636" y="13"/>
                </a:lnTo>
                <a:lnTo>
                  <a:pt x="673" y="8"/>
                </a:lnTo>
                <a:lnTo>
                  <a:pt x="700" y="3"/>
                </a:lnTo>
                <a:lnTo>
                  <a:pt x="723" y="0"/>
                </a:lnTo>
                <a:lnTo>
                  <a:pt x="737" y="0"/>
                </a:lnTo>
                <a:lnTo>
                  <a:pt x="746" y="0"/>
                </a:lnTo>
                <a:lnTo>
                  <a:pt x="764" y="0"/>
                </a:lnTo>
                <a:lnTo>
                  <a:pt x="778" y="0"/>
                </a:lnTo>
                <a:lnTo>
                  <a:pt x="792" y="3"/>
                </a:lnTo>
                <a:lnTo>
                  <a:pt x="805" y="5"/>
                </a:lnTo>
                <a:lnTo>
                  <a:pt x="814" y="8"/>
                </a:lnTo>
                <a:lnTo>
                  <a:pt x="819" y="11"/>
                </a:lnTo>
                <a:lnTo>
                  <a:pt x="828" y="16"/>
                </a:lnTo>
                <a:lnTo>
                  <a:pt x="833" y="18"/>
                </a:lnTo>
                <a:lnTo>
                  <a:pt x="833" y="26"/>
                </a:lnTo>
                <a:lnTo>
                  <a:pt x="833" y="32"/>
                </a:lnTo>
                <a:lnTo>
                  <a:pt x="833" y="37"/>
                </a:lnTo>
                <a:lnTo>
                  <a:pt x="833" y="42"/>
                </a:lnTo>
                <a:lnTo>
                  <a:pt x="828" y="48"/>
                </a:lnTo>
                <a:lnTo>
                  <a:pt x="824" y="50"/>
                </a:lnTo>
                <a:lnTo>
                  <a:pt x="814" y="55"/>
                </a:lnTo>
                <a:lnTo>
                  <a:pt x="805" y="58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" name="Freeform 11"/>
          <p:cNvSpPr/>
          <p:nvPr/>
        </p:nvSpPr>
        <p:spPr>
          <a:xfrm>
            <a:off x="2719388" y="3863975"/>
            <a:ext cx="900112" cy="977900"/>
          </a:xfrm>
          <a:custGeom>
            <a:avLst/>
            <a:gdLst>
              <a:gd name="txL" fmla="*/ 0 w 567"/>
              <a:gd name="txT" fmla="*/ 0 h 616"/>
              <a:gd name="txR" fmla="*/ 567 w 567"/>
              <a:gd name="txB" fmla="*/ 616 h 616"/>
            </a:gdLst>
            <a:ahLst/>
            <a:cxnLst>
              <a:cxn ang="0">
                <a:pos x="91" y="531"/>
              </a:cxn>
              <a:cxn ang="0">
                <a:pos x="132" y="505"/>
              </a:cxn>
              <a:cxn ang="0">
                <a:pos x="173" y="473"/>
              </a:cxn>
              <a:cxn ang="0">
                <a:pos x="215" y="436"/>
              </a:cxn>
              <a:cxn ang="0">
                <a:pos x="274" y="373"/>
              </a:cxn>
              <a:cxn ang="0">
                <a:pos x="347" y="294"/>
              </a:cxn>
              <a:cxn ang="0">
                <a:pos x="379" y="257"/>
              </a:cxn>
              <a:cxn ang="0">
                <a:pos x="393" y="235"/>
              </a:cxn>
              <a:cxn ang="0">
                <a:pos x="407" y="212"/>
              </a:cxn>
              <a:cxn ang="0">
                <a:pos x="425" y="185"/>
              </a:cxn>
              <a:cxn ang="0">
                <a:pos x="439" y="154"/>
              </a:cxn>
              <a:cxn ang="0">
                <a:pos x="457" y="122"/>
              </a:cxn>
              <a:cxn ang="0">
                <a:pos x="475" y="85"/>
              </a:cxn>
              <a:cxn ang="0">
                <a:pos x="494" y="43"/>
              </a:cxn>
              <a:cxn ang="0">
                <a:pos x="512" y="0"/>
              </a:cxn>
              <a:cxn ang="0">
                <a:pos x="539" y="37"/>
              </a:cxn>
              <a:cxn ang="0">
                <a:pos x="553" y="69"/>
              </a:cxn>
              <a:cxn ang="0">
                <a:pos x="562" y="90"/>
              </a:cxn>
              <a:cxn ang="0">
                <a:pos x="567" y="103"/>
              </a:cxn>
              <a:cxn ang="0">
                <a:pos x="567" y="109"/>
              </a:cxn>
              <a:cxn ang="0">
                <a:pos x="562" y="117"/>
              </a:cxn>
              <a:cxn ang="0">
                <a:pos x="558" y="130"/>
              </a:cxn>
              <a:cxn ang="0">
                <a:pos x="548" y="146"/>
              </a:cxn>
              <a:cxn ang="0">
                <a:pos x="535" y="162"/>
              </a:cxn>
              <a:cxn ang="0">
                <a:pos x="507" y="204"/>
              </a:cxn>
              <a:cxn ang="0">
                <a:pos x="475" y="257"/>
              </a:cxn>
              <a:cxn ang="0">
                <a:pos x="439" y="307"/>
              </a:cxn>
              <a:cxn ang="0">
                <a:pos x="398" y="352"/>
              </a:cxn>
              <a:cxn ang="0">
                <a:pos x="361" y="391"/>
              </a:cxn>
              <a:cxn ang="0">
                <a:pos x="306" y="441"/>
              </a:cxn>
              <a:cxn ang="0">
                <a:pos x="228" y="507"/>
              </a:cxn>
              <a:cxn ang="0">
                <a:pos x="160" y="550"/>
              </a:cxn>
              <a:cxn ang="0">
                <a:pos x="123" y="573"/>
              </a:cxn>
              <a:cxn ang="0">
                <a:pos x="91" y="592"/>
              </a:cxn>
              <a:cxn ang="0">
                <a:pos x="59" y="605"/>
              </a:cxn>
              <a:cxn ang="0">
                <a:pos x="36" y="610"/>
              </a:cxn>
              <a:cxn ang="0">
                <a:pos x="18" y="616"/>
              </a:cxn>
              <a:cxn ang="0">
                <a:pos x="4" y="616"/>
              </a:cxn>
              <a:cxn ang="0">
                <a:pos x="0" y="610"/>
              </a:cxn>
              <a:cxn ang="0">
                <a:pos x="0" y="602"/>
              </a:cxn>
              <a:cxn ang="0">
                <a:pos x="9" y="589"/>
              </a:cxn>
              <a:cxn ang="0">
                <a:pos x="27" y="573"/>
              </a:cxn>
              <a:cxn ang="0">
                <a:pos x="59" y="555"/>
              </a:cxn>
              <a:cxn ang="0">
                <a:pos x="73" y="544"/>
              </a:cxn>
            </a:cxnLst>
            <a:rect l="txL" t="txT" r="txR" b="txB"/>
            <a:pathLst>
              <a:path w="567" h="616">
                <a:moveTo>
                  <a:pt x="73" y="544"/>
                </a:moveTo>
                <a:lnTo>
                  <a:pt x="91" y="531"/>
                </a:lnTo>
                <a:lnTo>
                  <a:pt x="114" y="518"/>
                </a:lnTo>
                <a:lnTo>
                  <a:pt x="132" y="505"/>
                </a:lnTo>
                <a:lnTo>
                  <a:pt x="151" y="489"/>
                </a:lnTo>
                <a:lnTo>
                  <a:pt x="173" y="473"/>
                </a:lnTo>
                <a:lnTo>
                  <a:pt x="192" y="455"/>
                </a:lnTo>
                <a:lnTo>
                  <a:pt x="215" y="436"/>
                </a:lnTo>
                <a:lnTo>
                  <a:pt x="237" y="415"/>
                </a:lnTo>
                <a:lnTo>
                  <a:pt x="274" y="373"/>
                </a:lnTo>
                <a:lnTo>
                  <a:pt x="315" y="333"/>
                </a:lnTo>
                <a:lnTo>
                  <a:pt x="347" y="294"/>
                </a:lnTo>
                <a:lnTo>
                  <a:pt x="361" y="275"/>
                </a:lnTo>
                <a:lnTo>
                  <a:pt x="379" y="257"/>
                </a:lnTo>
                <a:lnTo>
                  <a:pt x="384" y="246"/>
                </a:lnTo>
                <a:lnTo>
                  <a:pt x="393" y="235"/>
                </a:lnTo>
                <a:lnTo>
                  <a:pt x="398" y="225"/>
                </a:lnTo>
                <a:lnTo>
                  <a:pt x="407" y="212"/>
                </a:lnTo>
                <a:lnTo>
                  <a:pt x="416" y="198"/>
                </a:lnTo>
                <a:lnTo>
                  <a:pt x="425" y="185"/>
                </a:lnTo>
                <a:lnTo>
                  <a:pt x="430" y="169"/>
                </a:lnTo>
                <a:lnTo>
                  <a:pt x="439" y="154"/>
                </a:lnTo>
                <a:lnTo>
                  <a:pt x="448" y="138"/>
                </a:lnTo>
                <a:lnTo>
                  <a:pt x="457" y="122"/>
                </a:lnTo>
                <a:lnTo>
                  <a:pt x="466" y="103"/>
                </a:lnTo>
                <a:lnTo>
                  <a:pt x="475" y="85"/>
                </a:lnTo>
                <a:lnTo>
                  <a:pt x="484" y="64"/>
                </a:lnTo>
                <a:lnTo>
                  <a:pt x="494" y="43"/>
                </a:lnTo>
                <a:lnTo>
                  <a:pt x="503" y="22"/>
                </a:lnTo>
                <a:lnTo>
                  <a:pt x="512" y="0"/>
                </a:lnTo>
                <a:lnTo>
                  <a:pt x="526" y="22"/>
                </a:lnTo>
                <a:lnTo>
                  <a:pt x="539" y="37"/>
                </a:lnTo>
                <a:lnTo>
                  <a:pt x="548" y="53"/>
                </a:lnTo>
                <a:lnTo>
                  <a:pt x="553" y="69"/>
                </a:lnTo>
                <a:lnTo>
                  <a:pt x="558" y="80"/>
                </a:lnTo>
                <a:lnTo>
                  <a:pt x="562" y="90"/>
                </a:lnTo>
                <a:lnTo>
                  <a:pt x="567" y="96"/>
                </a:lnTo>
                <a:lnTo>
                  <a:pt x="567" y="103"/>
                </a:lnTo>
                <a:lnTo>
                  <a:pt x="567" y="106"/>
                </a:lnTo>
                <a:lnTo>
                  <a:pt x="567" y="109"/>
                </a:lnTo>
                <a:lnTo>
                  <a:pt x="562" y="114"/>
                </a:lnTo>
                <a:lnTo>
                  <a:pt x="562" y="117"/>
                </a:lnTo>
                <a:lnTo>
                  <a:pt x="558" y="125"/>
                </a:lnTo>
                <a:lnTo>
                  <a:pt x="558" y="130"/>
                </a:lnTo>
                <a:lnTo>
                  <a:pt x="553" y="138"/>
                </a:lnTo>
                <a:lnTo>
                  <a:pt x="548" y="146"/>
                </a:lnTo>
                <a:lnTo>
                  <a:pt x="544" y="154"/>
                </a:lnTo>
                <a:lnTo>
                  <a:pt x="535" y="162"/>
                </a:lnTo>
                <a:lnTo>
                  <a:pt x="526" y="183"/>
                </a:lnTo>
                <a:lnTo>
                  <a:pt x="507" y="204"/>
                </a:lnTo>
                <a:lnTo>
                  <a:pt x="489" y="230"/>
                </a:lnTo>
                <a:lnTo>
                  <a:pt x="475" y="257"/>
                </a:lnTo>
                <a:lnTo>
                  <a:pt x="457" y="280"/>
                </a:lnTo>
                <a:lnTo>
                  <a:pt x="439" y="307"/>
                </a:lnTo>
                <a:lnTo>
                  <a:pt x="420" y="330"/>
                </a:lnTo>
                <a:lnTo>
                  <a:pt x="398" y="352"/>
                </a:lnTo>
                <a:lnTo>
                  <a:pt x="379" y="373"/>
                </a:lnTo>
                <a:lnTo>
                  <a:pt x="361" y="391"/>
                </a:lnTo>
                <a:lnTo>
                  <a:pt x="347" y="410"/>
                </a:lnTo>
                <a:lnTo>
                  <a:pt x="306" y="441"/>
                </a:lnTo>
                <a:lnTo>
                  <a:pt x="270" y="476"/>
                </a:lnTo>
                <a:lnTo>
                  <a:pt x="228" y="507"/>
                </a:lnTo>
                <a:lnTo>
                  <a:pt x="183" y="536"/>
                </a:lnTo>
                <a:lnTo>
                  <a:pt x="160" y="550"/>
                </a:lnTo>
                <a:lnTo>
                  <a:pt x="141" y="563"/>
                </a:lnTo>
                <a:lnTo>
                  <a:pt x="123" y="573"/>
                </a:lnTo>
                <a:lnTo>
                  <a:pt x="105" y="584"/>
                </a:lnTo>
                <a:lnTo>
                  <a:pt x="91" y="592"/>
                </a:lnTo>
                <a:lnTo>
                  <a:pt x="73" y="600"/>
                </a:lnTo>
                <a:lnTo>
                  <a:pt x="59" y="605"/>
                </a:lnTo>
                <a:lnTo>
                  <a:pt x="45" y="608"/>
                </a:lnTo>
                <a:lnTo>
                  <a:pt x="36" y="610"/>
                </a:lnTo>
                <a:lnTo>
                  <a:pt x="27" y="616"/>
                </a:lnTo>
                <a:lnTo>
                  <a:pt x="18" y="616"/>
                </a:lnTo>
                <a:lnTo>
                  <a:pt x="9" y="616"/>
                </a:lnTo>
                <a:lnTo>
                  <a:pt x="4" y="616"/>
                </a:lnTo>
                <a:lnTo>
                  <a:pt x="0" y="613"/>
                </a:lnTo>
                <a:lnTo>
                  <a:pt x="0" y="610"/>
                </a:lnTo>
                <a:lnTo>
                  <a:pt x="0" y="608"/>
                </a:lnTo>
                <a:lnTo>
                  <a:pt x="0" y="602"/>
                </a:lnTo>
                <a:lnTo>
                  <a:pt x="4" y="597"/>
                </a:lnTo>
                <a:lnTo>
                  <a:pt x="9" y="589"/>
                </a:lnTo>
                <a:lnTo>
                  <a:pt x="18" y="581"/>
                </a:lnTo>
                <a:lnTo>
                  <a:pt x="27" y="573"/>
                </a:lnTo>
                <a:lnTo>
                  <a:pt x="41" y="565"/>
                </a:lnTo>
                <a:lnTo>
                  <a:pt x="59" y="555"/>
                </a:lnTo>
                <a:lnTo>
                  <a:pt x="73" y="544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6" name="Freeform 12"/>
          <p:cNvSpPr/>
          <p:nvPr/>
        </p:nvSpPr>
        <p:spPr>
          <a:xfrm>
            <a:off x="3335338" y="4208463"/>
            <a:ext cx="566737" cy="1035050"/>
          </a:xfrm>
          <a:custGeom>
            <a:avLst/>
            <a:gdLst>
              <a:gd name="txL" fmla="*/ 0 w 357"/>
              <a:gd name="txT" fmla="*/ 0 h 652"/>
              <a:gd name="txR" fmla="*/ 357 w 357"/>
              <a:gd name="txB" fmla="*/ 652 h 652"/>
            </a:gdLst>
            <a:ahLst/>
            <a:cxnLst>
              <a:cxn ang="0">
                <a:pos x="92" y="628"/>
              </a:cxn>
              <a:cxn ang="0">
                <a:pos x="78" y="647"/>
              </a:cxn>
              <a:cxn ang="0">
                <a:pos x="64" y="652"/>
              </a:cxn>
              <a:cxn ang="0">
                <a:pos x="51" y="647"/>
              </a:cxn>
              <a:cxn ang="0">
                <a:pos x="37" y="631"/>
              </a:cxn>
              <a:cxn ang="0">
                <a:pos x="19" y="597"/>
              </a:cxn>
              <a:cxn ang="0">
                <a:pos x="0" y="557"/>
              </a:cxn>
              <a:cxn ang="0">
                <a:pos x="19" y="512"/>
              </a:cxn>
              <a:cxn ang="0">
                <a:pos x="32" y="488"/>
              </a:cxn>
              <a:cxn ang="0">
                <a:pos x="42" y="465"/>
              </a:cxn>
              <a:cxn ang="0">
                <a:pos x="46" y="430"/>
              </a:cxn>
              <a:cxn ang="0">
                <a:pos x="55" y="391"/>
              </a:cxn>
              <a:cxn ang="0">
                <a:pos x="60" y="343"/>
              </a:cxn>
              <a:cxn ang="0">
                <a:pos x="64" y="230"/>
              </a:cxn>
              <a:cxn ang="0">
                <a:pos x="55" y="0"/>
              </a:cxn>
              <a:cxn ang="0">
                <a:pos x="92" y="32"/>
              </a:cxn>
              <a:cxn ang="0">
                <a:pos x="119" y="53"/>
              </a:cxn>
              <a:cxn ang="0">
                <a:pos x="133" y="79"/>
              </a:cxn>
              <a:cxn ang="0">
                <a:pos x="138" y="113"/>
              </a:cxn>
              <a:cxn ang="0">
                <a:pos x="133" y="140"/>
              </a:cxn>
              <a:cxn ang="0">
                <a:pos x="133" y="164"/>
              </a:cxn>
              <a:cxn ang="0">
                <a:pos x="128" y="206"/>
              </a:cxn>
              <a:cxn ang="0">
                <a:pos x="119" y="282"/>
              </a:cxn>
              <a:cxn ang="0">
                <a:pos x="119" y="343"/>
              </a:cxn>
              <a:cxn ang="0">
                <a:pos x="115" y="380"/>
              </a:cxn>
              <a:cxn ang="0">
                <a:pos x="115" y="409"/>
              </a:cxn>
              <a:cxn ang="0">
                <a:pos x="115" y="430"/>
              </a:cxn>
              <a:cxn ang="0">
                <a:pos x="119" y="443"/>
              </a:cxn>
              <a:cxn ang="0">
                <a:pos x="119" y="449"/>
              </a:cxn>
              <a:cxn ang="0">
                <a:pos x="128" y="449"/>
              </a:cxn>
              <a:cxn ang="0">
                <a:pos x="147" y="441"/>
              </a:cxn>
              <a:cxn ang="0">
                <a:pos x="170" y="425"/>
              </a:cxn>
              <a:cxn ang="0">
                <a:pos x="202" y="401"/>
              </a:cxn>
              <a:cxn ang="0">
                <a:pos x="238" y="372"/>
              </a:cxn>
              <a:cxn ang="0">
                <a:pos x="275" y="341"/>
              </a:cxn>
              <a:cxn ang="0">
                <a:pos x="307" y="319"/>
              </a:cxn>
              <a:cxn ang="0">
                <a:pos x="330" y="304"/>
              </a:cxn>
              <a:cxn ang="0">
                <a:pos x="348" y="296"/>
              </a:cxn>
              <a:cxn ang="0">
                <a:pos x="357" y="293"/>
              </a:cxn>
              <a:cxn ang="0">
                <a:pos x="357" y="301"/>
              </a:cxn>
              <a:cxn ang="0">
                <a:pos x="348" y="317"/>
              </a:cxn>
              <a:cxn ang="0">
                <a:pos x="330" y="338"/>
              </a:cxn>
              <a:cxn ang="0">
                <a:pos x="302" y="367"/>
              </a:cxn>
              <a:cxn ang="0">
                <a:pos x="266" y="407"/>
              </a:cxn>
              <a:cxn ang="0">
                <a:pos x="211" y="465"/>
              </a:cxn>
              <a:cxn ang="0">
                <a:pos x="142" y="541"/>
              </a:cxn>
              <a:cxn ang="0">
                <a:pos x="106" y="594"/>
              </a:cxn>
            </a:cxnLst>
            <a:rect l="txL" t="txT" r="txR" b="txB"/>
            <a:pathLst>
              <a:path w="357" h="652">
                <a:moveTo>
                  <a:pt x="96" y="607"/>
                </a:moveTo>
                <a:lnTo>
                  <a:pt x="92" y="618"/>
                </a:lnTo>
                <a:lnTo>
                  <a:pt x="92" y="628"/>
                </a:lnTo>
                <a:lnTo>
                  <a:pt x="87" y="636"/>
                </a:lnTo>
                <a:lnTo>
                  <a:pt x="83" y="641"/>
                </a:lnTo>
                <a:lnTo>
                  <a:pt x="78" y="647"/>
                </a:lnTo>
                <a:lnTo>
                  <a:pt x="74" y="649"/>
                </a:lnTo>
                <a:lnTo>
                  <a:pt x="69" y="652"/>
                </a:lnTo>
                <a:lnTo>
                  <a:pt x="64" y="652"/>
                </a:lnTo>
                <a:lnTo>
                  <a:pt x="60" y="652"/>
                </a:lnTo>
                <a:lnTo>
                  <a:pt x="55" y="649"/>
                </a:lnTo>
                <a:lnTo>
                  <a:pt x="51" y="647"/>
                </a:lnTo>
                <a:lnTo>
                  <a:pt x="46" y="641"/>
                </a:lnTo>
                <a:lnTo>
                  <a:pt x="42" y="636"/>
                </a:lnTo>
                <a:lnTo>
                  <a:pt x="37" y="631"/>
                </a:lnTo>
                <a:lnTo>
                  <a:pt x="32" y="623"/>
                </a:lnTo>
                <a:lnTo>
                  <a:pt x="28" y="612"/>
                </a:lnTo>
                <a:lnTo>
                  <a:pt x="19" y="597"/>
                </a:lnTo>
                <a:lnTo>
                  <a:pt x="10" y="581"/>
                </a:lnTo>
                <a:lnTo>
                  <a:pt x="0" y="568"/>
                </a:lnTo>
                <a:lnTo>
                  <a:pt x="0" y="557"/>
                </a:lnTo>
                <a:lnTo>
                  <a:pt x="0" y="541"/>
                </a:lnTo>
                <a:lnTo>
                  <a:pt x="10" y="528"/>
                </a:lnTo>
                <a:lnTo>
                  <a:pt x="19" y="512"/>
                </a:lnTo>
                <a:lnTo>
                  <a:pt x="28" y="499"/>
                </a:lnTo>
                <a:lnTo>
                  <a:pt x="32" y="494"/>
                </a:lnTo>
                <a:lnTo>
                  <a:pt x="32" y="488"/>
                </a:lnTo>
                <a:lnTo>
                  <a:pt x="37" y="480"/>
                </a:lnTo>
                <a:lnTo>
                  <a:pt x="37" y="473"/>
                </a:lnTo>
                <a:lnTo>
                  <a:pt x="42" y="465"/>
                </a:lnTo>
                <a:lnTo>
                  <a:pt x="42" y="454"/>
                </a:lnTo>
                <a:lnTo>
                  <a:pt x="46" y="443"/>
                </a:lnTo>
                <a:lnTo>
                  <a:pt x="46" y="430"/>
                </a:lnTo>
                <a:lnTo>
                  <a:pt x="51" y="420"/>
                </a:lnTo>
                <a:lnTo>
                  <a:pt x="51" y="407"/>
                </a:lnTo>
                <a:lnTo>
                  <a:pt x="55" y="391"/>
                </a:lnTo>
                <a:lnTo>
                  <a:pt x="55" y="377"/>
                </a:lnTo>
                <a:lnTo>
                  <a:pt x="55" y="362"/>
                </a:lnTo>
                <a:lnTo>
                  <a:pt x="60" y="343"/>
                </a:lnTo>
                <a:lnTo>
                  <a:pt x="60" y="325"/>
                </a:lnTo>
                <a:lnTo>
                  <a:pt x="60" y="306"/>
                </a:lnTo>
                <a:lnTo>
                  <a:pt x="64" y="230"/>
                </a:lnTo>
                <a:lnTo>
                  <a:pt x="60" y="153"/>
                </a:lnTo>
                <a:lnTo>
                  <a:pt x="60" y="77"/>
                </a:lnTo>
                <a:lnTo>
                  <a:pt x="55" y="0"/>
                </a:lnTo>
                <a:lnTo>
                  <a:pt x="69" y="13"/>
                </a:lnTo>
                <a:lnTo>
                  <a:pt x="83" y="21"/>
                </a:lnTo>
                <a:lnTo>
                  <a:pt x="92" y="32"/>
                </a:lnTo>
                <a:lnTo>
                  <a:pt x="101" y="40"/>
                </a:lnTo>
                <a:lnTo>
                  <a:pt x="110" y="47"/>
                </a:lnTo>
                <a:lnTo>
                  <a:pt x="119" y="53"/>
                </a:lnTo>
                <a:lnTo>
                  <a:pt x="124" y="58"/>
                </a:lnTo>
                <a:lnTo>
                  <a:pt x="128" y="63"/>
                </a:lnTo>
                <a:lnTo>
                  <a:pt x="133" y="79"/>
                </a:lnTo>
                <a:lnTo>
                  <a:pt x="138" y="95"/>
                </a:lnTo>
                <a:lnTo>
                  <a:pt x="138" y="103"/>
                </a:lnTo>
                <a:lnTo>
                  <a:pt x="138" y="113"/>
                </a:lnTo>
                <a:lnTo>
                  <a:pt x="138" y="124"/>
                </a:lnTo>
                <a:lnTo>
                  <a:pt x="138" y="135"/>
                </a:lnTo>
                <a:lnTo>
                  <a:pt x="133" y="140"/>
                </a:lnTo>
                <a:lnTo>
                  <a:pt x="133" y="148"/>
                </a:lnTo>
                <a:lnTo>
                  <a:pt x="133" y="156"/>
                </a:lnTo>
                <a:lnTo>
                  <a:pt x="133" y="164"/>
                </a:lnTo>
                <a:lnTo>
                  <a:pt x="128" y="174"/>
                </a:lnTo>
                <a:lnTo>
                  <a:pt x="128" y="182"/>
                </a:lnTo>
                <a:lnTo>
                  <a:pt x="128" y="206"/>
                </a:lnTo>
                <a:lnTo>
                  <a:pt x="124" y="230"/>
                </a:lnTo>
                <a:lnTo>
                  <a:pt x="124" y="256"/>
                </a:lnTo>
                <a:lnTo>
                  <a:pt x="119" y="282"/>
                </a:lnTo>
                <a:lnTo>
                  <a:pt x="119" y="314"/>
                </a:lnTo>
                <a:lnTo>
                  <a:pt x="119" y="327"/>
                </a:lnTo>
                <a:lnTo>
                  <a:pt x="119" y="343"/>
                </a:lnTo>
                <a:lnTo>
                  <a:pt x="119" y="356"/>
                </a:lnTo>
                <a:lnTo>
                  <a:pt x="115" y="370"/>
                </a:lnTo>
                <a:lnTo>
                  <a:pt x="115" y="380"/>
                </a:lnTo>
                <a:lnTo>
                  <a:pt x="115" y="391"/>
                </a:lnTo>
                <a:lnTo>
                  <a:pt x="115" y="401"/>
                </a:lnTo>
                <a:lnTo>
                  <a:pt x="115" y="409"/>
                </a:lnTo>
                <a:lnTo>
                  <a:pt x="115" y="417"/>
                </a:lnTo>
                <a:lnTo>
                  <a:pt x="115" y="425"/>
                </a:lnTo>
                <a:lnTo>
                  <a:pt x="115" y="430"/>
                </a:lnTo>
                <a:lnTo>
                  <a:pt x="115" y="436"/>
                </a:lnTo>
                <a:lnTo>
                  <a:pt x="119" y="441"/>
                </a:lnTo>
                <a:lnTo>
                  <a:pt x="119" y="443"/>
                </a:lnTo>
                <a:lnTo>
                  <a:pt x="119" y="446"/>
                </a:lnTo>
                <a:lnTo>
                  <a:pt x="119" y="449"/>
                </a:lnTo>
                <a:lnTo>
                  <a:pt x="124" y="451"/>
                </a:lnTo>
                <a:lnTo>
                  <a:pt x="128" y="449"/>
                </a:lnTo>
                <a:lnTo>
                  <a:pt x="133" y="446"/>
                </a:lnTo>
                <a:lnTo>
                  <a:pt x="138" y="443"/>
                </a:lnTo>
                <a:lnTo>
                  <a:pt x="147" y="441"/>
                </a:lnTo>
                <a:lnTo>
                  <a:pt x="151" y="436"/>
                </a:lnTo>
                <a:lnTo>
                  <a:pt x="160" y="430"/>
                </a:lnTo>
                <a:lnTo>
                  <a:pt x="170" y="425"/>
                </a:lnTo>
                <a:lnTo>
                  <a:pt x="179" y="417"/>
                </a:lnTo>
                <a:lnTo>
                  <a:pt x="188" y="409"/>
                </a:lnTo>
                <a:lnTo>
                  <a:pt x="202" y="401"/>
                </a:lnTo>
                <a:lnTo>
                  <a:pt x="211" y="391"/>
                </a:lnTo>
                <a:lnTo>
                  <a:pt x="224" y="383"/>
                </a:lnTo>
                <a:lnTo>
                  <a:pt x="238" y="372"/>
                </a:lnTo>
                <a:lnTo>
                  <a:pt x="252" y="362"/>
                </a:lnTo>
                <a:lnTo>
                  <a:pt x="266" y="351"/>
                </a:lnTo>
                <a:lnTo>
                  <a:pt x="275" y="341"/>
                </a:lnTo>
                <a:lnTo>
                  <a:pt x="284" y="333"/>
                </a:lnTo>
                <a:lnTo>
                  <a:pt x="298" y="327"/>
                </a:lnTo>
                <a:lnTo>
                  <a:pt x="307" y="319"/>
                </a:lnTo>
                <a:lnTo>
                  <a:pt x="316" y="314"/>
                </a:lnTo>
                <a:lnTo>
                  <a:pt x="320" y="309"/>
                </a:lnTo>
                <a:lnTo>
                  <a:pt x="330" y="304"/>
                </a:lnTo>
                <a:lnTo>
                  <a:pt x="334" y="301"/>
                </a:lnTo>
                <a:lnTo>
                  <a:pt x="343" y="298"/>
                </a:lnTo>
                <a:lnTo>
                  <a:pt x="348" y="296"/>
                </a:lnTo>
                <a:lnTo>
                  <a:pt x="352" y="293"/>
                </a:lnTo>
                <a:lnTo>
                  <a:pt x="357" y="293"/>
                </a:lnTo>
                <a:lnTo>
                  <a:pt x="357" y="298"/>
                </a:lnTo>
                <a:lnTo>
                  <a:pt x="357" y="301"/>
                </a:lnTo>
                <a:lnTo>
                  <a:pt x="357" y="304"/>
                </a:lnTo>
                <a:lnTo>
                  <a:pt x="352" y="309"/>
                </a:lnTo>
                <a:lnTo>
                  <a:pt x="348" y="317"/>
                </a:lnTo>
                <a:lnTo>
                  <a:pt x="343" y="322"/>
                </a:lnTo>
                <a:lnTo>
                  <a:pt x="339" y="330"/>
                </a:lnTo>
                <a:lnTo>
                  <a:pt x="330" y="338"/>
                </a:lnTo>
                <a:lnTo>
                  <a:pt x="320" y="348"/>
                </a:lnTo>
                <a:lnTo>
                  <a:pt x="311" y="356"/>
                </a:lnTo>
                <a:lnTo>
                  <a:pt x="302" y="367"/>
                </a:lnTo>
                <a:lnTo>
                  <a:pt x="293" y="380"/>
                </a:lnTo>
                <a:lnTo>
                  <a:pt x="279" y="391"/>
                </a:lnTo>
                <a:lnTo>
                  <a:pt x="266" y="407"/>
                </a:lnTo>
                <a:lnTo>
                  <a:pt x="252" y="420"/>
                </a:lnTo>
                <a:lnTo>
                  <a:pt x="238" y="436"/>
                </a:lnTo>
                <a:lnTo>
                  <a:pt x="211" y="465"/>
                </a:lnTo>
                <a:lnTo>
                  <a:pt x="183" y="494"/>
                </a:lnTo>
                <a:lnTo>
                  <a:pt x="160" y="517"/>
                </a:lnTo>
                <a:lnTo>
                  <a:pt x="142" y="541"/>
                </a:lnTo>
                <a:lnTo>
                  <a:pt x="124" y="560"/>
                </a:lnTo>
                <a:lnTo>
                  <a:pt x="115" y="578"/>
                </a:lnTo>
                <a:lnTo>
                  <a:pt x="106" y="594"/>
                </a:lnTo>
                <a:lnTo>
                  <a:pt x="96" y="607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7" name="Freeform 13"/>
          <p:cNvSpPr/>
          <p:nvPr/>
        </p:nvSpPr>
        <p:spPr>
          <a:xfrm>
            <a:off x="3822700" y="3881438"/>
            <a:ext cx="384175" cy="469900"/>
          </a:xfrm>
          <a:custGeom>
            <a:avLst/>
            <a:gdLst>
              <a:gd name="txL" fmla="*/ 0 w 242"/>
              <a:gd name="txT" fmla="*/ 0 h 296"/>
              <a:gd name="txR" fmla="*/ 242 w 242"/>
              <a:gd name="txB" fmla="*/ 296 h 296"/>
            </a:gdLst>
            <a:ahLst/>
            <a:cxnLst>
              <a:cxn ang="0">
                <a:pos x="18" y="296"/>
              </a:cxn>
              <a:cxn ang="0">
                <a:pos x="0" y="277"/>
              </a:cxn>
              <a:cxn ang="0">
                <a:pos x="18" y="259"/>
              </a:cxn>
              <a:cxn ang="0">
                <a:pos x="32" y="243"/>
              </a:cxn>
              <a:cxn ang="0">
                <a:pos x="41" y="227"/>
              </a:cxn>
              <a:cxn ang="0">
                <a:pos x="55" y="211"/>
              </a:cxn>
              <a:cxn ang="0">
                <a:pos x="68" y="198"/>
              </a:cxn>
              <a:cxn ang="0">
                <a:pos x="77" y="185"/>
              </a:cxn>
              <a:cxn ang="0">
                <a:pos x="87" y="172"/>
              </a:cxn>
              <a:cxn ang="0">
                <a:pos x="96" y="161"/>
              </a:cxn>
              <a:cxn ang="0">
                <a:pos x="105" y="151"/>
              </a:cxn>
              <a:cxn ang="0">
                <a:pos x="109" y="140"/>
              </a:cxn>
              <a:cxn ang="0">
                <a:pos x="119" y="132"/>
              </a:cxn>
              <a:cxn ang="0">
                <a:pos x="123" y="124"/>
              </a:cxn>
              <a:cxn ang="0">
                <a:pos x="128" y="116"/>
              </a:cxn>
              <a:cxn ang="0">
                <a:pos x="132" y="108"/>
              </a:cxn>
              <a:cxn ang="0">
                <a:pos x="137" y="103"/>
              </a:cxn>
              <a:cxn ang="0">
                <a:pos x="137" y="98"/>
              </a:cxn>
              <a:cxn ang="0">
                <a:pos x="146" y="79"/>
              </a:cxn>
              <a:cxn ang="0">
                <a:pos x="151" y="63"/>
              </a:cxn>
              <a:cxn ang="0">
                <a:pos x="151" y="48"/>
              </a:cxn>
              <a:cxn ang="0">
                <a:pos x="146" y="34"/>
              </a:cxn>
              <a:cxn ang="0">
                <a:pos x="146" y="26"/>
              </a:cxn>
              <a:cxn ang="0">
                <a:pos x="146" y="21"/>
              </a:cxn>
              <a:cxn ang="0">
                <a:pos x="146" y="16"/>
              </a:cxn>
              <a:cxn ang="0">
                <a:pos x="146" y="13"/>
              </a:cxn>
              <a:cxn ang="0">
                <a:pos x="151" y="8"/>
              </a:cxn>
              <a:cxn ang="0">
                <a:pos x="160" y="3"/>
              </a:cxn>
              <a:cxn ang="0">
                <a:pos x="164" y="0"/>
              </a:cxn>
              <a:cxn ang="0">
                <a:pos x="169" y="0"/>
              </a:cxn>
              <a:cxn ang="0">
                <a:pos x="174" y="3"/>
              </a:cxn>
              <a:cxn ang="0">
                <a:pos x="178" y="5"/>
              </a:cxn>
              <a:cxn ang="0">
                <a:pos x="187" y="11"/>
              </a:cxn>
              <a:cxn ang="0">
                <a:pos x="192" y="18"/>
              </a:cxn>
              <a:cxn ang="0">
                <a:pos x="201" y="24"/>
              </a:cxn>
              <a:cxn ang="0">
                <a:pos x="206" y="34"/>
              </a:cxn>
              <a:cxn ang="0">
                <a:pos x="219" y="53"/>
              </a:cxn>
              <a:cxn ang="0">
                <a:pos x="233" y="69"/>
              </a:cxn>
              <a:cxn ang="0">
                <a:pos x="238" y="82"/>
              </a:cxn>
              <a:cxn ang="0">
                <a:pos x="242" y="92"/>
              </a:cxn>
              <a:cxn ang="0">
                <a:pos x="238" y="98"/>
              </a:cxn>
              <a:cxn ang="0">
                <a:pos x="238" y="103"/>
              </a:cxn>
              <a:cxn ang="0">
                <a:pos x="233" y="108"/>
              </a:cxn>
              <a:cxn ang="0">
                <a:pos x="228" y="116"/>
              </a:cxn>
              <a:cxn ang="0">
                <a:pos x="224" y="124"/>
              </a:cxn>
              <a:cxn ang="0">
                <a:pos x="215" y="135"/>
              </a:cxn>
              <a:cxn ang="0">
                <a:pos x="206" y="145"/>
              </a:cxn>
              <a:cxn ang="0">
                <a:pos x="196" y="156"/>
              </a:cxn>
              <a:cxn ang="0">
                <a:pos x="187" y="169"/>
              </a:cxn>
              <a:cxn ang="0">
                <a:pos x="169" y="182"/>
              </a:cxn>
              <a:cxn ang="0">
                <a:pos x="151" y="198"/>
              </a:cxn>
              <a:cxn ang="0">
                <a:pos x="132" y="217"/>
              </a:cxn>
              <a:cxn ang="0">
                <a:pos x="109" y="235"/>
              </a:cxn>
              <a:cxn ang="0">
                <a:pos x="82" y="253"/>
              </a:cxn>
              <a:cxn ang="0">
                <a:pos x="50" y="275"/>
              </a:cxn>
              <a:cxn ang="0">
                <a:pos x="18" y="296"/>
              </a:cxn>
              <a:cxn ang="0">
                <a:pos x="18" y="296"/>
              </a:cxn>
            </a:cxnLst>
            <a:rect l="txL" t="txT" r="txR" b="txB"/>
            <a:pathLst>
              <a:path w="242" h="296">
                <a:moveTo>
                  <a:pt x="18" y="296"/>
                </a:moveTo>
                <a:lnTo>
                  <a:pt x="0" y="277"/>
                </a:lnTo>
                <a:lnTo>
                  <a:pt x="18" y="259"/>
                </a:lnTo>
                <a:lnTo>
                  <a:pt x="32" y="243"/>
                </a:lnTo>
                <a:lnTo>
                  <a:pt x="41" y="227"/>
                </a:lnTo>
                <a:lnTo>
                  <a:pt x="55" y="211"/>
                </a:lnTo>
                <a:lnTo>
                  <a:pt x="68" y="198"/>
                </a:lnTo>
                <a:lnTo>
                  <a:pt x="77" y="185"/>
                </a:lnTo>
                <a:lnTo>
                  <a:pt x="87" y="172"/>
                </a:lnTo>
                <a:lnTo>
                  <a:pt x="96" y="161"/>
                </a:lnTo>
                <a:lnTo>
                  <a:pt x="105" y="151"/>
                </a:lnTo>
                <a:lnTo>
                  <a:pt x="109" y="140"/>
                </a:lnTo>
                <a:lnTo>
                  <a:pt x="119" y="132"/>
                </a:lnTo>
                <a:lnTo>
                  <a:pt x="123" y="124"/>
                </a:lnTo>
                <a:lnTo>
                  <a:pt x="128" y="116"/>
                </a:lnTo>
                <a:lnTo>
                  <a:pt x="132" y="108"/>
                </a:lnTo>
                <a:lnTo>
                  <a:pt x="137" y="103"/>
                </a:lnTo>
                <a:lnTo>
                  <a:pt x="137" y="98"/>
                </a:lnTo>
                <a:lnTo>
                  <a:pt x="146" y="79"/>
                </a:lnTo>
                <a:lnTo>
                  <a:pt x="151" y="63"/>
                </a:lnTo>
                <a:lnTo>
                  <a:pt x="151" y="48"/>
                </a:lnTo>
                <a:lnTo>
                  <a:pt x="146" y="34"/>
                </a:lnTo>
                <a:lnTo>
                  <a:pt x="146" y="26"/>
                </a:lnTo>
                <a:lnTo>
                  <a:pt x="146" y="21"/>
                </a:lnTo>
                <a:lnTo>
                  <a:pt x="146" y="16"/>
                </a:lnTo>
                <a:lnTo>
                  <a:pt x="146" y="13"/>
                </a:lnTo>
                <a:lnTo>
                  <a:pt x="151" y="8"/>
                </a:lnTo>
                <a:lnTo>
                  <a:pt x="160" y="3"/>
                </a:lnTo>
                <a:lnTo>
                  <a:pt x="164" y="0"/>
                </a:lnTo>
                <a:lnTo>
                  <a:pt x="169" y="0"/>
                </a:lnTo>
                <a:lnTo>
                  <a:pt x="174" y="3"/>
                </a:lnTo>
                <a:lnTo>
                  <a:pt x="178" y="5"/>
                </a:lnTo>
                <a:lnTo>
                  <a:pt x="187" y="11"/>
                </a:lnTo>
                <a:lnTo>
                  <a:pt x="192" y="18"/>
                </a:lnTo>
                <a:lnTo>
                  <a:pt x="201" y="24"/>
                </a:lnTo>
                <a:lnTo>
                  <a:pt x="206" y="34"/>
                </a:lnTo>
                <a:lnTo>
                  <a:pt x="219" y="53"/>
                </a:lnTo>
                <a:lnTo>
                  <a:pt x="233" y="69"/>
                </a:lnTo>
                <a:lnTo>
                  <a:pt x="238" y="82"/>
                </a:lnTo>
                <a:lnTo>
                  <a:pt x="242" y="92"/>
                </a:lnTo>
                <a:lnTo>
                  <a:pt x="238" y="98"/>
                </a:lnTo>
                <a:lnTo>
                  <a:pt x="238" y="103"/>
                </a:lnTo>
                <a:lnTo>
                  <a:pt x="233" y="108"/>
                </a:lnTo>
                <a:lnTo>
                  <a:pt x="228" y="116"/>
                </a:lnTo>
                <a:lnTo>
                  <a:pt x="224" y="124"/>
                </a:lnTo>
                <a:lnTo>
                  <a:pt x="215" y="135"/>
                </a:lnTo>
                <a:lnTo>
                  <a:pt x="206" y="145"/>
                </a:lnTo>
                <a:lnTo>
                  <a:pt x="196" y="156"/>
                </a:lnTo>
                <a:lnTo>
                  <a:pt x="187" y="169"/>
                </a:lnTo>
                <a:lnTo>
                  <a:pt x="169" y="182"/>
                </a:lnTo>
                <a:lnTo>
                  <a:pt x="151" y="198"/>
                </a:lnTo>
                <a:lnTo>
                  <a:pt x="132" y="217"/>
                </a:lnTo>
                <a:lnTo>
                  <a:pt x="109" y="235"/>
                </a:lnTo>
                <a:lnTo>
                  <a:pt x="82" y="253"/>
                </a:lnTo>
                <a:lnTo>
                  <a:pt x="50" y="275"/>
                </a:lnTo>
                <a:lnTo>
                  <a:pt x="18" y="296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8" name="Freeform 14"/>
          <p:cNvSpPr/>
          <p:nvPr/>
        </p:nvSpPr>
        <p:spPr>
          <a:xfrm>
            <a:off x="3517900" y="4027488"/>
            <a:ext cx="1343025" cy="947737"/>
          </a:xfrm>
          <a:custGeom>
            <a:avLst/>
            <a:gdLst>
              <a:gd name="txL" fmla="*/ 0 w 846"/>
              <a:gd name="txT" fmla="*/ 0 h 597"/>
              <a:gd name="txR" fmla="*/ 846 w 846"/>
              <a:gd name="txB" fmla="*/ 597 h 597"/>
            </a:gdLst>
            <a:ahLst/>
            <a:cxnLst>
              <a:cxn ang="0">
                <a:pos x="571" y="589"/>
              </a:cxn>
              <a:cxn ang="0">
                <a:pos x="539" y="576"/>
              </a:cxn>
              <a:cxn ang="0">
                <a:pos x="512" y="555"/>
              </a:cxn>
              <a:cxn ang="0">
                <a:pos x="484" y="526"/>
              </a:cxn>
              <a:cxn ang="0">
                <a:pos x="462" y="502"/>
              </a:cxn>
              <a:cxn ang="0">
                <a:pos x="443" y="481"/>
              </a:cxn>
              <a:cxn ang="0">
                <a:pos x="420" y="457"/>
              </a:cxn>
              <a:cxn ang="0">
                <a:pos x="393" y="431"/>
              </a:cxn>
              <a:cxn ang="0">
                <a:pos x="361" y="399"/>
              </a:cxn>
              <a:cxn ang="0">
                <a:pos x="329" y="367"/>
              </a:cxn>
              <a:cxn ang="0">
                <a:pos x="292" y="330"/>
              </a:cxn>
              <a:cxn ang="0">
                <a:pos x="251" y="288"/>
              </a:cxn>
              <a:cxn ang="0">
                <a:pos x="210" y="249"/>
              </a:cxn>
              <a:cxn ang="0">
                <a:pos x="169" y="209"/>
              </a:cxn>
              <a:cxn ang="0">
                <a:pos x="132" y="175"/>
              </a:cxn>
              <a:cxn ang="0">
                <a:pos x="100" y="143"/>
              </a:cxn>
              <a:cxn ang="0">
                <a:pos x="73" y="114"/>
              </a:cxn>
              <a:cxn ang="0">
                <a:pos x="45" y="90"/>
              </a:cxn>
              <a:cxn ang="0">
                <a:pos x="23" y="66"/>
              </a:cxn>
              <a:cxn ang="0">
                <a:pos x="4" y="45"/>
              </a:cxn>
              <a:cxn ang="0">
                <a:pos x="27" y="0"/>
              </a:cxn>
              <a:cxn ang="0">
                <a:pos x="64" y="37"/>
              </a:cxn>
              <a:cxn ang="0">
                <a:pos x="114" y="85"/>
              </a:cxn>
              <a:cxn ang="0">
                <a:pos x="183" y="143"/>
              </a:cxn>
              <a:cxn ang="0">
                <a:pos x="265" y="209"/>
              </a:cxn>
              <a:cxn ang="0">
                <a:pos x="306" y="246"/>
              </a:cxn>
              <a:cxn ang="0">
                <a:pos x="347" y="278"/>
              </a:cxn>
              <a:cxn ang="0">
                <a:pos x="388" y="307"/>
              </a:cxn>
              <a:cxn ang="0">
                <a:pos x="425" y="333"/>
              </a:cxn>
              <a:cxn ang="0">
                <a:pos x="462" y="357"/>
              </a:cxn>
              <a:cxn ang="0">
                <a:pos x="494" y="378"/>
              </a:cxn>
              <a:cxn ang="0">
                <a:pos x="526" y="394"/>
              </a:cxn>
              <a:cxn ang="0">
                <a:pos x="553" y="407"/>
              </a:cxn>
              <a:cxn ang="0">
                <a:pos x="603" y="431"/>
              </a:cxn>
              <a:cxn ang="0">
                <a:pos x="708" y="470"/>
              </a:cxn>
              <a:cxn ang="0">
                <a:pos x="777" y="491"/>
              </a:cxn>
              <a:cxn ang="0">
                <a:pos x="814" y="505"/>
              </a:cxn>
              <a:cxn ang="0">
                <a:pos x="832" y="513"/>
              </a:cxn>
              <a:cxn ang="0">
                <a:pos x="846" y="521"/>
              </a:cxn>
              <a:cxn ang="0">
                <a:pos x="841" y="528"/>
              </a:cxn>
              <a:cxn ang="0">
                <a:pos x="827" y="539"/>
              </a:cxn>
              <a:cxn ang="0">
                <a:pos x="800" y="550"/>
              </a:cxn>
              <a:cxn ang="0">
                <a:pos x="763" y="565"/>
              </a:cxn>
              <a:cxn ang="0">
                <a:pos x="713" y="581"/>
              </a:cxn>
              <a:cxn ang="0">
                <a:pos x="672" y="592"/>
              </a:cxn>
              <a:cxn ang="0">
                <a:pos x="631" y="594"/>
              </a:cxn>
              <a:cxn ang="0">
                <a:pos x="599" y="594"/>
              </a:cxn>
              <a:cxn ang="0">
                <a:pos x="585" y="594"/>
              </a:cxn>
            </a:cxnLst>
            <a:rect l="txL" t="txT" r="txR" b="txB"/>
            <a:pathLst>
              <a:path w="846" h="597">
                <a:moveTo>
                  <a:pt x="585" y="594"/>
                </a:moveTo>
                <a:lnTo>
                  <a:pt x="571" y="589"/>
                </a:lnTo>
                <a:lnTo>
                  <a:pt x="553" y="584"/>
                </a:lnTo>
                <a:lnTo>
                  <a:pt x="539" y="576"/>
                </a:lnTo>
                <a:lnTo>
                  <a:pt x="526" y="565"/>
                </a:lnTo>
                <a:lnTo>
                  <a:pt x="512" y="555"/>
                </a:lnTo>
                <a:lnTo>
                  <a:pt x="498" y="542"/>
                </a:lnTo>
                <a:lnTo>
                  <a:pt x="484" y="526"/>
                </a:lnTo>
                <a:lnTo>
                  <a:pt x="471" y="510"/>
                </a:lnTo>
                <a:lnTo>
                  <a:pt x="462" y="502"/>
                </a:lnTo>
                <a:lnTo>
                  <a:pt x="452" y="491"/>
                </a:lnTo>
                <a:lnTo>
                  <a:pt x="443" y="481"/>
                </a:lnTo>
                <a:lnTo>
                  <a:pt x="430" y="470"/>
                </a:lnTo>
                <a:lnTo>
                  <a:pt x="420" y="457"/>
                </a:lnTo>
                <a:lnTo>
                  <a:pt x="407" y="444"/>
                </a:lnTo>
                <a:lnTo>
                  <a:pt x="393" y="431"/>
                </a:lnTo>
                <a:lnTo>
                  <a:pt x="375" y="415"/>
                </a:lnTo>
                <a:lnTo>
                  <a:pt x="361" y="399"/>
                </a:lnTo>
                <a:lnTo>
                  <a:pt x="347" y="383"/>
                </a:lnTo>
                <a:lnTo>
                  <a:pt x="329" y="367"/>
                </a:lnTo>
                <a:lnTo>
                  <a:pt x="311" y="349"/>
                </a:lnTo>
                <a:lnTo>
                  <a:pt x="292" y="330"/>
                </a:lnTo>
                <a:lnTo>
                  <a:pt x="274" y="309"/>
                </a:lnTo>
                <a:lnTo>
                  <a:pt x="251" y="288"/>
                </a:lnTo>
                <a:lnTo>
                  <a:pt x="233" y="267"/>
                </a:lnTo>
                <a:lnTo>
                  <a:pt x="210" y="249"/>
                </a:lnTo>
                <a:lnTo>
                  <a:pt x="192" y="227"/>
                </a:lnTo>
                <a:lnTo>
                  <a:pt x="169" y="209"/>
                </a:lnTo>
                <a:lnTo>
                  <a:pt x="151" y="193"/>
                </a:lnTo>
                <a:lnTo>
                  <a:pt x="132" y="175"/>
                </a:lnTo>
                <a:lnTo>
                  <a:pt x="119" y="159"/>
                </a:lnTo>
                <a:lnTo>
                  <a:pt x="100" y="143"/>
                </a:lnTo>
                <a:lnTo>
                  <a:pt x="87" y="130"/>
                </a:lnTo>
                <a:lnTo>
                  <a:pt x="73" y="114"/>
                </a:lnTo>
                <a:lnTo>
                  <a:pt x="59" y="101"/>
                </a:lnTo>
                <a:lnTo>
                  <a:pt x="45" y="90"/>
                </a:lnTo>
                <a:lnTo>
                  <a:pt x="36" y="77"/>
                </a:lnTo>
                <a:lnTo>
                  <a:pt x="23" y="66"/>
                </a:lnTo>
                <a:lnTo>
                  <a:pt x="13" y="56"/>
                </a:lnTo>
                <a:lnTo>
                  <a:pt x="4" y="45"/>
                </a:lnTo>
                <a:lnTo>
                  <a:pt x="0" y="37"/>
                </a:lnTo>
                <a:lnTo>
                  <a:pt x="27" y="0"/>
                </a:lnTo>
                <a:lnTo>
                  <a:pt x="41" y="16"/>
                </a:lnTo>
                <a:lnTo>
                  <a:pt x="64" y="37"/>
                </a:lnTo>
                <a:lnTo>
                  <a:pt x="87" y="61"/>
                </a:lnTo>
                <a:lnTo>
                  <a:pt x="114" y="85"/>
                </a:lnTo>
                <a:lnTo>
                  <a:pt x="146" y="114"/>
                </a:lnTo>
                <a:lnTo>
                  <a:pt x="183" y="143"/>
                </a:lnTo>
                <a:lnTo>
                  <a:pt x="224" y="175"/>
                </a:lnTo>
                <a:lnTo>
                  <a:pt x="265" y="209"/>
                </a:lnTo>
                <a:lnTo>
                  <a:pt x="288" y="227"/>
                </a:lnTo>
                <a:lnTo>
                  <a:pt x="306" y="246"/>
                </a:lnTo>
                <a:lnTo>
                  <a:pt x="329" y="262"/>
                </a:lnTo>
                <a:lnTo>
                  <a:pt x="347" y="278"/>
                </a:lnTo>
                <a:lnTo>
                  <a:pt x="370" y="293"/>
                </a:lnTo>
                <a:lnTo>
                  <a:pt x="388" y="307"/>
                </a:lnTo>
                <a:lnTo>
                  <a:pt x="407" y="320"/>
                </a:lnTo>
                <a:lnTo>
                  <a:pt x="425" y="333"/>
                </a:lnTo>
                <a:lnTo>
                  <a:pt x="443" y="346"/>
                </a:lnTo>
                <a:lnTo>
                  <a:pt x="462" y="357"/>
                </a:lnTo>
                <a:lnTo>
                  <a:pt x="475" y="367"/>
                </a:lnTo>
                <a:lnTo>
                  <a:pt x="494" y="378"/>
                </a:lnTo>
                <a:lnTo>
                  <a:pt x="507" y="386"/>
                </a:lnTo>
                <a:lnTo>
                  <a:pt x="526" y="394"/>
                </a:lnTo>
                <a:lnTo>
                  <a:pt x="539" y="402"/>
                </a:lnTo>
                <a:lnTo>
                  <a:pt x="553" y="407"/>
                </a:lnTo>
                <a:lnTo>
                  <a:pt x="576" y="420"/>
                </a:lnTo>
                <a:lnTo>
                  <a:pt x="603" y="431"/>
                </a:lnTo>
                <a:lnTo>
                  <a:pt x="654" y="452"/>
                </a:lnTo>
                <a:lnTo>
                  <a:pt x="708" y="470"/>
                </a:lnTo>
                <a:lnTo>
                  <a:pt x="759" y="486"/>
                </a:lnTo>
                <a:lnTo>
                  <a:pt x="777" y="491"/>
                </a:lnTo>
                <a:lnTo>
                  <a:pt x="795" y="499"/>
                </a:lnTo>
                <a:lnTo>
                  <a:pt x="814" y="505"/>
                </a:lnTo>
                <a:lnTo>
                  <a:pt x="823" y="510"/>
                </a:lnTo>
                <a:lnTo>
                  <a:pt x="832" y="513"/>
                </a:lnTo>
                <a:lnTo>
                  <a:pt x="841" y="518"/>
                </a:lnTo>
                <a:lnTo>
                  <a:pt x="846" y="521"/>
                </a:lnTo>
                <a:lnTo>
                  <a:pt x="841" y="523"/>
                </a:lnTo>
                <a:lnTo>
                  <a:pt x="841" y="528"/>
                </a:lnTo>
                <a:lnTo>
                  <a:pt x="832" y="534"/>
                </a:lnTo>
                <a:lnTo>
                  <a:pt x="827" y="539"/>
                </a:lnTo>
                <a:lnTo>
                  <a:pt x="814" y="544"/>
                </a:lnTo>
                <a:lnTo>
                  <a:pt x="800" y="550"/>
                </a:lnTo>
                <a:lnTo>
                  <a:pt x="782" y="557"/>
                </a:lnTo>
                <a:lnTo>
                  <a:pt x="763" y="565"/>
                </a:lnTo>
                <a:lnTo>
                  <a:pt x="740" y="573"/>
                </a:lnTo>
                <a:lnTo>
                  <a:pt x="713" y="581"/>
                </a:lnTo>
                <a:lnTo>
                  <a:pt x="690" y="587"/>
                </a:lnTo>
                <a:lnTo>
                  <a:pt x="672" y="592"/>
                </a:lnTo>
                <a:lnTo>
                  <a:pt x="649" y="594"/>
                </a:lnTo>
                <a:lnTo>
                  <a:pt x="631" y="594"/>
                </a:lnTo>
                <a:lnTo>
                  <a:pt x="612" y="597"/>
                </a:lnTo>
                <a:lnTo>
                  <a:pt x="599" y="594"/>
                </a:lnTo>
                <a:lnTo>
                  <a:pt x="585" y="594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Freeform 15"/>
          <p:cNvSpPr/>
          <p:nvPr/>
        </p:nvSpPr>
        <p:spPr>
          <a:xfrm>
            <a:off x="3554413" y="2746375"/>
            <a:ext cx="209550" cy="1089025"/>
          </a:xfrm>
          <a:custGeom>
            <a:avLst/>
            <a:gdLst>
              <a:gd name="txL" fmla="*/ 0 w 132"/>
              <a:gd name="txT" fmla="*/ 0 h 686"/>
              <a:gd name="txR" fmla="*/ 132 w 132"/>
              <a:gd name="txB" fmla="*/ 686 h 686"/>
            </a:gdLst>
            <a:ahLst/>
            <a:cxnLst>
              <a:cxn ang="0">
                <a:pos x="0" y="31"/>
              </a:cxn>
              <a:cxn ang="0">
                <a:pos x="0" y="13"/>
              </a:cxn>
              <a:cxn ang="0">
                <a:pos x="9" y="2"/>
              </a:cxn>
              <a:cxn ang="0">
                <a:pos x="22" y="0"/>
              </a:cxn>
              <a:cxn ang="0">
                <a:pos x="32" y="0"/>
              </a:cxn>
              <a:cxn ang="0">
                <a:pos x="59" y="7"/>
              </a:cxn>
              <a:cxn ang="0">
                <a:pos x="91" y="23"/>
              </a:cxn>
              <a:cxn ang="0">
                <a:pos x="118" y="47"/>
              </a:cxn>
              <a:cxn ang="0">
                <a:pos x="132" y="71"/>
              </a:cxn>
              <a:cxn ang="0">
                <a:pos x="132" y="92"/>
              </a:cxn>
              <a:cxn ang="0">
                <a:pos x="128" y="110"/>
              </a:cxn>
              <a:cxn ang="0">
                <a:pos x="123" y="129"/>
              </a:cxn>
              <a:cxn ang="0">
                <a:pos x="118" y="155"/>
              </a:cxn>
              <a:cxn ang="0">
                <a:pos x="118" y="171"/>
              </a:cxn>
              <a:cxn ang="0">
                <a:pos x="114" y="184"/>
              </a:cxn>
              <a:cxn ang="0">
                <a:pos x="114" y="198"/>
              </a:cxn>
              <a:cxn ang="0">
                <a:pos x="114" y="216"/>
              </a:cxn>
              <a:cxn ang="0">
                <a:pos x="109" y="235"/>
              </a:cxn>
              <a:cxn ang="0">
                <a:pos x="109" y="258"/>
              </a:cxn>
              <a:cxn ang="0">
                <a:pos x="109" y="285"/>
              </a:cxn>
              <a:cxn ang="0">
                <a:pos x="105" y="314"/>
              </a:cxn>
              <a:cxn ang="0">
                <a:pos x="105" y="348"/>
              </a:cxn>
              <a:cxn ang="0">
                <a:pos x="105" y="382"/>
              </a:cxn>
              <a:cxn ang="0">
                <a:pos x="100" y="422"/>
              </a:cxn>
              <a:cxn ang="0">
                <a:pos x="100" y="462"/>
              </a:cxn>
              <a:cxn ang="0">
                <a:pos x="100" y="506"/>
              </a:cxn>
              <a:cxn ang="0">
                <a:pos x="100" y="554"/>
              </a:cxn>
              <a:cxn ang="0">
                <a:pos x="96" y="604"/>
              </a:cxn>
              <a:cxn ang="0">
                <a:pos x="96" y="657"/>
              </a:cxn>
              <a:cxn ang="0">
                <a:pos x="27" y="686"/>
              </a:cxn>
              <a:cxn ang="0">
                <a:pos x="27" y="625"/>
              </a:cxn>
              <a:cxn ang="0">
                <a:pos x="27" y="570"/>
              </a:cxn>
              <a:cxn ang="0">
                <a:pos x="27" y="517"/>
              </a:cxn>
              <a:cxn ang="0">
                <a:pos x="27" y="467"/>
              </a:cxn>
              <a:cxn ang="0">
                <a:pos x="32" y="422"/>
              </a:cxn>
              <a:cxn ang="0">
                <a:pos x="32" y="377"/>
              </a:cxn>
              <a:cxn ang="0">
                <a:pos x="32" y="337"/>
              </a:cxn>
              <a:cxn ang="0">
                <a:pos x="32" y="301"/>
              </a:cxn>
              <a:cxn ang="0">
                <a:pos x="32" y="269"/>
              </a:cxn>
              <a:cxn ang="0">
                <a:pos x="32" y="237"/>
              </a:cxn>
              <a:cxn ang="0">
                <a:pos x="32" y="211"/>
              </a:cxn>
              <a:cxn ang="0">
                <a:pos x="32" y="187"/>
              </a:cxn>
              <a:cxn ang="0">
                <a:pos x="32" y="166"/>
              </a:cxn>
              <a:cxn ang="0">
                <a:pos x="32" y="147"/>
              </a:cxn>
              <a:cxn ang="0">
                <a:pos x="32" y="134"/>
              </a:cxn>
              <a:cxn ang="0">
                <a:pos x="32" y="124"/>
              </a:cxn>
              <a:cxn ang="0">
                <a:pos x="27" y="92"/>
              </a:cxn>
              <a:cxn ang="0">
                <a:pos x="18" y="68"/>
              </a:cxn>
              <a:cxn ang="0">
                <a:pos x="13" y="50"/>
              </a:cxn>
              <a:cxn ang="0">
                <a:pos x="4" y="39"/>
              </a:cxn>
            </a:cxnLst>
            <a:rect l="txL" t="txT" r="txR" b="txB"/>
            <a:pathLst>
              <a:path w="132" h="686">
                <a:moveTo>
                  <a:pt x="4" y="39"/>
                </a:moveTo>
                <a:lnTo>
                  <a:pt x="0" y="31"/>
                </a:lnTo>
                <a:lnTo>
                  <a:pt x="0" y="21"/>
                </a:lnTo>
                <a:lnTo>
                  <a:pt x="0" y="13"/>
                </a:lnTo>
                <a:lnTo>
                  <a:pt x="4" y="7"/>
                </a:lnTo>
                <a:lnTo>
                  <a:pt x="9" y="2"/>
                </a:lnTo>
                <a:lnTo>
                  <a:pt x="18" y="0"/>
                </a:lnTo>
                <a:lnTo>
                  <a:pt x="22" y="0"/>
                </a:lnTo>
                <a:lnTo>
                  <a:pt x="27" y="0"/>
                </a:lnTo>
                <a:lnTo>
                  <a:pt x="32" y="0"/>
                </a:lnTo>
                <a:lnTo>
                  <a:pt x="41" y="2"/>
                </a:lnTo>
                <a:lnTo>
                  <a:pt x="59" y="7"/>
                </a:lnTo>
                <a:lnTo>
                  <a:pt x="73" y="15"/>
                </a:lnTo>
                <a:lnTo>
                  <a:pt x="91" y="23"/>
                </a:lnTo>
                <a:lnTo>
                  <a:pt x="105" y="34"/>
                </a:lnTo>
                <a:lnTo>
                  <a:pt x="118" y="47"/>
                </a:lnTo>
                <a:lnTo>
                  <a:pt x="128" y="60"/>
                </a:lnTo>
                <a:lnTo>
                  <a:pt x="132" y="71"/>
                </a:lnTo>
                <a:lnTo>
                  <a:pt x="132" y="84"/>
                </a:lnTo>
                <a:lnTo>
                  <a:pt x="132" y="92"/>
                </a:lnTo>
                <a:lnTo>
                  <a:pt x="128" y="100"/>
                </a:lnTo>
                <a:lnTo>
                  <a:pt x="128" y="110"/>
                </a:lnTo>
                <a:lnTo>
                  <a:pt x="123" y="118"/>
                </a:lnTo>
                <a:lnTo>
                  <a:pt x="123" y="129"/>
                </a:lnTo>
                <a:lnTo>
                  <a:pt x="123" y="142"/>
                </a:lnTo>
                <a:lnTo>
                  <a:pt x="118" y="155"/>
                </a:lnTo>
                <a:lnTo>
                  <a:pt x="118" y="169"/>
                </a:lnTo>
                <a:lnTo>
                  <a:pt x="118" y="171"/>
                </a:lnTo>
                <a:lnTo>
                  <a:pt x="114" y="176"/>
                </a:lnTo>
                <a:lnTo>
                  <a:pt x="114" y="184"/>
                </a:lnTo>
                <a:lnTo>
                  <a:pt x="114" y="190"/>
                </a:lnTo>
                <a:lnTo>
                  <a:pt x="114" y="198"/>
                </a:lnTo>
                <a:lnTo>
                  <a:pt x="114" y="205"/>
                </a:lnTo>
                <a:lnTo>
                  <a:pt x="114" y="216"/>
                </a:lnTo>
                <a:lnTo>
                  <a:pt x="114" y="224"/>
                </a:lnTo>
                <a:lnTo>
                  <a:pt x="109" y="235"/>
                </a:lnTo>
                <a:lnTo>
                  <a:pt x="109" y="248"/>
                </a:lnTo>
                <a:lnTo>
                  <a:pt x="109" y="258"/>
                </a:lnTo>
                <a:lnTo>
                  <a:pt x="109" y="271"/>
                </a:lnTo>
                <a:lnTo>
                  <a:pt x="109" y="285"/>
                </a:lnTo>
                <a:lnTo>
                  <a:pt x="109" y="301"/>
                </a:lnTo>
                <a:lnTo>
                  <a:pt x="105" y="314"/>
                </a:lnTo>
                <a:lnTo>
                  <a:pt x="105" y="330"/>
                </a:lnTo>
                <a:lnTo>
                  <a:pt x="105" y="348"/>
                </a:lnTo>
                <a:lnTo>
                  <a:pt x="105" y="364"/>
                </a:lnTo>
                <a:lnTo>
                  <a:pt x="105" y="382"/>
                </a:lnTo>
                <a:lnTo>
                  <a:pt x="105" y="401"/>
                </a:lnTo>
                <a:lnTo>
                  <a:pt x="100" y="422"/>
                </a:lnTo>
                <a:lnTo>
                  <a:pt x="100" y="440"/>
                </a:lnTo>
                <a:lnTo>
                  <a:pt x="100" y="462"/>
                </a:lnTo>
                <a:lnTo>
                  <a:pt x="100" y="483"/>
                </a:lnTo>
                <a:lnTo>
                  <a:pt x="100" y="506"/>
                </a:lnTo>
                <a:lnTo>
                  <a:pt x="100" y="530"/>
                </a:lnTo>
                <a:lnTo>
                  <a:pt x="100" y="554"/>
                </a:lnTo>
                <a:lnTo>
                  <a:pt x="96" y="578"/>
                </a:lnTo>
                <a:lnTo>
                  <a:pt x="96" y="604"/>
                </a:lnTo>
                <a:lnTo>
                  <a:pt x="96" y="631"/>
                </a:lnTo>
                <a:lnTo>
                  <a:pt x="96" y="657"/>
                </a:lnTo>
                <a:lnTo>
                  <a:pt x="96" y="686"/>
                </a:lnTo>
                <a:lnTo>
                  <a:pt x="27" y="686"/>
                </a:lnTo>
                <a:lnTo>
                  <a:pt x="27" y="654"/>
                </a:lnTo>
                <a:lnTo>
                  <a:pt x="27" y="625"/>
                </a:lnTo>
                <a:lnTo>
                  <a:pt x="27" y="596"/>
                </a:lnTo>
                <a:lnTo>
                  <a:pt x="27" y="570"/>
                </a:lnTo>
                <a:lnTo>
                  <a:pt x="27" y="543"/>
                </a:lnTo>
                <a:lnTo>
                  <a:pt x="27" y="517"/>
                </a:lnTo>
                <a:lnTo>
                  <a:pt x="27" y="491"/>
                </a:lnTo>
                <a:lnTo>
                  <a:pt x="27" y="467"/>
                </a:lnTo>
                <a:lnTo>
                  <a:pt x="27" y="443"/>
                </a:lnTo>
                <a:lnTo>
                  <a:pt x="32" y="422"/>
                </a:lnTo>
                <a:lnTo>
                  <a:pt x="32" y="398"/>
                </a:lnTo>
                <a:lnTo>
                  <a:pt x="32" y="377"/>
                </a:lnTo>
                <a:lnTo>
                  <a:pt x="32" y="356"/>
                </a:lnTo>
                <a:lnTo>
                  <a:pt x="32" y="337"/>
                </a:lnTo>
                <a:lnTo>
                  <a:pt x="32" y="319"/>
                </a:lnTo>
                <a:lnTo>
                  <a:pt x="32" y="301"/>
                </a:lnTo>
                <a:lnTo>
                  <a:pt x="32" y="285"/>
                </a:lnTo>
                <a:lnTo>
                  <a:pt x="32" y="269"/>
                </a:lnTo>
                <a:lnTo>
                  <a:pt x="32" y="253"/>
                </a:lnTo>
                <a:lnTo>
                  <a:pt x="32" y="237"/>
                </a:lnTo>
                <a:lnTo>
                  <a:pt x="32" y="224"/>
                </a:lnTo>
                <a:lnTo>
                  <a:pt x="32" y="211"/>
                </a:lnTo>
                <a:lnTo>
                  <a:pt x="32" y="198"/>
                </a:lnTo>
                <a:lnTo>
                  <a:pt x="32" y="187"/>
                </a:lnTo>
                <a:lnTo>
                  <a:pt x="32" y="176"/>
                </a:lnTo>
                <a:lnTo>
                  <a:pt x="32" y="166"/>
                </a:lnTo>
                <a:lnTo>
                  <a:pt x="32" y="158"/>
                </a:lnTo>
                <a:lnTo>
                  <a:pt x="32" y="147"/>
                </a:lnTo>
                <a:lnTo>
                  <a:pt x="32" y="142"/>
                </a:lnTo>
                <a:lnTo>
                  <a:pt x="32" y="134"/>
                </a:lnTo>
                <a:lnTo>
                  <a:pt x="32" y="129"/>
                </a:lnTo>
                <a:lnTo>
                  <a:pt x="32" y="124"/>
                </a:lnTo>
                <a:lnTo>
                  <a:pt x="27" y="108"/>
                </a:lnTo>
                <a:lnTo>
                  <a:pt x="27" y="92"/>
                </a:lnTo>
                <a:lnTo>
                  <a:pt x="22" y="79"/>
                </a:lnTo>
                <a:lnTo>
                  <a:pt x="18" y="68"/>
                </a:lnTo>
                <a:lnTo>
                  <a:pt x="13" y="58"/>
                </a:lnTo>
                <a:lnTo>
                  <a:pt x="13" y="50"/>
                </a:lnTo>
                <a:lnTo>
                  <a:pt x="9" y="44"/>
                </a:lnTo>
                <a:lnTo>
                  <a:pt x="4" y="39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" name="Freeform 16"/>
          <p:cNvSpPr/>
          <p:nvPr/>
        </p:nvSpPr>
        <p:spPr>
          <a:xfrm>
            <a:off x="7046913" y="3354388"/>
            <a:ext cx="1066800" cy="1685925"/>
          </a:xfrm>
          <a:custGeom>
            <a:avLst/>
            <a:gdLst>
              <a:gd name="txL" fmla="*/ 0 w 672"/>
              <a:gd name="txT" fmla="*/ 0 h 1062"/>
              <a:gd name="txR" fmla="*/ 672 w 672"/>
              <a:gd name="txB" fmla="*/ 1062 h 1062"/>
            </a:gdLst>
            <a:ahLst/>
            <a:cxnLst>
              <a:cxn ang="0">
                <a:pos x="124" y="959"/>
              </a:cxn>
              <a:cxn ang="0">
                <a:pos x="179" y="917"/>
              </a:cxn>
              <a:cxn ang="0">
                <a:pos x="233" y="869"/>
              </a:cxn>
              <a:cxn ang="0">
                <a:pos x="288" y="816"/>
              </a:cxn>
              <a:cxn ang="0">
                <a:pos x="339" y="758"/>
              </a:cxn>
              <a:cxn ang="0">
                <a:pos x="384" y="697"/>
              </a:cxn>
              <a:cxn ang="0">
                <a:pos x="430" y="637"/>
              </a:cxn>
              <a:cxn ang="0">
                <a:pos x="467" y="571"/>
              </a:cxn>
              <a:cxn ang="0">
                <a:pos x="508" y="470"/>
              </a:cxn>
              <a:cxn ang="0">
                <a:pos x="544" y="370"/>
              </a:cxn>
              <a:cxn ang="0">
                <a:pos x="563" y="299"/>
              </a:cxn>
              <a:cxn ang="0">
                <a:pos x="572" y="227"/>
              </a:cxn>
              <a:cxn ang="0">
                <a:pos x="581" y="161"/>
              </a:cxn>
              <a:cxn ang="0">
                <a:pos x="581" y="95"/>
              </a:cxn>
              <a:cxn ang="0">
                <a:pos x="572" y="0"/>
              </a:cxn>
              <a:cxn ang="0">
                <a:pos x="618" y="6"/>
              </a:cxn>
              <a:cxn ang="0">
                <a:pos x="654" y="22"/>
              </a:cxn>
              <a:cxn ang="0">
                <a:pos x="663" y="40"/>
              </a:cxn>
              <a:cxn ang="0">
                <a:pos x="672" y="64"/>
              </a:cxn>
              <a:cxn ang="0">
                <a:pos x="672" y="98"/>
              </a:cxn>
              <a:cxn ang="0">
                <a:pos x="672" y="143"/>
              </a:cxn>
              <a:cxn ang="0">
                <a:pos x="663" y="190"/>
              </a:cxn>
              <a:cxn ang="0">
                <a:pos x="650" y="243"/>
              </a:cxn>
              <a:cxn ang="0">
                <a:pos x="640" y="299"/>
              </a:cxn>
              <a:cxn ang="0">
                <a:pos x="627" y="359"/>
              </a:cxn>
              <a:cxn ang="0">
                <a:pos x="608" y="420"/>
              </a:cxn>
              <a:cxn ang="0">
                <a:pos x="558" y="542"/>
              </a:cxn>
              <a:cxn ang="0">
                <a:pos x="512" y="634"/>
              </a:cxn>
              <a:cxn ang="0">
                <a:pos x="476" y="692"/>
              </a:cxn>
              <a:cxn ang="0">
                <a:pos x="435" y="748"/>
              </a:cxn>
              <a:cxn ang="0">
                <a:pos x="393" y="800"/>
              </a:cxn>
              <a:cxn ang="0">
                <a:pos x="343" y="851"/>
              </a:cxn>
              <a:cxn ang="0">
                <a:pos x="288" y="898"/>
              </a:cxn>
              <a:cxn ang="0">
                <a:pos x="233" y="943"/>
              </a:cxn>
              <a:cxn ang="0">
                <a:pos x="174" y="980"/>
              </a:cxn>
              <a:cxn ang="0">
                <a:pos x="110" y="1014"/>
              </a:cxn>
              <a:cxn ang="0">
                <a:pos x="55" y="1041"/>
              </a:cxn>
              <a:cxn ang="0">
                <a:pos x="23" y="1056"/>
              </a:cxn>
              <a:cxn ang="0">
                <a:pos x="9" y="1062"/>
              </a:cxn>
              <a:cxn ang="0">
                <a:pos x="5" y="1062"/>
              </a:cxn>
              <a:cxn ang="0">
                <a:pos x="0" y="1062"/>
              </a:cxn>
              <a:cxn ang="0">
                <a:pos x="5" y="1054"/>
              </a:cxn>
              <a:cxn ang="0">
                <a:pos x="19" y="1035"/>
              </a:cxn>
              <a:cxn ang="0">
                <a:pos x="51" y="1009"/>
              </a:cxn>
              <a:cxn ang="0">
                <a:pos x="96" y="980"/>
              </a:cxn>
            </a:cxnLst>
            <a:rect l="txL" t="txT" r="txR" b="txB"/>
            <a:pathLst>
              <a:path w="672" h="1062">
                <a:moveTo>
                  <a:pt x="96" y="980"/>
                </a:moveTo>
                <a:lnTo>
                  <a:pt x="124" y="959"/>
                </a:lnTo>
                <a:lnTo>
                  <a:pt x="151" y="938"/>
                </a:lnTo>
                <a:lnTo>
                  <a:pt x="179" y="917"/>
                </a:lnTo>
                <a:lnTo>
                  <a:pt x="206" y="893"/>
                </a:lnTo>
                <a:lnTo>
                  <a:pt x="233" y="869"/>
                </a:lnTo>
                <a:lnTo>
                  <a:pt x="261" y="843"/>
                </a:lnTo>
                <a:lnTo>
                  <a:pt x="288" y="816"/>
                </a:lnTo>
                <a:lnTo>
                  <a:pt x="316" y="787"/>
                </a:lnTo>
                <a:lnTo>
                  <a:pt x="339" y="758"/>
                </a:lnTo>
                <a:lnTo>
                  <a:pt x="361" y="729"/>
                </a:lnTo>
                <a:lnTo>
                  <a:pt x="384" y="697"/>
                </a:lnTo>
                <a:lnTo>
                  <a:pt x="407" y="668"/>
                </a:lnTo>
                <a:lnTo>
                  <a:pt x="430" y="637"/>
                </a:lnTo>
                <a:lnTo>
                  <a:pt x="448" y="605"/>
                </a:lnTo>
                <a:lnTo>
                  <a:pt x="467" y="571"/>
                </a:lnTo>
                <a:lnTo>
                  <a:pt x="480" y="539"/>
                </a:lnTo>
                <a:lnTo>
                  <a:pt x="508" y="470"/>
                </a:lnTo>
                <a:lnTo>
                  <a:pt x="531" y="404"/>
                </a:lnTo>
                <a:lnTo>
                  <a:pt x="544" y="370"/>
                </a:lnTo>
                <a:lnTo>
                  <a:pt x="554" y="333"/>
                </a:lnTo>
                <a:lnTo>
                  <a:pt x="563" y="299"/>
                </a:lnTo>
                <a:lnTo>
                  <a:pt x="567" y="264"/>
                </a:lnTo>
                <a:lnTo>
                  <a:pt x="572" y="227"/>
                </a:lnTo>
                <a:lnTo>
                  <a:pt x="576" y="193"/>
                </a:lnTo>
                <a:lnTo>
                  <a:pt x="581" y="161"/>
                </a:lnTo>
                <a:lnTo>
                  <a:pt x="581" y="127"/>
                </a:lnTo>
                <a:lnTo>
                  <a:pt x="581" y="95"/>
                </a:lnTo>
                <a:lnTo>
                  <a:pt x="581" y="64"/>
                </a:lnTo>
                <a:lnTo>
                  <a:pt x="572" y="0"/>
                </a:lnTo>
                <a:lnTo>
                  <a:pt x="595" y="3"/>
                </a:lnTo>
                <a:lnTo>
                  <a:pt x="618" y="6"/>
                </a:lnTo>
                <a:lnTo>
                  <a:pt x="636" y="14"/>
                </a:lnTo>
                <a:lnTo>
                  <a:pt x="654" y="22"/>
                </a:lnTo>
                <a:lnTo>
                  <a:pt x="659" y="29"/>
                </a:lnTo>
                <a:lnTo>
                  <a:pt x="663" y="40"/>
                </a:lnTo>
                <a:lnTo>
                  <a:pt x="668" y="51"/>
                </a:lnTo>
                <a:lnTo>
                  <a:pt x="672" y="64"/>
                </a:lnTo>
                <a:lnTo>
                  <a:pt x="672" y="80"/>
                </a:lnTo>
                <a:lnTo>
                  <a:pt x="672" y="98"/>
                </a:lnTo>
                <a:lnTo>
                  <a:pt x="672" y="119"/>
                </a:lnTo>
                <a:lnTo>
                  <a:pt x="672" y="143"/>
                </a:lnTo>
                <a:lnTo>
                  <a:pt x="668" y="167"/>
                </a:lnTo>
                <a:lnTo>
                  <a:pt x="663" y="190"/>
                </a:lnTo>
                <a:lnTo>
                  <a:pt x="659" y="217"/>
                </a:lnTo>
                <a:lnTo>
                  <a:pt x="650" y="243"/>
                </a:lnTo>
                <a:lnTo>
                  <a:pt x="645" y="270"/>
                </a:lnTo>
                <a:lnTo>
                  <a:pt x="640" y="299"/>
                </a:lnTo>
                <a:lnTo>
                  <a:pt x="631" y="328"/>
                </a:lnTo>
                <a:lnTo>
                  <a:pt x="627" y="359"/>
                </a:lnTo>
                <a:lnTo>
                  <a:pt x="618" y="391"/>
                </a:lnTo>
                <a:lnTo>
                  <a:pt x="608" y="420"/>
                </a:lnTo>
                <a:lnTo>
                  <a:pt x="586" y="481"/>
                </a:lnTo>
                <a:lnTo>
                  <a:pt x="558" y="542"/>
                </a:lnTo>
                <a:lnTo>
                  <a:pt x="531" y="602"/>
                </a:lnTo>
                <a:lnTo>
                  <a:pt x="512" y="634"/>
                </a:lnTo>
                <a:lnTo>
                  <a:pt x="494" y="663"/>
                </a:lnTo>
                <a:lnTo>
                  <a:pt x="476" y="692"/>
                </a:lnTo>
                <a:lnTo>
                  <a:pt x="457" y="721"/>
                </a:lnTo>
                <a:lnTo>
                  <a:pt x="435" y="748"/>
                </a:lnTo>
                <a:lnTo>
                  <a:pt x="412" y="774"/>
                </a:lnTo>
                <a:lnTo>
                  <a:pt x="393" y="800"/>
                </a:lnTo>
                <a:lnTo>
                  <a:pt x="366" y="827"/>
                </a:lnTo>
                <a:lnTo>
                  <a:pt x="343" y="851"/>
                </a:lnTo>
                <a:lnTo>
                  <a:pt x="316" y="877"/>
                </a:lnTo>
                <a:lnTo>
                  <a:pt x="288" y="898"/>
                </a:lnTo>
                <a:lnTo>
                  <a:pt x="261" y="922"/>
                </a:lnTo>
                <a:lnTo>
                  <a:pt x="233" y="943"/>
                </a:lnTo>
                <a:lnTo>
                  <a:pt x="201" y="961"/>
                </a:lnTo>
                <a:lnTo>
                  <a:pt x="174" y="980"/>
                </a:lnTo>
                <a:lnTo>
                  <a:pt x="142" y="998"/>
                </a:lnTo>
                <a:lnTo>
                  <a:pt x="110" y="1014"/>
                </a:lnTo>
                <a:lnTo>
                  <a:pt x="83" y="1027"/>
                </a:lnTo>
                <a:lnTo>
                  <a:pt x="55" y="1041"/>
                </a:lnTo>
                <a:lnTo>
                  <a:pt x="37" y="1049"/>
                </a:lnTo>
                <a:lnTo>
                  <a:pt x="23" y="1056"/>
                </a:lnTo>
                <a:lnTo>
                  <a:pt x="14" y="1059"/>
                </a:lnTo>
                <a:lnTo>
                  <a:pt x="9" y="1062"/>
                </a:lnTo>
                <a:lnTo>
                  <a:pt x="5" y="1062"/>
                </a:lnTo>
                <a:lnTo>
                  <a:pt x="0" y="1062"/>
                </a:lnTo>
                <a:lnTo>
                  <a:pt x="0" y="1059"/>
                </a:lnTo>
                <a:lnTo>
                  <a:pt x="5" y="1054"/>
                </a:lnTo>
                <a:lnTo>
                  <a:pt x="9" y="1046"/>
                </a:lnTo>
                <a:lnTo>
                  <a:pt x="19" y="1035"/>
                </a:lnTo>
                <a:lnTo>
                  <a:pt x="32" y="1022"/>
                </a:lnTo>
                <a:lnTo>
                  <a:pt x="51" y="1009"/>
                </a:lnTo>
                <a:lnTo>
                  <a:pt x="73" y="996"/>
                </a:lnTo>
                <a:lnTo>
                  <a:pt x="96" y="98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2" name="Freeform 17"/>
          <p:cNvSpPr/>
          <p:nvPr/>
        </p:nvSpPr>
        <p:spPr>
          <a:xfrm>
            <a:off x="8172450" y="3975100"/>
            <a:ext cx="479425" cy="700088"/>
          </a:xfrm>
          <a:custGeom>
            <a:avLst/>
            <a:gdLst>
              <a:gd name="txL" fmla="*/ 0 w 302"/>
              <a:gd name="txT" fmla="*/ 0 h 441"/>
              <a:gd name="txR" fmla="*/ 302 w 302"/>
              <a:gd name="txB" fmla="*/ 441 h 441"/>
            </a:gdLst>
            <a:ahLst/>
            <a:cxnLst>
              <a:cxn ang="0">
                <a:pos x="133" y="386"/>
              </a:cxn>
              <a:cxn ang="0">
                <a:pos x="110" y="399"/>
              </a:cxn>
              <a:cxn ang="0">
                <a:pos x="91" y="412"/>
              </a:cxn>
              <a:cxn ang="0">
                <a:pos x="82" y="423"/>
              </a:cxn>
              <a:cxn ang="0">
                <a:pos x="59" y="436"/>
              </a:cxn>
              <a:cxn ang="0">
                <a:pos x="41" y="441"/>
              </a:cxn>
              <a:cxn ang="0">
                <a:pos x="37" y="438"/>
              </a:cxn>
              <a:cxn ang="0">
                <a:pos x="27" y="430"/>
              </a:cxn>
              <a:cxn ang="0">
                <a:pos x="23" y="417"/>
              </a:cxn>
              <a:cxn ang="0">
                <a:pos x="14" y="396"/>
              </a:cxn>
              <a:cxn ang="0">
                <a:pos x="9" y="378"/>
              </a:cxn>
              <a:cxn ang="0">
                <a:pos x="5" y="364"/>
              </a:cxn>
              <a:cxn ang="0">
                <a:pos x="0" y="351"/>
              </a:cxn>
              <a:cxn ang="0">
                <a:pos x="0" y="346"/>
              </a:cxn>
              <a:cxn ang="0">
                <a:pos x="9" y="333"/>
              </a:cxn>
              <a:cxn ang="0">
                <a:pos x="27" y="314"/>
              </a:cxn>
              <a:cxn ang="0">
                <a:pos x="41" y="301"/>
              </a:cxn>
              <a:cxn ang="0">
                <a:pos x="55" y="285"/>
              </a:cxn>
              <a:cxn ang="0">
                <a:pos x="73" y="264"/>
              </a:cxn>
              <a:cxn ang="0">
                <a:pos x="96" y="238"/>
              </a:cxn>
              <a:cxn ang="0">
                <a:pos x="137" y="180"/>
              </a:cxn>
              <a:cxn ang="0">
                <a:pos x="169" y="122"/>
              </a:cxn>
              <a:cxn ang="0">
                <a:pos x="183" y="74"/>
              </a:cxn>
              <a:cxn ang="0">
                <a:pos x="183" y="32"/>
              </a:cxn>
              <a:cxn ang="0">
                <a:pos x="183" y="19"/>
              </a:cxn>
              <a:cxn ang="0">
                <a:pos x="183" y="8"/>
              </a:cxn>
              <a:cxn ang="0">
                <a:pos x="187" y="3"/>
              </a:cxn>
              <a:cxn ang="0">
                <a:pos x="201" y="0"/>
              </a:cxn>
              <a:cxn ang="0">
                <a:pos x="210" y="3"/>
              </a:cxn>
              <a:cxn ang="0">
                <a:pos x="219" y="8"/>
              </a:cxn>
              <a:cxn ang="0">
                <a:pos x="233" y="19"/>
              </a:cxn>
              <a:cxn ang="0">
                <a:pos x="247" y="32"/>
              </a:cxn>
              <a:cxn ang="0">
                <a:pos x="270" y="66"/>
              </a:cxn>
              <a:cxn ang="0">
                <a:pos x="274" y="90"/>
              </a:cxn>
              <a:cxn ang="0">
                <a:pos x="274" y="106"/>
              </a:cxn>
              <a:cxn ang="0">
                <a:pos x="265" y="124"/>
              </a:cxn>
              <a:cxn ang="0">
                <a:pos x="247" y="145"/>
              </a:cxn>
              <a:cxn ang="0">
                <a:pos x="229" y="172"/>
              </a:cxn>
              <a:cxn ang="0">
                <a:pos x="201" y="203"/>
              </a:cxn>
              <a:cxn ang="0">
                <a:pos x="174" y="232"/>
              </a:cxn>
              <a:cxn ang="0">
                <a:pos x="123" y="280"/>
              </a:cxn>
              <a:cxn ang="0">
                <a:pos x="101" y="301"/>
              </a:cxn>
              <a:cxn ang="0">
                <a:pos x="87" y="317"/>
              </a:cxn>
              <a:cxn ang="0">
                <a:pos x="78" y="328"/>
              </a:cxn>
              <a:cxn ang="0">
                <a:pos x="82" y="333"/>
              </a:cxn>
              <a:cxn ang="0">
                <a:pos x="87" y="335"/>
              </a:cxn>
              <a:cxn ang="0">
                <a:pos x="105" y="333"/>
              </a:cxn>
              <a:cxn ang="0">
                <a:pos x="133" y="325"/>
              </a:cxn>
              <a:cxn ang="0">
                <a:pos x="174" y="314"/>
              </a:cxn>
              <a:cxn ang="0">
                <a:pos x="215" y="301"/>
              </a:cxn>
              <a:cxn ang="0">
                <a:pos x="247" y="293"/>
              </a:cxn>
              <a:cxn ang="0">
                <a:pos x="270" y="288"/>
              </a:cxn>
              <a:cxn ang="0">
                <a:pos x="288" y="288"/>
              </a:cxn>
              <a:cxn ang="0">
                <a:pos x="261" y="330"/>
              </a:cxn>
              <a:cxn ang="0">
                <a:pos x="187" y="357"/>
              </a:cxn>
              <a:cxn ang="0">
                <a:pos x="155" y="370"/>
              </a:cxn>
            </a:cxnLst>
            <a:rect l="txL" t="txT" r="txR" b="txB"/>
            <a:pathLst>
              <a:path w="302" h="441">
                <a:moveTo>
                  <a:pt x="155" y="370"/>
                </a:moveTo>
                <a:lnTo>
                  <a:pt x="133" y="386"/>
                </a:lnTo>
                <a:lnTo>
                  <a:pt x="119" y="391"/>
                </a:lnTo>
                <a:lnTo>
                  <a:pt x="110" y="399"/>
                </a:lnTo>
                <a:lnTo>
                  <a:pt x="101" y="404"/>
                </a:lnTo>
                <a:lnTo>
                  <a:pt x="91" y="412"/>
                </a:lnTo>
                <a:lnTo>
                  <a:pt x="87" y="417"/>
                </a:lnTo>
                <a:lnTo>
                  <a:pt x="82" y="423"/>
                </a:lnTo>
                <a:lnTo>
                  <a:pt x="69" y="430"/>
                </a:lnTo>
                <a:lnTo>
                  <a:pt x="59" y="436"/>
                </a:lnTo>
                <a:lnTo>
                  <a:pt x="50" y="441"/>
                </a:lnTo>
                <a:lnTo>
                  <a:pt x="41" y="441"/>
                </a:lnTo>
                <a:lnTo>
                  <a:pt x="37" y="441"/>
                </a:lnTo>
                <a:lnTo>
                  <a:pt x="37" y="438"/>
                </a:lnTo>
                <a:lnTo>
                  <a:pt x="32" y="436"/>
                </a:lnTo>
                <a:lnTo>
                  <a:pt x="27" y="430"/>
                </a:lnTo>
                <a:lnTo>
                  <a:pt x="23" y="425"/>
                </a:lnTo>
                <a:lnTo>
                  <a:pt x="23" y="417"/>
                </a:lnTo>
                <a:lnTo>
                  <a:pt x="18" y="407"/>
                </a:lnTo>
                <a:lnTo>
                  <a:pt x="14" y="396"/>
                </a:lnTo>
                <a:lnTo>
                  <a:pt x="14" y="388"/>
                </a:lnTo>
                <a:lnTo>
                  <a:pt x="9" y="378"/>
                </a:lnTo>
                <a:lnTo>
                  <a:pt x="5" y="370"/>
                </a:lnTo>
                <a:lnTo>
                  <a:pt x="5" y="364"/>
                </a:lnTo>
                <a:lnTo>
                  <a:pt x="0" y="357"/>
                </a:lnTo>
                <a:lnTo>
                  <a:pt x="0" y="351"/>
                </a:lnTo>
                <a:lnTo>
                  <a:pt x="0" y="349"/>
                </a:lnTo>
                <a:lnTo>
                  <a:pt x="0" y="346"/>
                </a:lnTo>
                <a:lnTo>
                  <a:pt x="0" y="338"/>
                </a:lnTo>
                <a:lnTo>
                  <a:pt x="9" y="333"/>
                </a:lnTo>
                <a:lnTo>
                  <a:pt x="14" y="322"/>
                </a:lnTo>
                <a:lnTo>
                  <a:pt x="27" y="314"/>
                </a:lnTo>
                <a:lnTo>
                  <a:pt x="32" y="309"/>
                </a:lnTo>
                <a:lnTo>
                  <a:pt x="41" y="301"/>
                </a:lnTo>
                <a:lnTo>
                  <a:pt x="46" y="293"/>
                </a:lnTo>
                <a:lnTo>
                  <a:pt x="55" y="285"/>
                </a:lnTo>
                <a:lnTo>
                  <a:pt x="64" y="275"/>
                </a:lnTo>
                <a:lnTo>
                  <a:pt x="73" y="264"/>
                </a:lnTo>
                <a:lnTo>
                  <a:pt x="87" y="251"/>
                </a:lnTo>
                <a:lnTo>
                  <a:pt x="96" y="238"/>
                </a:lnTo>
                <a:lnTo>
                  <a:pt x="119" y="209"/>
                </a:lnTo>
                <a:lnTo>
                  <a:pt x="137" y="180"/>
                </a:lnTo>
                <a:lnTo>
                  <a:pt x="155" y="151"/>
                </a:lnTo>
                <a:lnTo>
                  <a:pt x="169" y="122"/>
                </a:lnTo>
                <a:lnTo>
                  <a:pt x="178" y="98"/>
                </a:lnTo>
                <a:lnTo>
                  <a:pt x="183" y="74"/>
                </a:lnTo>
                <a:lnTo>
                  <a:pt x="187" y="53"/>
                </a:lnTo>
                <a:lnTo>
                  <a:pt x="183" y="32"/>
                </a:lnTo>
                <a:lnTo>
                  <a:pt x="183" y="27"/>
                </a:lnTo>
                <a:lnTo>
                  <a:pt x="183" y="19"/>
                </a:lnTo>
                <a:lnTo>
                  <a:pt x="183" y="13"/>
                </a:lnTo>
                <a:lnTo>
                  <a:pt x="183" y="8"/>
                </a:lnTo>
                <a:lnTo>
                  <a:pt x="187" y="5"/>
                </a:lnTo>
                <a:lnTo>
                  <a:pt x="187" y="3"/>
                </a:lnTo>
                <a:lnTo>
                  <a:pt x="192" y="0"/>
                </a:lnTo>
                <a:lnTo>
                  <a:pt x="201" y="0"/>
                </a:lnTo>
                <a:lnTo>
                  <a:pt x="206" y="0"/>
                </a:lnTo>
                <a:lnTo>
                  <a:pt x="210" y="3"/>
                </a:lnTo>
                <a:lnTo>
                  <a:pt x="215" y="5"/>
                </a:lnTo>
                <a:lnTo>
                  <a:pt x="219" y="8"/>
                </a:lnTo>
                <a:lnTo>
                  <a:pt x="229" y="13"/>
                </a:lnTo>
                <a:lnTo>
                  <a:pt x="233" y="19"/>
                </a:lnTo>
                <a:lnTo>
                  <a:pt x="242" y="27"/>
                </a:lnTo>
                <a:lnTo>
                  <a:pt x="247" y="32"/>
                </a:lnTo>
                <a:lnTo>
                  <a:pt x="261" y="50"/>
                </a:lnTo>
                <a:lnTo>
                  <a:pt x="270" y="66"/>
                </a:lnTo>
                <a:lnTo>
                  <a:pt x="274" y="79"/>
                </a:lnTo>
                <a:lnTo>
                  <a:pt x="274" y="90"/>
                </a:lnTo>
                <a:lnTo>
                  <a:pt x="274" y="98"/>
                </a:lnTo>
                <a:lnTo>
                  <a:pt x="274" y="106"/>
                </a:lnTo>
                <a:lnTo>
                  <a:pt x="270" y="114"/>
                </a:lnTo>
                <a:lnTo>
                  <a:pt x="265" y="124"/>
                </a:lnTo>
                <a:lnTo>
                  <a:pt x="256" y="135"/>
                </a:lnTo>
                <a:lnTo>
                  <a:pt x="247" y="145"/>
                </a:lnTo>
                <a:lnTo>
                  <a:pt x="238" y="159"/>
                </a:lnTo>
                <a:lnTo>
                  <a:pt x="229" y="172"/>
                </a:lnTo>
                <a:lnTo>
                  <a:pt x="215" y="190"/>
                </a:lnTo>
                <a:lnTo>
                  <a:pt x="201" y="203"/>
                </a:lnTo>
                <a:lnTo>
                  <a:pt x="187" y="219"/>
                </a:lnTo>
                <a:lnTo>
                  <a:pt x="174" y="232"/>
                </a:lnTo>
                <a:lnTo>
                  <a:pt x="146" y="256"/>
                </a:lnTo>
                <a:lnTo>
                  <a:pt x="123" y="280"/>
                </a:lnTo>
                <a:lnTo>
                  <a:pt x="110" y="293"/>
                </a:lnTo>
                <a:lnTo>
                  <a:pt x="101" y="301"/>
                </a:lnTo>
                <a:lnTo>
                  <a:pt x="91" y="309"/>
                </a:lnTo>
                <a:lnTo>
                  <a:pt x="87" y="317"/>
                </a:lnTo>
                <a:lnTo>
                  <a:pt x="82" y="322"/>
                </a:lnTo>
                <a:lnTo>
                  <a:pt x="78" y="328"/>
                </a:lnTo>
                <a:lnTo>
                  <a:pt x="78" y="330"/>
                </a:lnTo>
                <a:lnTo>
                  <a:pt x="82" y="333"/>
                </a:lnTo>
                <a:lnTo>
                  <a:pt x="82" y="335"/>
                </a:lnTo>
                <a:lnTo>
                  <a:pt x="87" y="335"/>
                </a:lnTo>
                <a:lnTo>
                  <a:pt x="96" y="335"/>
                </a:lnTo>
                <a:lnTo>
                  <a:pt x="105" y="333"/>
                </a:lnTo>
                <a:lnTo>
                  <a:pt x="119" y="330"/>
                </a:lnTo>
                <a:lnTo>
                  <a:pt x="133" y="325"/>
                </a:lnTo>
                <a:lnTo>
                  <a:pt x="151" y="320"/>
                </a:lnTo>
                <a:lnTo>
                  <a:pt x="174" y="314"/>
                </a:lnTo>
                <a:lnTo>
                  <a:pt x="192" y="306"/>
                </a:lnTo>
                <a:lnTo>
                  <a:pt x="215" y="301"/>
                </a:lnTo>
                <a:lnTo>
                  <a:pt x="229" y="296"/>
                </a:lnTo>
                <a:lnTo>
                  <a:pt x="247" y="293"/>
                </a:lnTo>
                <a:lnTo>
                  <a:pt x="261" y="291"/>
                </a:lnTo>
                <a:lnTo>
                  <a:pt x="270" y="288"/>
                </a:lnTo>
                <a:lnTo>
                  <a:pt x="279" y="288"/>
                </a:lnTo>
                <a:lnTo>
                  <a:pt x="288" y="288"/>
                </a:lnTo>
                <a:lnTo>
                  <a:pt x="302" y="320"/>
                </a:lnTo>
                <a:lnTo>
                  <a:pt x="261" y="330"/>
                </a:lnTo>
                <a:lnTo>
                  <a:pt x="219" y="343"/>
                </a:lnTo>
                <a:lnTo>
                  <a:pt x="187" y="357"/>
                </a:lnTo>
                <a:lnTo>
                  <a:pt x="155" y="37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" name="Freeform 18"/>
          <p:cNvSpPr/>
          <p:nvPr/>
        </p:nvSpPr>
        <p:spPr>
          <a:xfrm>
            <a:off x="8578850" y="4294188"/>
            <a:ext cx="195263" cy="360362"/>
          </a:xfrm>
          <a:custGeom>
            <a:avLst/>
            <a:gdLst>
              <a:gd name="txL" fmla="*/ 0 w 123"/>
              <a:gd name="txT" fmla="*/ 0 h 227"/>
              <a:gd name="txR" fmla="*/ 123 w 123"/>
              <a:gd name="txB" fmla="*/ 227 h 227"/>
            </a:gdLst>
            <a:ahLst/>
            <a:cxnLst>
              <a:cxn ang="0">
                <a:pos x="37" y="10"/>
              </a:cxn>
              <a:cxn ang="0">
                <a:pos x="46" y="13"/>
              </a:cxn>
              <a:cxn ang="0">
                <a:pos x="50" y="18"/>
              </a:cxn>
              <a:cxn ang="0">
                <a:pos x="59" y="24"/>
              </a:cxn>
              <a:cxn ang="0">
                <a:pos x="69" y="31"/>
              </a:cxn>
              <a:cxn ang="0">
                <a:pos x="73" y="42"/>
              </a:cxn>
              <a:cxn ang="0">
                <a:pos x="82" y="53"/>
              </a:cxn>
              <a:cxn ang="0">
                <a:pos x="87" y="63"/>
              </a:cxn>
              <a:cxn ang="0">
                <a:pos x="96" y="74"/>
              </a:cxn>
              <a:cxn ang="0">
                <a:pos x="105" y="97"/>
              </a:cxn>
              <a:cxn ang="0">
                <a:pos x="114" y="121"/>
              </a:cxn>
              <a:cxn ang="0">
                <a:pos x="119" y="132"/>
              </a:cxn>
              <a:cxn ang="0">
                <a:pos x="119" y="140"/>
              </a:cxn>
              <a:cxn ang="0">
                <a:pos x="123" y="150"/>
              </a:cxn>
              <a:cxn ang="0">
                <a:pos x="123" y="158"/>
              </a:cxn>
              <a:cxn ang="0">
                <a:pos x="123" y="171"/>
              </a:cxn>
              <a:cxn ang="0">
                <a:pos x="123" y="185"/>
              </a:cxn>
              <a:cxn ang="0">
                <a:pos x="119" y="198"/>
              </a:cxn>
              <a:cxn ang="0">
                <a:pos x="119" y="208"/>
              </a:cxn>
              <a:cxn ang="0">
                <a:pos x="110" y="216"/>
              </a:cxn>
              <a:cxn ang="0">
                <a:pos x="105" y="222"/>
              </a:cxn>
              <a:cxn ang="0">
                <a:pos x="101" y="227"/>
              </a:cxn>
              <a:cxn ang="0">
                <a:pos x="96" y="227"/>
              </a:cxn>
              <a:cxn ang="0">
                <a:pos x="91" y="227"/>
              </a:cxn>
              <a:cxn ang="0">
                <a:pos x="91" y="224"/>
              </a:cxn>
              <a:cxn ang="0">
                <a:pos x="87" y="222"/>
              </a:cxn>
              <a:cxn ang="0">
                <a:pos x="82" y="216"/>
              </a:cxn>
              <a:cxn ang="0">
                <a:pos x="73" y="211"/>
              </a:cxn>
              <a:cxn ang="0">
                <a:pos x="69" y="203"/>
              </a:cxn>
              <a:cxn ang="0">
                <a:pos x="64" y="193"/>
              </a:cxn>
              <a:cxn ang="0">
                <a:pos x="59" y="182"/>
              </a:cxn>
              <a:cxn ang="0">
                <a:pos x="46" y="158"/>
              </a:cxn>
              <a:cxn ang="0">
                <a:pos x="32" y="132"/>
              </a:cxn>
              <a:cxn ang="0">
                <a:pos x="27" y="119"/>
              </a:cxn>
              <a:cxn ang="0">
                <a:pos x="23" y="105"/>
              </a:cxn>
              <a:cxn ang="0">
                <a:pos x="18" y="90"/>
              </a:cxn>
              <a:cxn ang="0">
                <a:pos x="14" y="74"/>
              </a:cxn>
              <a:cxn ang="0">
                <a:pos x="9" y="61"/>
              </a:cxn>
              <a:cxn ang="0">
                <a:pos x="5" y="47"/>
              </a:cxn>
              <a:cxn ang="0">
                <a:pos x="0" y="37"/>
              </a:cxn>
              <a:cxn ang="0">
                <a:pos x="0" y="26"/>
              </a:cxn>
              <a:cxn ang="0">
                <a:pos x="0" y="18"/>
              </a:cxn>
              <a:cxn ang="0">
                <a:pos x="0" y="13"/>
              </a:cxn>
              <a:cxn ang="0">
                <a:pos x="0" y="8"/>
              </a:cxn>
              <a:cxn ang="0">
                <a:pos x="5" y="2"/>
              </a:cxn>
              <a:cxn ang="0">
                <a:pos x="5" y="2"/>
              </a:cxn>
              <a:cxn ang="0">
                <a:pos x="9" y="0"/>
              </a:cxn>
              <a:cxn ang="0">
                <a:pos x="14" y="2"/>
              </a:cxn>
              <a:cxn ang="0">
                <a:pos x="14" y="2"/>
              </a:cxn>
              <a:cxn ang="0">
                <a:pos x="23" y="5"/>
              </a:cxn>
              <a:cxn ang="0">
                <a:pos x="37" y="10"/>
              </a:cxn>
              <a:cxn ang="0">
                <a:pos x="37" y="10"/>
              </a:cxn>
            </a:cxnLst>
            <a:rect l="txL" t="txT" r="txR" b="txB"/>
            <a:pathLst>
              <a:path w="123" h="227">
                <a:moveTo>
                  <a:pt x="37" y="10"/>
                </a:moveTo>
                <a:lnTo>
                  <a:pt x="46" y="13"/>
                </a:lnTo>
                <a:lnTo>
                  <a:pt x="50" y="18"/>
                </a:lnTo>
                <a:lnTo>
                  <a:pt x="59" y="24"/>
                </a:lnTo>
                <a:lnTo>
                  <a:pt x="69" y="31"/>
                </a:lnTo>
                <a:lnTo>
                  <a:pt x="73" y="42"/>
                </a:lnTo>
                <a:lnTo>
                  <a:pt x="82" y="53"/>
                </a:lnTo>
                <a:lnTo>
                  <a:pt x="87" y="63"/>
                </a:lnTo>
                <a:lnTo>
                  <a:pt x="96" y="74"/>
                </a:lnTo>
                <a:lnTo>
                  <a:pt x="105" y="97"/>
                </a:lnTo>
                <a:lnTo>
                  <a:pt x="114" y="121"/>
                </a:lnTo>
                <a:lnTo>
                  <a:pt x="119" y="132"/>
                </a:lnTo>
                <a:lnTo>
                  <a:pt x="119" y="140"/>
                </a:lnTo>
                <a:lnTo>
                  <a:pt x="123" y="150"/>
                </a:lnTo>
                <a:lnTo>
                  <a:pt x="123" y="158"/>
                </a:lnTo>
                <a:lnTo>
                  <a:pt x="123" y="171"/>
                </a:lnTo>
                <a:lnTo>
                  <a:pt x="123" y="185"/>
                </a:lnTo>
                <a:lnTo>
                  <a:pt x="119" y="198"/>
                </a:lnTo>
                <a:lnTo>
                  <a:pt x="119" y="208"/>
                </a:lnTo>
                <a:lnTo>
                  <a:pt x="110" y="216"/>
                </a:lnTo>
                <a:lnTo>
                  <a:pt x="105" y="222"/>
                </a:lnTo>
                <a:lnTo>
                  <a:pt x="101" y="227"/>
                </a:lnTo>
                <a:lnTo>
                  <a:pt x="96" y="227"/>
                </a:lnTo>
                <a:lnTo>
                  <a:pt x="91" y="227"/>
                </a:lnTo>
                <a:lnTo>
                  <a:pt x="91" y="224"/>
                </a:lnTo>
                <a:lnTo>
                  <a:pt x="87" y="222"/>
                </a:lnTo>
                <a:lnTo>
                  <a:pt x="82" y="216"/>
                </a:lnTo>
                <a:lnTo>
                  <a:pt x="73" y="211"/>
                </a:lnTo>
                <a:lnTo>
                  <a:pt x="69" y="203"/>
                </a:lnTo>
                <a:lnTo>
                  <a:pt x="64" y="193"/>
                </a:lnTo>
                <a:lnTo>
                  <a:pt x="59" y="182"/>
                </a:lnTo>
                <a:lnTo>
                  <a:pt x="46" y="158"/>
                </a:lnTo>
                <a:lnTo>
                  <a:pt x="32" y="132"/>
                </a:lnTo>
                <a:lnTo>
                  <a:pt x="27" y="119"/>
                </a:lnTo>
                <a:lnTo>
                  <a:pt x="23" y="105"/>
                </a:lnTo>
                <a:lnTo>
                  <a:pt x="18" y="90"/>
                </a:lnTo>
                <a:lnTo>
                  <a:pt x="14" y="74"/>
                </a:lnTo>
                <a:lnTo>
                  <a:pt x="9" y="61"/>
                </a:lnTo>
                <a:lnTo>
                  <a:pt x="5" y="47"/>
                </a:lnTo>
                <a:lnTo>
                  <a:pt x="0" y="37"/>
                </a:lnTo>
                <a:lnTo>
                  <a:pt x="0" y="26"/>
                </a:lnTo>
                <a:lnTo>
                  <a:pt x="0" y="18"/>
                </a:lnTo>
                <a:lnTo>
                  <a:pt x="0" y="13"/>
                </a:lnTo>
                <a:lnTo>
                  <a:pt x="0" y="8"/>
                </a:lnTo>
                <a:lnTo>
                  <a:pt x="5" y="2"/>
                </a:lnTo>
                <a:lnTo>
                  <a:pt x="9" y="0"/>
                </a:lnTo>
                <a:lnTo>
                  <a:pt x="14" y="2"/>
                </a:lnTo>
                <a:lnTo>
                  <a:pt x="23" y="5"/>
                </a:lnTo>
                <a:lnTo>
                  <a:pt x="37" y="1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" name="Freeform 19"/>
          <p:cNvSpPr/>
          <p:nvPr/>
        </p:nvSpPr>
        <p:spPr>
          <a:xfrm>
            <a:off x="7650163" y="2830513"/>
            <a:ext cx="508000" cy="579437"/>
          </a:xfrm>
          <a:custGeom>
            <a:avLst/>
            <a:gdLst>
              <a:gd name="txL" fmla="*/ 0 w 320"/>
              <a:gd name="txT" fmla="*/ 0 h 365"/>
              <a:gd name="txR" fmla="*/ 320 w 320"/>
              <a:gd name="txB" fmla="*/ 365 h 365"/>
            </a:gdLst>
            <a:ahLst/>
            <a:cxnLst>
              <a:cxn ang="0">
                <a:pos x="320" y="90"/>
              </a:cxn>
              <a:cxn ang="0">
                <a:pos x="315" y="93"/>
              </a:cxn>
              <a:cxn ang="0">
                <a:pos x="315" y="101"/>
              </a:cxn>
              <a:cxn ang="0">
                <a:pos x="306" y="109"/>
              </a:cxn>
              <a:cxn ang="0">
                <a:pos x="302" y="117"/>
              </a:cxn>
              <a:cxn ang="0">
                <a:pos x="292" y="130"/>
              </a:cxn>
              <a:cxn ang="0">
                <a:pos x="279" y="143"/>
              </a:cxn>
              <a:cxn ang="0">
                <a:pos x="265" y="156"/>
              </a:cxn>
              <a:cxn ang="0">
                <a:pos x="247" y="172"/>
              </a:cxn>
              <a:cxn ang="0">
                <a:pos x="228" y="190"/>
              </a:cxn>
              <a:cxn ang="0">
                <a:pos x="210" y="212"/>
              </a:cxn>
              <a:cxn ang="0">
                <a:pos x="187" y="233"/>
              </a:cxn>
              <a:cxn ang="0">
                <a:pos x="160" y="256"/>
              </a:cxn>
              <a:cxn ang="0">
                <a:pos x="132" y="280"/>
              </a:cxn>
              <a:cxn ang="0">
                <a:pos x="105" y="307"/>
              </a:cxn>
              <a:cxn ang="0">
                <a:pos x="73" y="333"/>
              </a:cxn>
              <a:cxn ang="0">
                <a:pos x="41" y="365"/>
              </a:cxn>
              <a:cxn ang="0">
                <a:pos x="0" y="365"/>
              </a:cxn>
              <a:cxn ang="0">
                <a:pos x="32" y="320"/>
              </a:cxn>
              <a:cxn ang="0">
                <a:pos x="68" y="275"/>
              </a:cxn>
              <a:cxn ang="0">
                <a:pos x="87" y="254"/>
              </a:cxn>
              <a:cxn ang="0">
                <a:pos x="105" y="230"/>
              </a:cxn>
              <a:cxn ang="0">
                <a:pos x="123" y="204"/>
              </a:cxn>
              <a:cxn ang="0">
                <a:pos x="137" y="177"/>
              </a:cxn>
              <a:cxn ang="0">
                <a:pos x="155" y="154"/>
              </a:cxn>
              <a:cxn ang="0">
                <a:pos x="164" y="130"/>
              </a:cxn>
              <a:cxn ang="0">
                <a:pos x="178" y="109"/>
              </a:cxn>
              <a:cxn ang="0">
                <a:pos x="183" y="90"/>
              </a:cxn>
              <a:cxn ang="0">
                <a:pos x="192" y="74"/>
              </a:cxn>
              <a:cxn ang="0">
                <a:pos x="192" y="61"/>
              </a:cxn>
              <a:cxn ang="0">
                <a:pos x="192" y="48"/>
              </a:cxn>
              <a:cxn ang="0">
                <a:pos x="192" y="37"/>
              </a:cxn>
              <a:cxn ang="0">
                <a:pos x="192" y="24"/>
              </a:cxn>
              <a:cxn ang="0">
                <a:pos x="192" y="14"/>
              </a:cxn>
              <a:cxn ang="0">
                <a:pos x="192" y="8"/>
              </a:cxn>
              <a:cxn ang="0">
                <a:pos x="196" y="6"/>
              </a:cxn>
              <a:cxn ang="0">
                <a:pos x="196" y="3"/>
              </a:cxn>
              <a:cxn ang="0">
                <a:pos x="206" y="0"/>
              </a:cxn>
              <a:cxn ang="0">
                <a:pos x="210" y="0"/>
              </a:cxn>
              <a:cxn ang="0">
                <a:pos x="215" y="0"/>
              </a:cxn>
              <a:cxn ang="0">
                <a:pos x="219" y="3"/>
              </a:cxn>
              <a:cxn ang="0">
                <a:pos x="228" y="6"/>
              </a:cxn>
              <a:cxn ang="0">
                <a:pos x="238" y="8"/>
              </a:cxn>
              <a:cxn ang="0">
                <a:pos x="247" y="14"/>
              </a:cxn>
              <a:cxn ang="0">
                <a:pos x="256" y="19"/>
              </a:cxn>
              <a:cxn ang="0">
                <a:pos x="270" y="24"/>
              </a:cxn>
              <a:cxn ang="0">
                <a:pos x="279" y="32"/>
              </a:cxn>
              <a:cxn ang="0">
                <a:pos x="292" y="40"/>
              </a:cxn>
              <a:cxn ang="0">
                <a:pos x="297" y="48"/>
              </a:cxn>
              <a:cxn ang="0">
                <a:pos x="306" y="56"/>
              </a:cxn>
              <a:cxn ang="0">
                <a:pos x="311" y="66"/>
              </a:cxn>
              <a:cxn ang="0">
                <a:pos x="315" y="74"/>
              </a:cxn>
              <a:cxn ang="0">
                <a:pos x="315" y="82"/>
              </a:cxn>
              <a:cxn ang="0">
                <a:pos x="320" y="90"/>
              </a:cxn>
              <a:cxn ang="0">
                <a:pos x="320" y="90"/>
              </a:cxn>
            </a:cxnLst>
            <a:rect l="txL" t="txT" r="txR" b="txB"/>
            <a:pathLst>
              <a:path w="320" h="365">
                <a:moveTo>
                  <a:pt x="320" y="90"/>
                </a:moveTo>
                <a:lnTo>
                  <a:pt x="315" y="93"/>
                </a:lnTo>
                <a:lnTo>
                  <a:pt x="315" y="101"/>
                </a:lnTo>
                <a:lnTo>
                  <a:pt x="306" y="109"/>
                </a:lnTo>
                <a:lnTo>
                  <a:pt x="302" y="117"/>
                </a:lnTo>
                <a:lnTo>
                  <a:pt x="292" y="130"/>
                </a:lnTo>
                <a:lnTo>
                  <a:pt x="279" y="143"/>
                </a:lnTo>
                <a:lnTo>
                  <a:pt x="265" y="156"/>
                </a:lnTo>
                <a:lnTo>
                  <a:pt x="247" y="172"/>
                </a:lnTo>
                <a:lnTo>
                  <a:pt x="228" y="190"/>
                </a:lnTo>
                <a:lnTo>
                  <a:pt x="210" y="212"/>
                </a:lnTo>
                <a:lnTo>
                  <a:pt x="187" y="233"/>
                </a:lnTo>
                <a:lnTo>
                  <a:pt x="160" y="256"/>
                </a:lnTo>
                <a:lnTo>
                  <a:pt x="132" y="280"/>
                </a:lnTo>
                <a:lnTo>
                  <a:pt x="105" y="307"/>
                </a:lnTo>
                <a:lnTo>
                  <a:pt x="73" y="333"/>
                </a:lnTo>
                <a:lnTo>
                  <a:pt x="41" y="365"/>
                </a:lnTo>
                <a:lnTo>
                  <a:pt x="0" y="365"/>
                </a:lnTo>
                <a:lnTo>
                  <a:pt x="32" y="320"/>
                </a:lnTo>
                <a:lnTo>
                  <a:pt x="68" y="275"/>
                </a:lnTo>
                <a:lnTo>
                  <a:pt x="87" y="254"/>
                </a:lnTo>
                <a:lnTo>
                  <a:pt x="105" y="230"/>
                </a:lnTo>
                <a:lnTo>
                  <a:pt x="123" y="204"/>
                </a:lnTo>
                <a:lnTo>
                  <a:pt x="137" y="177"/>
                </a:lnTo>
                <a:lnTo>
                  <a:pt x="155" y="154"/>
                </a:lnTo>
                <a:lnTo>
                  <a:pt x="164" y="130"/>
                </a:lnTo>
                <a:lnTo>
                  <a:pt x="178" y="109"/>
                </a:lnTo>
                <a:lnTo>
                  <a:pt x="183" y="90"/>
                </a:lnTo>
                <a:lnTo>
                  <a:pt x="192" y="74"/>
                </a:lnTo>
                <a:lnTo>
                  <a:pt x="192" y="61"/>
                </a:lnTo>
                <a:lnTo>
                  <a:pt x="192" y="48"/>
                </a:lnTo>
                <a:lnTo>
                  <a:pt x="192" y="37"/>
                </a:lnTo>
                <a:lnTo>
                  <a:pt x="192" y="24"/>
                </a:lnTo>
                <a:lnTo>
                  <a:pt x="192" y="14"/>
                </a:lnTo>
                <a:lnTo>
                  <a:pt x="192" y="8"/>
                </a:lnTo>
                <a:lnTo>
                  <a:pt x="196" y="6"/>
                </a:lnTo>
                <a:lnTo>
                  <a:pt x="196" y="3"/>
                </a:lnTo>
                <a:lnTo>
                  <a:pt x="206" y="0"/>
                </a:lnTo>
                <a:lnTo>
                  <a:pt x="210" y="0"/>
                </a:lnTo>
                <a:lnTo>
                  <a:pt x="215" y="0"/>
                </a:lnTo>
                <a:lnTo>
                  <a:pt x="219" y="3"/>
                </a:lnTo>
                <a:lnTo>
                  <a:pt x="228" y="6"/>
                </a:lnTo>
                <a:lnTo>
                  <a:pt x="238" y="8"/>
                </a:lnTo>
                <a:lnTo>
                  <a:pt x="247" y="14"/>
                </a:lnTo>
                <a:lnTo>
                  <a:pt x="256" y="19"/>
                </a:lnTo>
                <a:lnTo>
                  <a:pt x="270" y="24"/>
                </a:lnTo>
                <a:lnTo>
                  <a:pt x="279" y="32"/>
                </a:lnTo>
                <a:lnTo>
                  <a:pt x="292" y="40"/>
                </a:lnTo>
                <a:lnTo>
                  <a:pt x="297" y="48"/>
                </a:lnTo>
                <a:lnTo>
                  <a:pt x="306" y="56"/>
                </a:lnTo>
                <a:lnTo>
                  <a:pt x="311" y="66"/>
                </a:lnTo>
                <a:lnTo>
                  <a:pt x="315" y="74"/>
                </a:lnTo>
                <a:lnTo>
                  <a:pt x="315" y="82"/>
                </a:lnTo>
                <a:lnTo>
                  <a:pt x="320" y="90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5" name="Freeform 20"/>
          <p:cNvSpPr/>
          <p:nvPr/>
        </p:nvSpPr>
        <p:spPr>
          <a:xfrm>
            <a:off x="7402513" y="3376613"/>
            <a:ext cx="327025" cy="762000"/>
          </a:xfrm>
          <a:custGeom>
            <a:avLst/>
            <a:gdLst>
              <a:gd name="txL" fmla="*/ 0 w 206"/>
              <a:gd name="txT" fmla="*/ 0 h 480"/>
              <a:gd name="txR" fmla="*/ 206 w 206"/>
              <a:gd name="txB" fmla="*/ 480 h 480"/>
            </a:gdLst>
            <a:ahLst/>
            <a:cxnLst>
              <a:cxn ang="0">
                <a:pos x="19" y="58"/>
              </a:cxn>
              <a:cxn ang="0">
                <a:pos x="5" y="34"/>
              </a:cxn>
              <a:cxn ang="0">
                <a:pos x="0" y="10"/>
              </a:cxn>
              <a:cxn ang="0">
                <a:pos x="9" y="2"/>
              </a:cxn>
              <a:cxn ang="0">
                <a:pos x="28" y="0"/>
              </a:cxn>
              <a:cxn ang="0">
                <a:pos x="46" y="2"/>
              </a:cxn>
              <a:cxn ang="0">
                <a:pos x="78" y="8"/>
              </a:cxn>
              <a:cxn ang="0">
                <a:pos x="119" y="15"/>
              </a:cxn>
              <a:cxn ang="0">
                <a:pos x="142" y="29"/>
              </a:cxn>
              <a:cxn ang="0">
                <a:pos x="147" y="50"/>
              </a:cxn>
              <a:cxn ang="0">
                <a:pos x="147" y="74"/>
              </a:cxn>
              <a:cxn ang="0">
                <a:pos x="151" y="100"/>
              </a:cxn>
              <a:cxn ang="0">
                <a:pos x="156" y="134"/>
              </a:cxn>
              <a:cxn ang="0">
                <a:pos x="160" y="171"/>
              </a:cxn>
              <a:cxn ang="0">
                <a:pos x="169" y="211"/>
              </a:cxn>
              <a:cxn ang="0">
                <a:pos x="179" y="256"/>
              </a:cxn>
              <a:cxn ang="0">
                <a:pos x="188" y="306"/>
              </a:cxn>
              <a:cxn ang="0">
                <a:pos x="192" y="351"/>
              </a:cxn>
              <a:cxn ang="0">
                <a:pos x="201" y="388"/>
              </a:cxn>
              <a:cxn ang="0">
                <a:pos x="206" y="417"/>
              </a:cxn>
              <a:cxn ang="0">
                <a:pos x="206" y="443"/>
              </a:cxn>
              <a:cxn ang="0">
                <a:pos x="206" y="462"/>
              </a:cxn>
              <a:cxn ang="0">
                <a:pos x="206" y="472"/>
              </a:cxn>
              <a:cxn ang="0">
                <a:pos x="201" y="477"/>
              </a:cxn>
              <a:cxn ang="0">
                <a:pos x="192" y="480"/>
              </a:cxn>
              <a:cxn ang="0">
                <a:pos x="183" y="475"/>
              </a:cxn>
              <a:cxn ang="0">
                <a:pos x="174" y="467"/>
              </a:cxn>
              <a:cxn ang="0">
                <a:pos x="165" y="454"/>
              </a:cxn>
              <a:cxn ang="0">
                <a:pos x="156" y="443"/>
              </a:cxn>
              <a:cxn ang="0">
                <a:pos x="151" y="433"/>
              </a:cxn>
              <a:cxn ang="0">
                <a:pos x="147" y="417"/>
              </a:cxn>
              <a:cxn ang="0">
                <a:pos x="142" y="396"/>
              </a:cxn>
              <a:cxn ang="0">
                <a:pos x="137" y="372"/>
              </a:cxn>
              <a:cxn ang="0">
                <a:pos x="128" y="345"/>
              </a:cxn>
              <a:cxn ang="0">
                <a:pos x="119" y="311"/>
              </a:cxn>
              <a:cxn ang="0">
                <a:pos x="110" y="277"/>
              </a:cxn>
              <a:cxn ang="0">
                <a:pos x="101" y="237"/>
              </a:cxn>
              <a:cxn ang="0">
                <a:pos x="92" y="200"/>
              </a:cxn>
              <a:cxn ang="0">
                <a:pos x="83" y="169"/>
              </a:cxn>
              <a:cxn ang="0">
                <a:pos x="69" y="142"/>
              </a:cxn>
              <a:cxn ang="0">
                <a:pos x="60" y="118"/>
              </a:cxn>
              <a:cxn ang="0">
                <a:pos x="51" y="100"/>
              </a:cxn>
              <a:cxn ang="0">
                <a:pos x="41" y="87"/>
              </a:cxn>
              <a:cxn ang="0">
                <a:pos x="32" y="74"/>
              </a:cxn>
              <a:cxn ang="0">
                <a:pos x="28" y="71"/>
              </a:cxn>
            </a:cxnLst>
            <a:rect l="txL" t="txT" r="txR" b="txB"/>
            <a:pathLst>
              <a:path w="206" h="480">
                <a:moveTo>
                  <a:pt x="28" y="71"/>
                </a:moveTo>
                <a:lnTo>
                  <a:pt x="19" y="58"/>
                </a:lnTo>
                <a:lnTo>
                  <a:pt x="9" y="44"/>
                </a:lnTo>
                <a:lnTo>
                  <a:pt x="5" y="34"/>
                </a:lnTo>
                <a:lnTo>
                  <a:pt x="5" y="21"/>
                </a:lnTo>
                <a:lnTo>
                  <a:pt x="0" y="10"/>
                </a:lnTo>
                <a:lnTo>
                  <a:pt x="5" y="5"/>
                </a:lnTo>
                <a:lnTo>
                  <a:pt x="9" y="2"/>
                </a:lnTo>
                <a:lnTo>
                  <a:pt x="19" y="0"/>
                </a:lnTo>
                <a:lnTo>
                  <a:pt x="28" y="0"/>
                </a:lnTo>
                <a:lnTo>
                  <a:pt x="37" y="2"/>
                </a:lnTo>
                <a:lnTo>
                  <a:pt x="46" y="2"/>
                </a:lnTo>
                <a:lnTo>
                  <a:pt x="60" y="5"/>
                </a:lnTo>
                <a:lnTo>
                  <a:pt x="78" y="8"/>
                </a:lnTo>
                <a:lnTo>
                  <a:pt x="96" y="10"/>
                </a:lnTo>
                <a:lnTo>
                  <a:pt x="119" y="15"/>
                </a:lnTo>
                <a:lnTo>
                  <a:pt x="142" y="21"/>
                </a:lnTo>
                <a:lnTo>
                  <a:pt x="142" y="29"/>
                </a:lnTo>
                <a:lnTo>
                  <a:pt x="142" y="39"/>
                </a:lnTo>
                <a:lnTo>
                  <a:pt x="147" y="50"/>
                </a:lnTo>
                <a:lnTo>
                  <a:pt x="147" y="60"/>
                </a:lnTo>
                <a:lnTo>
                  <a:pt x="147" y="74"/>
                </a:lnTo>
                <a:lnTo>
                  <a:pt x="147" y="87"/>
                </a:lnTo>
                <a:lnTo>
                  <a:pt x="151" y="100"/>
                </a:lnTo>
                <a:lnTo>
                  <a:pt x="151" y="116"/>
                </a:lnTo>
                <a:lnTo>
                  <a:pt x="156" y="134"/>
                </a:lnTo>
                <a:lnTo>
                  <a:pt x="156" y="150"/>
                </a:lnTo>
                <a:lnTo>
                  <a:pt x="160" y="171"/>
                </a:lnTo>
                <a:lnTo>
                  <a:pt x="165" y="190"/>
                </a:lnTo>
                <a:lnTo>
                  <a:pt x="169" y="211"/>
                </a:lnTo>
                <a:lnTo>
                  <a:pt x="174" y="235"/>
                </a:lnTo>
                <a:lnTo>
                  <a:pt x="179" y="256"/>
                </a:lnTo>
                <a:lnTo>
                  <a:pt x="183" y="282"/>
                </a:lnTo>
                <a:lnTo>
                  <a:pt x="188" y="306"/>
                </a:lnTo>
                <a:lnTo>
                  <a:pt x="192" y="330"/>
                </a:lnTo>
                <a:lnTo>
                  <a:pt x="192" y="351"/>
                </a:lnTo>
                <a:lnTo>
                  <a:pt x="197" y="369"/>
                </a:lnTo>
                <a:lnTo>
                  <a:pt x="201" y="388"/>
                </a:lnTo>
                <a:lnTo>
                  <a:pt x="201" y="404"/>
                </a:lnTo>
                <a:lnTo>
                  <a:pt x="206" y="417"/>
                </a:lnTo>
                <a:lnTo>
                  <a:pt x="206" y="430"/>
                </a:lnTo>
                <a:lnTo>
                  <a:pt x="206" y="443"/>
                </a:lnTo>
                <a:lnTo>
                  <a:pt x="206" y="451"/>
                </a:lnTo>
                <a:lnTo>
                  <a:pt x="206" y="462"/>
                </a:lnTo>
                <a:lnTo>
                  <a:pt x="206" y="467"/>
                </a:lnTo>
                <a:lnTo>
                  <a:pt x="206" y="472"/>
                </a:lnTo>
                <a:lnTo>
                  <a:pt x="201" y="477"/>
                </a:lnTo>
                <a:lnTo>
                  <a:pt x="197" y="480"/>
                </a:lnTo>
                <a:lnTo>
                  <a:pt x="192" y="480"/>
                </a:lnTo>
                <a:lnTo>
                  <a:pt x="188" y="477"/>
                </a:lnTo>
                <a:lnTo>
                  <a:pt x="183" y="475"/>
                </a:lnTo>
                <a:lnTo>
                  <a:pt x="179" y="470"/>
                </a:lnTo>
                <a:lnTo>
                  <a:pt x="174" y="467"/>
                </a:lnTo>
                <a:lnTo>
                  <a:pt x="169" y="462"/>
                </a:lnTo>
                <a:lnTo>
                  <a:pt x="165" y="454"/>
                </a:lnTo>
                <a:lnTo>
                  <a:pt x="160" y="448"/>
                </a:lnTo>
                <a:lnTo>
                  <a:pt x="156" y="443"/>
                </a:lnTo>
                <a:lnTo>
                  <a:pt x="156" y="438"/>
                </a:lnTo>
                <a:lnTo>
                  <a:pt x="151" y="433"/>
                </a:lnTo>
                <a:lnTo>
                  <a:pt x="151" y="425"/>
                </a:lnTo>
                <a:lnTo>
                  <a:pt x="147" y="417"/>
                </a:lnTo>
                <a:lnTo>
                  <a:pt x="147" y="406"/>
                </a:lnTo>
                <a:lnTo>
                  <a:pt x="142" y="396"/>
                </a:lnTo>
                <a:lnTo>
                  <a:pt x="137" y="385"/>
                </a:lnTo>
                <a:lnTo>
                  <a:pt x="137" y="372"/>
                </a:lnTo>
                <a:lnTo>
                  <a:pt x="133" y="359"/>
                </a:lnTo>
                <a:lnTo>
                  <a:pt x="128" y="345"/>
                </a:lnTo>
                <a:lnTo>
                  <a:pt x="124" y="330"/>
                </a:lnTo>
                <a:lnTo>
                  <a:pt x="119" y="311"/>
                </a:lnTo>
                <a:lnTo>
                  <a:pt x="115" y="295"/>
                </a:lnTo>
                <a:lnTo>
                  <a:pt x="110" y="277"/>
                </a:lnTo>
                <a:lnTo>
                  <a:pt x="105" y="256"/>
                </a:lnTo>
                <a:lnTo>
                  <a:pt x="101" y="237"/>
                </a:lnTo>
                <a:lnTo>
                  <a:pt x="96" y="219"/>
                </a:lnTo>
                <a:lnTo>
                  <a:pt x="92" y="200"/>
                </a:lnTo>
                <a:lnTo>
                  <a:pt x="87" y="184"/>
                </a:lnTo>
                <a:lnTo>
                  <a:pt x="83" y="169"/>
                </a:lnTo>
                <a:lnTo>
                  <a:pt x="73" y="155"/>
                </a:lnTo>
                <a:lnTo>
                  <a:pt x="69" y="142"/>
                </a:lnTo>
                <a:lnTo>
                  <a:pt x="64" y="129"/>
                </a:lnTo>
                <a:lnTo>
                  <a:pt x="60" y="118"/>
                </a:lnTo>
                <a:lnTo>
                  <a:pt x="55" y="108"/>
                </a:lnTo>
                <a:lnTo>
                  <a:pt x="51" y="100"/>
                </a:lnTo>
                <a:lnTo>
                  <a:pt x="46" y="92"/>
                </a:lnTo>
                <a:lnTo>
                  <a:pt x="41" y="87"/>
                </a:lnTo>
                <a:lnTo>
                  <a:pt x="37" y="79"/>
                </a:lnTo>
                <a:lnTo>
                  <a:pt x="32" y="74"/>
                </a:lnTo>
                <a:lnTo>
                  <a:pt x="28" y="71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6" name="Freeform 21"/>
          <p:cNvSpPr/>
          <p:nvPr/>
        </p:nvSpPr>
        <p:spPr>
          <a:xfrm>
            <a:off x="7554913" y="3175000"/>
            <a:ext cx="1139825" cy="825500"/>
          </a:xfrm>
          <a:custGeom>
            <a:avLst/>
            <a:gdLst>
              <a:gd name="txL" fmla="*/ 0 w 718"/>
              <a:gd name="txT" fmla="*/ 0 h 520"/>
              <a:gd name="txR" fmla="*/ 718 w 718"/>
              <a:gd name="txB" fmla="*/ 520 h 520"/>
            </a:gdLst>
            <a:ahLst/>
            <a:cxnLst>
              <a:cxn ang="0">
                <a:pos x="599" y="367"/>
              </a:cxn>
              <a:cxn ang="0">
                <a:pos x="581" y="422"/>
              </a:cxn>
              <a:cxn ang="0">
                <a:pos x="567" y="465"/>
              </a:cxn>
              <a:cxn ang="0">
                <a:pos x="558" y="494"/>
              </a:cxn>
              <a:cxn ang="0">
                <a:pos x="554" y="512"/>
              </a:cxn>
              <a:cxn ang="0">
                <a:pos x="549" y="520"/>
              </a:cxn>
              <a:cxn ang="0">
                <a:pos x="540" y="520"/>
              </a:cxn>
              <a:cxn ang="0">
                <a:pos x="531" y="515"/>
              </a:cxn>
              <a:cxn ang="0">
                <a:pos x="503" y="491"/>
              </a:cxn>
              <a:cxn ang="0">
                <a:pos x="499" y="478"/>
              </a:cxn>
              <a:cxn ang="0">
                <a:pos x="503" y="465"/>
              </a:cxn>
              <a:cxn ang="0">
                <a:pos x="508" y="446"/>
              </a:cxn>
              <a:cxn ang="0">
                <a:pos x="517" y="414"/>
              </a:cxn>
              <a:cxn ang="0">
                <a:pos x="526" y="375"/>
              </a:cxn>
              <a:cxn ang="0">
                <a:pos x="535" y="325"/>
              </a:cxn>
              <a:cxn ang="0">
                <a:pos x="549" y="267"/>
              </a:cxn>
              <a:cxn ang="0">
                <a:pos x="558" y="214"/>
              </a:cxn>
              <a:cxn ang="0">
                <a:pos x="563" y="171"/>
              </a:cxn>
              <a:cxn ang="0">
                <a:pos x="567" y="140"/>
              </a:cxn>
              <a:cxn ang="0">
                <a:pos x="567" y="119"/>
              </a:cxn>
              <a:cxn ang="0">
                <a:pos x="567" y="108"/>
              </a:cxn>
              <a:cxn ang="0">
                <a:pos x="554" y="103"/>
              </a:cxn>
              <a:cxn ang="0">
                <a:pos x="522" y="100"/>
              </a:cxn>
              <a:cxn ang="0">
                <a:pos x="480" y="105"/>
              </a:cxn>
              <a:cxn ang="0">
                <a:pos x="398" y="119"/>
              </a:cxn>
              <a:cxn ang="0">
                <a:pos x="279" y="142"/>
              </a:cxn>
              <a:cxn ang="0">
                <a:pos x="183" y="164"/>
              </a:cxn>
              <a:cxn ang="0">
                <a:pos x="119" y="177"/>
              </a:cxn>
              <a:cxn ang="0">
                <a:pos x="69" y="182"/>
              </a:cxn>
              <a:cxn ang="0">
                <a:pos x="32" y="185"/>
              </a:cxn>
              <a:cxn ang="0">
                <a:pos x="9" y="182"/>
              </a:cxn>
              <a:cxn ang="0">
                <a:pos x="0" y="148"/>
              </a:cxn>
              <a:cxn ang="0">
                <a:pos x="32" y="142"/>
              </a:cxn>
              <a:cxn ang="0">
                <a:pos x="87" y="132"/>
              </a:cxn>
              <a:cxn ang="0">
                <a:pos x="160" y="113"/>
              </a:cxn>
              <a:cxn ang="0">
                <a:pos x="252" y="92"/>
              </a:cxn>
              <a:cxn ang="0">
                <a:pos x="389" y="63"/>
              </a:cxn>
              <a:cxn ang="0">
                <a:pos x="480" y="42"/>
              </a:cxn>
              <a:cxn ang="0">
                <a:pos x="535" y="24"/>
              </a:cxn>
              <a:cxn ang="0">
                <a:pos x="558" y="8"/>
              </a:cxn>
              <a:cxn ang="0">
                <a:pos x="581" y="0"/>
              </a:cxn>
              <a:cxn ang="0">
                <a:pos x="613" y="10"/>
              </a:cxn>
              <a:cxn ang="0">
                <a:pos x="668" y="37"/>
              </a:cxn>
              <a:cxn ang="0">
                <a:pos x="709" y="71"/>
              </a:cxn>
              <a:cxn ang="0">
                <a:pos x="718" y="95"/>
              </a:cxn>
              <a:cxn ang="0">
                <a:pos x="704" y="121"/>
              </a:cxn>
              <a:cxn ang="0">
                <a:pos x="686" y="132"/>
              </a:cxn>
              <a:cxn ang="0">
                <a:pos x="672" y="150"/>
              </a:cxn>
              <a:cxn ang="0">
                <a:pos x="659" y="182"/>
              </a:cxn>
              <a:cxn ang="0">
                <a:pos x="640" y="227"/>
              </a:cxn>
              <a:cxn ang="0">
                <a:pos x="622" y="282"/>
              </a:cxn>
              <a:cxn ang="0">
                <a:pos x="608" y="325"/>
              </a:cxn>
            </a:cxnLst>
            <a:rect l="txL" t="txT" r="txR" b="txB"/>
            <a:pathLst>
              <a:path w="718" h="520">
                <a:moveTo>
                  <a:pt x="608" y="325"/>
                </a:moveTo>
                <a:lnTo>
                  <a:pt x="604" y="348"/>
                </a:lnTo>
                <a:lnTo>
                  <a:pt x="599" y="367"/>
                </a:lnTo>
                <a:lnTo>
                  <a:pt x="590" y="388"/>
                </a:lnTo>
                <a:lnTo>
                  <a:pt x="586" y="406"/>
                </a:lnTo>
                <a:lnTo>
                  <a:pt x="581" y="422"/>
                </a:lnTo>
                <a:lnTo>
                  <a:pt x="576" y="438"/>
                </a:lnTo>
                <a:lnTo>
                  <a:pt x="572" y="451"/>
                </a:lnTo>
                <a:lnTo>
                  <a:pt x="567" y="465"/>
                </a:lnTo>
                <a:lnTo>
                  <a:pt x="567" y="475"/>
                </a:lnTo>
                <a:lnTo>
                  <a:pt x="563" y="486"/>
                </a:lnTo>
                <a:lnTo>
                  <a:pt x="558" y="494"/>
                </a:lnTo>
                <a:lnTo>
                  <a:pt x="558" y="501"/>
                </a:lnTo>
                <a:lnTo>
                  <a:pt x="554" y="507"/>
                </a:lnTo>
                <a:lnTo>
                  <a:pt x="554" y="512"/>
                </a:lnTo>
                <a:lnTo>
                  <a:pt x="554" y="515"/>
                </a:lnTo>
                <a:lnTo>
                  <a:pt x="549" y="517"/>
                </a:lnTo>
                <a:lnTo>
                  <a:pt x="549" y="520"/>
                </a:lnTo>
                <a:lnTo>
                  <a:pt x="544" y="520"/>
                </a:lnTo>
                <a:lnTo>
                  <a:pt x="540" y="520"/>
                </a:lnTo>
                <a:lnTo>
                  <a:pt x="535" y="517"/>
                </a:lnTo>
                <a:lnTo>
                  <a:pt x="531" y="515"/>
                </a:lnTo>
                <a:lnTo>
                  <a:pt x="522" y="509"/>
                </a:lnTo>
                <a:lnTo>
                  <a:pt x="512" y="501"/>
                </a:lnTo>
                <a:lnTo>
                  <a:pt x="503" y="491"/>
                </a:lnTo>
                <a:lnTo>
                  <a:pt x="503" y="486"/>
                </a:lnTo>
                <a:lnTo>
                  <a:pt x="503" y="483"/>
                </a:lnTo>
                <a:lnTo>
                  <a:pt x="499" y="478"/>
                </a:lnTo>
                <a:lnTo>
                  <a:pt x="503" y="472"/>
                </a:lnTo>
                <a:lnTo>
                  <a:pt x="503" y="470"/>
                </a:lnTo>
                <a:lnTo>
                  <a:pt x="503" y="465"/>
                </a:lnTo>
                <a:lnTo>
                  <a:pt x="508" y="459"/>
                </a:lnTo>
                <a:lnTo>
                  <a:pt x="508" y="454"/>
                </a:lnTo>
                <a:lnTo>
                  <a:pt x="508" y="446"/>
                </a:lnTo>
                <a:lnTo>
                  <a:pt x="512" y="435"/>
                </a:lnTo>
                <a:lnTo>
                  <a:pt x="512" y="428"/>
                </a:lnTo>
                <a:lnTo>
                  <a:pt x="517" y="414"/>
                </a:lnTo>
                <a:lnTo>
                  <a:pt x="517" y="404"/>
                </a:lnTo>
                <a:lnTo>
                  <a:pt x="522" y="391"/>
                </a:lnTo>
                <a:lnTo>
                  <a:pt x="526" y="375"/>
                </a:lnTo>
                <a:lnTo>
                  <a:pt x="526" y="359"/>
                </a:lnTo>
                <a:lnTo>
                  <a:pt x="531" y="343"/>
                </a:lnTo>
                <a:lnTo>
                  <a:pt x="535" y="325"/>
                </a:lnTo>
                <a:lnTo>
                  <a:pt x="540" y="306"/>
                </a:lnTo>
                <a:lnTo>
                  <a:pt x="544" y="288"/>
                </a:lnTo>
                <a:lnTo>
                  <a:pt x="549" y="267"/>
                </a:lnTo>
                <a:lnTo>
                  <a:pt x="554" y="248"/>
                </a:lnTo>
                <a:lnTo>
                  <a:pt x="554" y="230"/>
                </a:lnTo>
                <a:lnTo>
                  <a:pt x="558" y="214"/>
                </a:lnTo>
                <a:lnTo>
                  <a:pt x="563" y="198"/>
                </a:lnTo>
                <a:lnTo>
                  <a:pt x="563" y="185"/>
                </a:lnTo>
                <a:lnTo>
                  <a:pt x="563" y="171"/>
                </a:lnTo>
                <a:lnTo>
                  <a:pt x="567" y="158"/>
                </a:lnTo>
                <a:lnTo>
                  <a:pt x="567" y="148"/>
                </a:lnTo>
                <a:lnTo>
                  <a:pt x="567" y="140"/>
                </a:lnTo>
                <a:lnTo>
                  <a:pt x="567" y="132"/>
                </a:lnTo>
                <a:lnTo>
                  <a:pt x="567" y="124"/>
                </a:lnTo>
                <a:lnTo>
                  <a:pt x="567" y="119"/>
                </a:lnTo>
                <a:lnTo>
                  <a:pt x="567" y="113"/>
                </a:lnTo>
                <a:lnTo>
                  <a:pt x="567" y="111"/>
                </a:lnTo>
                <a:lnTo>
                  <a:pt x="567" y="108"/>
                </a:lnTo>
                <a:lnTo>
                  <a:pt x="563" y="105"/>
                </a:lnTo>
                <a:lnTo>
                  <a:pt x="558" y="103"/>
                </a:lnTo>
                <a:lnTo>
                  <a:pt x="554" y="103"/>
                </a:lnTo>
                <a:lnTo>
                  <a:pt x="544" y="100"/>
                </a:lnTo>
                <a:lnTo>
                  <a:pt x="535" y="100"/>
                </a:lnTo>
                <a:lnTo>
                  <a:pt x="522" y="100"/>
                </a:lnTo>
                <a:lnTo>
                  <a:pt x="512" y="100"/>
                </a:lnTo>
                <a:lnTo>
                  <a:pt x="499" y="103"/>
                </a:lnTo>
                <a:lnTo>
                  <a:pt x="480" y="105"/>
                </a:lnTo>
                <a:lnTo>
                  <a:pt x="458" y="108"/>
                </a:lnTo>
                <a:lnTo>
                  <a:pt x="430" y="113"/>
                </a:lnTo>
                <a:lnTo>
                  <a:pt x="398" y="119"/>
                </a:lnTo>
                <a:lnTo>
                  <a:pt x="362" y="124"/>
                </a:lnTo>
                <a:lnTo>
                  <a:pt x="325" y="132"/>
                </a:lnTo>
                <a:lnTo>
                  <a:pt x="279" y="142"/>
                </a:lnTo>
                <a:lnTo>
                  <a:pt x="234" y="153"/>
                </a:lnTo>
                <a:lnTo>
                  <a:pt x="206" y="158"/>
                </a:lnTo>
                <a:lnTo>
                  <a:pt x="183" y="164"/>
                </a:lnTo>
                <a:lnTo>
                  <a:pt x="160" y="169"/>
                </a:lnTo>
                <a:lnTo>
                  <a:pt x="142" y="171"/>
                </a:lnTo>
                <a:lnTo>
                  <a:pt x="119" y="177"/>
                </a:lnTo>
                <a:lnTo>
                  <a:pt x="101" y="179"/>
                </a:lnTo>
                <a:lnTo>
                  <a:pt x="87" y="182"/>
                </a:lnTo>
                <a:lnTo>
                  <a:pt x="69" y="182"/>
                </a:lnTo>
                <a:lnTo>
                  <a:pt x="55" y="185"/>
                </a:lnTo>
                <a:lnTo>
                  <a:pt x="46" y="185"/>
                </a:lnTo>
                <a:lnTo>
                  <a:pt x="32" y="185"/>
                </a:lnTo>
                <a:lnTo>
                  <a:pt x="23" y="185"/>
                </a:lnTo>
                <a:lnTo>
                  <a:pt x="14" y="185"/>
                </a:lnTo>
                <a:lnTo>
                  <a:pt x="9" y="182"/>
                </a:lnTo>
                <a:lnTo>
                  <a:pt x="5" y="179"/>
                </a:lnTo>
                <a:lnTo>
                  <a:pt x="0" y="179"/>
                </a:lnTo>
                <a:lnTo>
                  <a:pt x="0" y="148"/>
                </a:lnTo>
                <a:lnTo>
                  <a:pt x="5" y="145"/>
                </a:lnTo>
                <a:lnTo>
                  <a:pt x="19" y="145"/>
                </a:lnTo>
                <a:lnTo>
                  <a:pt x="32" y="142"/>
                </a:lnTo>
                <a:lnTo>
                  <a:pt x="46" y="140"/>
                </a:lnTo>
                <a:lnTo>
                  <a:pt x="64" y="137"/>
                </a:lnTo>
                <a:lnTo>
                  <a:pt x="87" y="132"/>
                </a:lnTo>
                <a:lnTo>
                  <a:pt x="110" y="127"/>
                </a:lnTo>
                <a:lnTo>
                  <a:pt x="133" y="121"/>
                </a:lnTo>
                <a:lnTo>
                  <a:pt x="160" y="113"/>
                </a:lnTo>
                <a:lnTo>
                  <a:pt x="188" y="105"/>
                </a:lnTo>
                <a:lnTo>
                  <a:pt x="220" y="100"/>
                </a:lnTo>
                <a:lnTo>
                  <a:pt x="252" y="92"/>
                </a:lnTo>
                <a:lnTo>
                  <a:pt x="284" y="84"/>
                </a:lnTo>
                <a:lnTo>
                  <a:pt x="316" y="79"/>
                </a:lnTo>
                <a:lnTo>
                  <a:pt x="389" y="63"/>
                </a:lnTo>
                <a:lnTo>
                  <a:pt x="421" y="55"/>
                </a:lnTo>
                <a:lnTo>
                  <a:pt x="453" y="50"/>
                </a:lnTo>
                <a:lnTo>
                  <a:pt x="480" y="42"/>
                </a:lnTo>
                <a:lnTo>
                  <a:pt x="503" y="34"/>
                </a:lnTo>
                <a:lnTo>
                  <a:pt x="522" y="29"/>
                </a:lnTo>
                <a:lnTo>
                  <a:pt x="535" y="24"/>
                </a:lnTo>
                <a:lnTo>
                  <a:pt x="544" y="18"/>
                </a:lnTo>
                <a:lnTo>
                  <a:pt x="549" y="13"/>
                </a:lnTo>
                <a:lnTo>
                  <a:pt x="558" y="8"/>
                </a:lnTo>
                <a:lnTo>
                  <a:pt x="567" y="3"/>
                </a:lnTo>
                <a:lnTo>
                  <a:pt x="576" y="0"/>
                </a:lnTo>
                <a:lnTo>
                  <a:pt x="581" y="0"/>
                </a:lnTo>
                <a:lnTo>
                  <a:pt x="590" y="0"/>
                </a:lnTo>
                <a:lnTo>
                  <a:pt x="599" y="5"/>
                </a:lnTo>
                <a:lnTo>
                  <a:pt x="613" y="10"/>
                </a:lnTo>
                <a:lnTo>
                  <a:pt x="631" y="18"/>
                </a:lnTo>
                <a:lnTo>
                  <a:pt x="650" y="29"/>
                </a:lnTo>
                <a:lnTo>
                  <a:pt x="668" y="37"/>
                </a:lnTo>
                <a:lnTo>
                  <a:pt x="682" y="47"/>
                </a:lnTo>
                <a:lnTo>
                  <a:pt x="695" y="58"/>
                </a:lnTo>
                <a:lnTo>
                  <a:pt x="709" y="71"/>
                </a:lnTo>
                <a:lnTo>
                  <a:pt x="714" y="82"/>
                </a:lnTo>
                <a:lnTo>
                  <a:pt x="718" y="90"/>
                </a:lnTo>
                <a:lnTo>
                  <a:pt x="718" y="95"/>
                </a:lnTo>
                <a:lnTo>
                  <a:pt x="718" y="105"/>
                </a:lnTo>
                <a:lnTo>
                  <a:pt x="709" y="113"/>
                </a:lnTo>
                <a:lnTo>
                  <a:pt x="704" y="121"/>
                </a:lnTo>
                <a:lnTo>
                  <a:pt x="691" y="127"/>
                </a:lnTo>
                <a:lnTo>
                  <a:pt x="686" y="129"/>
                </a:lnTo>
                <a:lnTo>
                  <a:pt x="686" y="132"/>
                </a:lnTo>
                <a:lnTo>
                  <a:pt x="682" y="137"/>
                </a:lnTo>
                <a:lnTo>
                  <a:pt x="677" y="145"/>
                </a:lnTo>
                <a:lnTo>
                  <a:pt x="672" y="150"/>
                </a:lnTo>
                <a:lnTo>
                  <a:pt x="668" y="161"/>
                </a:lnTo>
                <a:lnTo>
                  <a:pt x="663" y="171"/>
                </a:lnTo>
                <a:lnTo>
                  <a:pt x="659" y="182"/>
                </a:lnTo>
                <a:lnTo>
                  <a:pt x="654" y="195"/>
                </a:lnTo>
                <a:lnTo>
                  <a:pt x="650" y="211"/>
                </a:lnTo>
                <a:lnTo>
                  <a:pt x="640" y="227"/>
                </a:lnTo>
                <a:lnTo>
                  <a:pt x="636" y="243"/>
                </a:lnTo>
                <a:lnTo>
                  <a:pt x="631" y="261"/>
                </a:lnTo>
                <a:lnTo>
                  <a:pt x="622" y="282"/>
                </a:lnTo>
                <a:lnTo>
                  <a:pt x="618" y="303"/>
                </a:lnTo>
                <a:lnTo>
                  <a:pt x="608" y="325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7" name="Freeform 22"/>
          <p:cNvSpPr/>
          <p:nvPr/>
        </p:nvSpPr>
        <p:spPr>
          <a:xfrm>
            <a:off x="7743825" y="3540125"/>
            <a:ext cx="552450" cy="184150"/>
          </a:xfrm>
          <a:custGeom>
            <a:avLst/>
            <a:gdLst>
              <a:gd name="txL" fmla="*/ 0 w 348"/>
              <a:gd name="txT" fmla="*/ 0 h 116"/>
              <a:gd name="txR" fmla="*/ 348 w 348"/>
              <a:gd name="txB" fmla="*/ 116 h 116"/>
            </a:gdLst>
            <a:ahLst/>
            <a:cxnLst>
              <a:cxn ang="0">
                <a:pos x="0" y="103"/>
              </a:cxn>
              <a:cxn ang="0">
                <a:pos x="0" y="100"/>
              </a:cxn>
              <a:cxn ang="0">
                <a:pos x="0" y="97"/>
              </a:cxn>
              <a:cxn ang="0">
                <a:pos x="5" y="95"/>
              </a:cxn>
              <a:cxn ang="0">
                <a:pos x="9" y="92"/>
              </a:cxn>
              <a:cxn ang="0">
                <a:pos x="18" y="84"/>
              </a:cxn>
              <a:cxn ang="0">
                <a:pos x="37" y="76"/>
              </a:cxn>
              <a:cxn ang="0">
                <a:pos x="55" y="68"/>
              </a:cxn>
              <a:cxn ang="0">
                <a:pos x="82" y="60"/>
              </a:cxn>
              <a:cxn ang="0">
                <a:pos x="110" y="50"/>
              </a:cxn>
              <a:cxn ang="0">
                <a:pos x="147" y="39"/>
              </a:cxn>
              <a:cxn ang="0">
                <a:pos x="179" y="29"/>
              </a:cxn>
              <a:cxn ang="0">
                <a:pos x="206" y="21"/>
              </a:cxn>
              <a:cxn ang="0">
                <a:pos x="233" y="15"/>
              </a:cxn>
              <a:cxn ang="0">
                <a:pos x="256" y="10"/>
              </a:cxn>
              <a:cxn ang="0">
                <a:pos x="275" y="5"/>
              </a:cxn>
              <a:cxn ang="0">
                <a:pos x="288" y="2"/>
              </a:cxn>
              <a:cxn ang="0">
                <a:pos x="297" y="0"/>
              </a:cxn>
              <a:cxn ang="0">
                <a:pos x="307" y="0"/>
              </a:cxn>
              <a:cxn ang="0">
                <a:pos x="320" y="0"/>
              </a:cxn>
              <a:cxn ang="0">
                <a:pos x="329" y="5"/>
              </a:cxn>
              <a:cxn ang="0">
                <a:pos x="339" y="10"/>
              </a:cxn>
              <a:cxn ang="0">
                <a:pos x="343" y="18"/>
              </a:cxn>
              <a:cxn ang="0">
                <a:pos x="348" y="23"/>
              </a:cxn>
              <a:cxn ang="0">
                <a:pos x="348" y="26"/>
              </a:cxn>
              <a:cxn ang="0">
                <a:pos x="348" y="29"/>
              </a:cxn>
              <a:cxn ang="0">
                <a:pos x="343" y="34"/>
              </a:cxn>
              <a:cxn ang="0">
                <a:pos x="339" y="37"/>
              </a:cxn>
              <a:cxn ang="0">
                <a:pos x="339" y="39"/>
              </a:cxn>
              <a:cxn ang="0">
                <a:pos x="329" y="44"/>
              </a:cxn>
              <a:cxn ang="0">
                <a:pos x="325" y="47"/>
              </a:cxn>
              <a:cxn ang="0">
                <a:pos x="316" y="50"/>
              </a:cxn>
              <a:cxn ang="0">
                <a:pos x="307" y="55"/>
              </a:cxn>
              <a:cxn ang="0">
                <a:pos x="297" y="58"/>
              </a:cxn>
              <a:cxn ang="0">
                <a:pos x="284" y="63"/>
              </a:cxn>
              <a:cxn ang="0">
                <a:pos x="270" y="66"/>
              </a:cxn>
              <a:cxn ang="0">
                <a:pos x="256" y="68"/>
              </a:cxn>
              <a:cxn ang="0">
                <a:pos x="243" y="73"/>
              </a:cxn>
              <a:cxn ang="0">
                <a:pos x="224" y="76"/>
              </a:cxn>
              <a:cxn ang="0">
                <a:pos x="192" y="84"/>
              </a:cxn>
              <a:cxn ang="0">
                <a:pos x="165" y="92"/>
              </a:cxn>
              <a:cxn ang="0">
                <a:pos x="133" y="100"/>
              </a:cxn>
              <a:cxn ang="0">
                <a:pos x="110" y="105"/>
              </a:cxn>
              <a:cxn ang="0">
                <a:pos x="87" y="110"/>
              </a:cxn>
              <a:cxn ang="0">
                <a:pos x="69" y="113"/>
              </a:cxn>
              <a:cxn ang="0">
                <a:pos x="55" y="113"/>
              </a:cxn>
              <a:cxn ang="0">
                <a:pos x="41" y="116"/>
              </a:cxn>
              <a:cxn ang="0">
                <a:pos x="32" y="113"/>
              </a:cxn>
              <a:cxn ang="0">
                <a:pos x="23" y="113"/>
              </a:cxn>
              <a:cxn ang="0">
                <a:pos x="18" y="113"/>
              </a:cxn>
              <a:cxn ang="0">
                <a:pos x="9" y="110"/>
              </a:cxn>
              <a:cxn ang="0">
                <a:pos x="5" y="108"/>
              </a:cxn>
              <a:cxn ang="0">
                <a:pos x="0" y="105"/>
              </a:cxn>
              <a:cxn ang="0">
                <a:pos x="0" y="105"/>
              </a:cxn>
              <a:cxn ang="0">
                <a:pos x="0" y="103"/>
              </a:cxn>
              <a:cxn ang="0">
                <a:pos x="0" y="103"/>
              </a:cxn>
            </a:cxnLst>
            <a:rect l="txL" t="txT" r="txR" b="txB"/>
            <a:pathLst>
              <a:path w="348" h="116">
                <a:moveTo>
                  <a:pt x="0" y="103"/>
                </a:moveTo>
                <a:lnTo>
                  <a:pt x="0" y="100"/>
                </a:lnTo>
                <a:lnTo>
                  <a:pt x="0" y="97"/>
                </a:lnTo>
                <a:lnTo>
                  <a:pt x="5" y="95"/>
                </a:lnTo>
                <a:lnTo>
                  <a:pt x="9" y="92"/>
                </a:lnTo>
                <a:lnTo>
                  <a:pt x="18" y="84"/>
                </a:lnTo>
                <a:lnTo>
                  <a:pt x="37" y="76"/>
                </a:lnTo>
                <a:lnTo>
                  <a:pt x="55" y="68"/>
                </a:lnTo>
                <a:lnTo>
                  <a:pt x="82" y="60"/>
                </a:lnTo>
                <a:lnTo>
                  <a:pt x="110" y="50"/>
                </a:lnTo>
                <a:lnTo>
                  <a:pt x="147" y="39"/>
                </a:lnTo>
                <a:lnTo>
                  <a:pt x="179" y="29"/>
                </a:lnTo>
                <a:lnTo>
                  <a:pt x="206" y="21"/>
                </a:lnTo>
                <a:lnTo>
                  <a:pt x="233" y="15"/>
                </a:lnTo>
                <a:lnTo>
                  <a:pt x="256" y="10"/>
                </a:lnTo>
                <a:lnTo>
                  <a:pt x="275" y="5"/>
                </a:lnTo>
                <a:lnTo>
                  <a:pt x="288" y="2"/>
                </a:lnTo>
                <a:lnTo>
                  <a:pt x="297" y="0"/>
                </a:lnTo>
                <a:lnTo>
                  <a:pt x="307" y="0"/>
                </a:lnTo>
                <a:lnTo>
                  <a:pt x="320" y="0"/>
                </a:lnTo>
                <a:lnTo>
                  <a:pt x="329" y="5"/>
                </a:lnTo>
                <a:lnTo>
                  <a:pt x="339" y="10"/>
                </a:lnTo>
                <a:lnTo>
                  <a:pt x="343" y="18"/>
                </a:lnTo>
                <a:lnTo>
                  <a:pt x="348" y="23"/>
                </a:lnTo>
                <a:lnTo>
                  <a:pt x="348" y="26"/>
                </a:lnTo>
                <a:lnTo>
                  <a:pt x="348" y="29"/>
                </a:lnTo>
                <a:lnTo>
                  <a:pt x="343" y="34"/>
                </a:lnTo>
                <a:lnTo>
                  <a:pt x="339" y="37"/>
                </a:lnTo>
                <a:lnTo>
                  <a:pt x="339" y="39"/>
                </a:lnTo>
                <a:lnTo>
                  <a:pt x="329" y="44"/>
                </a:lnTo>
                <a:lnTo>
                  <a:pt x="325" y="47"/>
                </a:lnTo>
                <a:lnTo>
                  <a:pt x="316" y="50"/>
                </a:lnTo>
                <a:lnTo>
                  <a:pt x="307" y="55"/>
                </a:lnTo>
                <a:lnTo>
                  <a:pt x="297" y="58"/>
                </a:lnTo>
                <a:lnTo>
                  <a:pt x="284" y="63"/>
                </a:lnTo>
                <a:lnTo>
                  <a:pt x="270" y="66"/>
                </a:lnTo>
                <a:lnTo>
                  <a:pt x="256" y="68"/>
                </a:lnTo>
                <a:lnTo>
                  <a:pt x="243" y="73"/>
                </a:lnTo>
                <a:lnTo>
                  <a:pt x="224" y="76"/>
                </a:lnTo>
                <a:lnTo>
                  <a:pt x="192" y="84"/>
                </a:lnTo>
                <a:lnTo>
                  <a:pt x="165" y="92"/>
                </a:lnTo>
                <a:lnTo>
                  <a:pt x="133" y="100"/>
                </a:lnTo>
                <a:lnTo>
                  <a:pt x="110" y="105"/>
                </a:lnTo>
                <a:lnTo>
                  <a:pt x="87" y="110"/>
                </a:lnTo>
                <a:lnTo>
                  <a:pt x="69" y="113"/>
                </a:lnTo>
                <a:lnTo>
                  <a:pt x="55" y="113"/>
                </a:lnTo>
                <a:lnTo>
                  <a:pt x="41" y="116"/>
                </a:lnTo>
                <a:lnTo>
                  <a:pt x="32" y="113"/>
                </a:lnTo>
                <a:lnTo>
                  <a:pt x="23" y="113"/>
                </a:lnTo>
                <a:lnTo>
                  <a:pt x="18" y="113"/>
                </a:lnTo>
                <a:lnTo>
                  <a:pt x="9" y="110"/>
                </a:lnTo>
                <a:lnTo>
                  <a:pt x="5" y="108"/>
                </a:lnTo>
                <a:lnTo>
                  <a:pt x="0" y="105"/>
                </a:lnTo>
                <a:lnTo>
                  <a:pt x="0" y="103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>
          <a:xfrm>
            <a:off x="7693025" y="3875088"/>
            <a:ext cx="704850" cy="201612"/>
          </a:xfrm>
          <a:custGeom>
            <a:avLst/>
            <a:gdLst>
              <a:gd name="txL" fmla="*/ 0 w 444"/>
              <a:gd name="txT" fmla="*/ 0 h 127"/>
              <a:gd name="txR" fmla="*/ 444 w 444"/>
              <a:gd name="txB" fmla="*/ 127 h 127"/>
            </a:gdLst>
            <a:ahLst/>
            <a:cxnLst>
              <a:cxn ang="0">
                <a:pos x="444" y="58"/>
              </a:cxn>
              <a:cxn ang="0">
                <a:pos x="430" y="58"/>
              </a:cxn>
              <a:cxn ang="0">
                <a:pos x="412" y="58"/>
              </a:cxn>
              <a:cxn ang="0">
                <a:pos x="398" y="60"/>
              </a:cxn>
              <a:cxn ang="0">
                <a:pos x="380" y="60"/>
              </a:cxn>
              <a:cxn ang="0">
                <a:pos x="357" y="63"/>
              </a:cxn>
              <a:cxn ang="0">
                <a:pos x="334" y="66"/>
              </a:cxn>
              <a:cxn ang="0">
                <a:pos x="311" y="71"/>
              </a:cxn>
              <a:cxn ang="0">
                <a:pos x="284" y="74"/>
              </a:cxn>
              <a:cxn ang="0">
                <a:pos x="256" y="79"/>
              </a:cxn>
              <a:cxn ang="0">
                <a:pos x="224" y="84"/>
              </a:cxn>
              <a:cxn ang="0">
                <a:pos x="192" y="90"/>
              </a:cxn>
              <a:cxn ang="0">
                <a:pos x="156" y="97"/>
              </a:cxn>
              <a:cxn ang="0">
                <a:pos x="119" y="103"/>
              </a:cxn>
              <a:cxn ang="0">
                <a:pos x="82" y="111"/>
              </a:cxn>
              <a:cxn ang="0">
                <a:pos x="41" y="119"/>
              </a:cxn>
              <a:cxn ang="0">
                <a:pos x="0" y="127"/>
              </a:cxn>
              <a:cxn ang="0">
                <a:pos x="0" y="68"/>
              </a:cxn>
              <a:cxn ang="0">
                <a:pos x="37" y="60"/>
              </a:cxn>
              <a:cxn ang="0">
                <a:pos x="78" y="53"/>
              </a:cxn>
              <a:cxn ang="0">
                <a:pos x="114" y="47"/>
              </a:cxn>
              <a:cxn ang="0">
                <a:pos x="151" y="39"/>
              </a:cxn>
              <a:cxn ang="0">
                <a:pos x="183" y="34"/>
              </a:cxn>
              <a:cxn ang="0">
                <a:pos x="215" y="26"/>
              </a:cxn>
              <a:cxn ang="0">
                <a:pos x="247" y="21"/>
              </a:cxn>
              <a:cxn ang="0">
                <a:pos x="275" y="18"/>
              </a:cxn>
              <a:cxn ang="0">
                <a:pos x="302" y="13"/>
              </a:cxn>
              <a:cxn ang="0">
                <a:pos x="325" y="10"/>
              </a:cxn>
              <a:cxn ang="0">
                <a:pos x="352" y="8"/>
              </a:cxn>
              <a:cxn ang="0">
                <a:pos x="371" y="5"/>
              </a:cxn>
              <a:cxn ang="0">
                <a:pos x="393" y="2"/>
              </a:cxn>
              <a:cxn ang="0">
                <a:pos x="412" y="0"/>
              </a:cxn>
              <a:cxn ang="0">
                <a:pos x="425" y="0"/>
              </a:cxn>
              <a:cxn ang="0">
                <a:pos x="444" y="0"/>
              </a:cxn>
              <a:cxn ang="0">
                <a:pos x="444" y="58"/>
              </a:cxn>
              <a:cxn ang="0">
                <a:pos x="444" y="58"/>
              </a:cxn>
            </a:cxnLst>
            <a:rect l="txL" t="txT" r="txR" b="txB"/>
            <a:pathLst>
              <a:path w="444" h="127">
                <a:moveTo>
                  <a:pt x="444" y="58"/>
                </a:moveTo>
                <a:lnTo>
                  <a:pt x="430" y="58"/>
                </a:lnTo>
                <a:lnTo>
                  <a:pt x="412" y="58"/>
                </a:lnTo>
                <a:lnTo>
                  <a:pt x="398" y="60"/>
                </a:lnTo>
                <a:lnTo>
                  <a:pt x="380" y="60"/>
                </a:lnTo>
                <a:lnTo>
                  <a:pt x="357" y="63"/>
                </a:lnTo>
                <a:lnTo>
                  <a:pt x="334" y="66"/>
                </a:lnTo>
                <a:lnTo>
                  <a:pt x="311" y="71"/>
                </a:lnTo>
                <a:lnTo>
                  <a:pt x="284" y="74"/>
                </a:lnTo>
                <a:lnTo>
                  <a:pt x="256" y="79"/>
                </a:lnTo>
                <a:lnTo>
                  <a:pt x="224" y="84"/>
                </a:lnTo>
                <a:lnTo>
                  <a:pt x="192" y="90"/>
                </a:lnTo>
                <a:lnTo>
                  <a:pt x="156" y="97"/>
                </a:lnTo>
                <a:lnTo>
                  <a:pt x="119" y="103"/>
                </a:lnTo>
                <a:lnTo>
                  <a:pt x="82" y="111"/>
                </a:lnTo>
                <a:lnTo>
                  <a:pt x="41" y="119"/>
                </a:lnTo>
                <a:lnTo>
                  <a:pt x="0" y="127"/>
                </a:lnTo>
                <a:lnTo>
                  <a:pt x="0" y="68"/>
                </a:lnTo>
                <a:lnTo>
                  <a:pt x="37" y="60"/>
                </a:lnTo>
                <a:lnTo>
                  <a:pt x="78" y="53"/>
                </a:lnTo>
                <a:lnTo>
                  <a:pt x="114" y="47"/>
                </a:lnTo>
                <a:lnTo>
                  <a:pt x="151" y="39"/>
                </a:lnTo>
                <a:lnTo>
                  <a:pt x="183" y="34"/>
                </a:lnTo>
                <a:lnTo>
                  <a:pt x="215" y="26"/>
                </a:lnTo>
                <a:lnTo>
                  <a:pt x="247" y="21"/>
                </a:lnTo>
                <a:lnTo>
                  <a:pt x="275" y="18"/>
                </a:lnTo>
                <a:lnTo>
                  <a:pt x="302" y="13"/>
                </a:lnTo>
                <a:lnTo>
                  <a:pt x="325" y="10"/>
                </a:lnTo>
                <a:lnTo>
                  <a:pt x="352" y="8"/>
                </a:lnTo>
                <a:lnTo>
                  <a:pt x="371" y="5"/>
                </a:lnTo>
                <a:lnTo>
                  <a:pt x="393" y="2"/>
                </a:lnTo>
                <a:lnTo>
                  <a:pt x="412" y="0"/>
                </a:lnTo>
                <a:lnTo>
                  <a:pt x="425" y="0"/>
                </a:lnTo>
                <a:lnTo>
                  <a:pt x="444" y="0"/>
                </a:lnTo>
                <a:lnTo>
                  <a:pt x="444" y="58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" name="Freeform 24"/>
          <p:cNvSpPr/>
          <p:nvPr/>
        </p:nvSpPr>
        <p:spPr>
          <a:xfrm>
            <a:off x="8005763" y="4038600"/>
            <a:ext cx="1125537" cy="1119188"/>
          </a:xfrm>
          <a:custGeom>
            <a:avLst/>
            <a:gdLst>
              <a:gd name="txL" fmla="*/ 0 w 709"/>
              <a:gd name="txT" fmla="*/ 0 h 705"/>
              <a:gd name="txR" fmla="*/ 709 w 709"/>
              <a:gd name="txB" fmla="*/ 705 h 705"/>
            </a:gdLst>
            <a:ahLst/>
            <a:cxnLst>
              <a:cxn ang="0">
                <a:pos x="613" y="652"/>
              </a:cxn>
              <a:cxn ang="0">
                <a:pos x="517" y="684"/>
              </a:cxn>
              <a:cxn ang="0">
                <a:pos x="375" y="702"/>
              </a:cxn>
              <a:cxn ang="0">
                <a:pos x="302" y="705"/>
              </a:cxn>
              <a:cxn ang="0">
                <a:pos x="196" y="694"/>
              </a:cxn>
              <a:cxn ang="0">
                <a:pos x="146" y="676"/>
              </a:cxn>
              <a:cxn ang="0">
                <a:pos x="96" y="647"/>
              </a:cxn>
              <a:cxn ang="0">
                <a:pos x="59" y="612"/>
              </a:cxn>
              <a:cxn ang="0">
                <a:pos x="27" y="565"/>
              </a:cxn>
              <a:cxn ang="0">
                <a:pos x="9" y="504"/>
              </a:cxn>
              <a:cxn ang="0">
                <a:pos x="0" y="438"/>
              </a:cxn>
              <a:cxn ang="0">
                <a:pos x="0" y="351"/>
              </a:cxn>
              <a:cxn ang="0">
                <a:pos x="9" y="248"/>
              </a:cxn>
              <a:cxn ang="0">
                <a:pos x="9" y="195"/>
              </a:cxn>
              <a:cxn ang="0">
                <a:pos x="14" y="148"/>
              </a:cxn>
              <a:cxn ang="0">
                <a:pos x="14" y="111"/>
              </a:cxn>
              <a:cxn ang="0">
                <a:pos x="14" y="82"/>
              </a:cxn>
              <a:cxn ang="0">
                <a:pos x="14" y="60"/>
              </a:cxn>
              <a:cxn ang="0">
                <a:pos x="9" y="39"/>
              </a:cxn>
              <a:cxn ang="0">
                <a:pos x="9" y="18"/>
              </a:cxn>
              <a:cxn ang="0">
                <a:pos x="14" y="5"/>
              </a:cxn>
              <a:cxn ang="0">
                <a:pos x="23" y="0"/>
              </a:cxn>
              <a:cxn ang="0">
                <a:pos x="36" y="8"/>
              </a:cxn>
              <a:cxn ang="0">
                <a:pos x="68" y="31"/>
              </a:cxn>
              <a:cxn ang="0">
                <a:pos x="87" y="63"/>
              </a:cxn>
              <a:cxn ang="0">
                <a:pos x="87" y="76"/>
              </a:cxn>
              <a:cxn ang="0">
                <a:pos x="87" y="100"/>
              </a:cxn>
              <a:cxn ang="0">
                <a:pos x="82" y="132"/>
              </a:cxn>
              <a:cxn ang="0">
                <a:pos x="78" y="171"/>
              </a:cxn>
              <a:cxn ang="0">
                <a:pos x="73" y="216"/>
              </a:cxn>
              <a:cxn ang="0">
                <a:pos x="64" y="301"/>
              </a:cxn>
              <a:cxn ang="0">
                <a:pos x="59" y="385"/>
              </a:cxn>
              <a:cxn ang="0">
                <a:pos x="59" y="446"/>
              </a:cxn>
              <a:cxn ang="0">
                <a:pos x="73" y="493"/>
              </a:cxn>
              <a:cxn ang="0">
                <a:pos x="96" y="533"/>
              </a:cxn>
              <a:cxn ang="0">
                <a:pos x="123" y="562"/>
              </a:cxn>
              <a:cxn ang="0">
                <a:pos x="155" y="583"/>
              </a:cxn>
              <a:cxn ang="0">
                <a:pos x="192" y="596"/>
              </a:cxn>
              <a:cxn ang="0">
                <a:pos x="260" y="604"/>
              </a:cxn>
              <a:cxn ang="0">
                <a:pos x="343" y="604"/>
              </a:cxn>
              <a:cxn ang="0">
                <a:pos x="443" y="586"/>
              </a:cxn>
              <a:cxn ang="0">
                <a:pos x="503" y="573"/>
              </a:cxn>
              <a:cxn ang="0">
                <a:pos x="549" y="552"/>
              </a:cxn>
              <a:cxn ang="0">
                <a:pos x="581" y="517"/>
              </a:cxn>
              <a:cxn ang="0">
                <a:pos x="603" y="470"/>
              </a:cxn>
              <a:cxn ang="0">
                <a:pos x="622" y="406"/>
              </a:cxn>
              <a:cxn ang="0">
                <a:pos x="626" y="359"/>
              </a:cxn>
              <a:cxn ang="0">
                <a:pos x="631" y="332"/>
              </a:cxn>
              <a:cxn ang="0">
                <a:pos x="635" y="309"/>
              </a:cxn>
              <a:cxn ang="0">
                <a:pos x="640" y="290"/>
              </a:cxn>
              <a:cxn ang="0">
                <a:pos x="645" y="280"/>
              </a:cxn>
              <a:cxn ang="0">
                <a:pos x="649" y="285"/>
              </a:cxn>
              <a:cxn ang="0">
                <a:pos x="654" y="298"/>
              </a:cxn>
              <a:cxn ang="0">
                <a:pos x="658" y="319"/>
              </a:cxn>
              <a:cxn ang="0">
                <a:pos x="663" y="346"/>
              </a:cxn>
              <a:cxn ang="0">
                <a:pos x="667" y="383"/>
              </a:cxn>
              <a:cxn ang="0">
                <a:pos x="677" y="454"/>
              </a:cxn>
              <a:cxn ang="0">
                <a:pos x="690" y="507"/>
              </a:cxn>
              <a:cxn ang="0">
                <a:pos x="704" y="546"/>
              </a:cxn>
              <a:cxn ang="0">
                <a:pos x="704" y="583"/>
              </a:cxn>
              <a:cxn ang="0">
                <a:pos x="681" y="615"/>
              </a:cxn>
            </a:cxnLst>
            <a:rect l="txL" t="txT" r="txR" b="txB"/>
            <a:pathLst>
              <a:path w="709" h="705">
                <a:moveTo>
                  <a:pt x="667" y="625"/>
                </a:moveTo>
                <a:lnTo>
                  <a:pt x="640" y="639"/>
                </a:lnTo>
                <a:lnTo>
                  <a:pt x="613" y="652"/>
                </a:lnTo>
                <a:lnTo>
                  <a:pt x="585" y="665"/>
                </a:lnTo>
                <a:lnTo>
                  <a:pt x="553" y="676"/>
                </a:lnTo>
                <a:lnTo>
                  <a:pt x="517" y="684"/>
                </a:lnTo>
                <a:lnTo>
                  <a:pt x="471" y="691"/>
                </a:lnTo>
                <a:lnTo>
                  <a:pt x="425" y="697"/>
                </a:lnTo>
                <a:lnTo>
                  <a:pt x="375" y="702"/>
                </a:lnTo>
                <a:lnTo>
                  <a:pt x="347" y="702"/>
                </a:lnTo>
                <a:lnTo>
                  <a:pt x="324" y="705"/>
                </a:lnTo>
                <a:lnTo>
                  <a:pt x="302" y="705"/>
                </a:lnTo>
                <a:lnTo>
                  <a:pt x="279" y="702"/>
                </a:lnTo>
                <a:lnTo>
                  <a:pt x="233" y="699"/>
                </a:lnTo>
                <a:lnTo>
                  <a:pt x="196" y="694"/>
                </a:lnTo>
                <a:lnTo>
                  <a:pt x="178" y="689"/>
                </a:lnTo>
                <a:lnTo>
                  <a:pt x="160" y="684"/>
                </a:lnTo>
                <a:lnTo>
                  <a:pt x="146" y="676"/>
                </a:lnTo>
                <a:lnTo>
                  <a:pt x="128" y="668"/>
                </a:lnTo>
                <a:lnTo>
                  <a:pt x="114" y="657"/>
                </a:lnTo>
                <a:lnTo>
                  <a:pt x="96" y="647"/>
                </a:lnTo>
                <a:lnTo>
                  <a:pt x="87" y="636"/>
                </a:lnTo>
                <a:lnTo>
                  <a:pt x="73" y="625"/>
                </a:lnTo>
                <a:lnTo>
                  <a:pt x="59" y="612"/>
                </a:lnTo>
                <a:lnTo>
                  <a:pt x="46" y="596"/>
                </a:lnTo>
                <a:lnTo>
                  <a:pt x="36" y="581"/>
                </a:lnTo>
                <a:lnTo>
                  <a:pt x="27" y="565"/>
                </a:lnTo>
                <a:lnTo>
                  <a:pt x="18" y="546"/>
                </a:lnTo>
                <a:lnTo>
                  <a:pt x="14" y="525"/>
                </a:lnTo>
                <a:lnTo>
                  <a:pt x="9" y="504"/>
                </a:lnTo>
                <a:lnTo>
                  <a:pt x="9" y="483"/>
                </a:lnTo>
                <a:lnTo>
                  <a:pt x="4" y="462"/>
                </a:lnTo>
                <a:lnTo>
                  <a:pt x="0" y="438"/>
                </a:lnTo>
                <a:lnTo>
                  <a:pt x="0" y="412"/>
                </a:lnTo>
                <a:lnTo>
                  <a:pt x="0" y="383"/>
                </a:lnTo>
                <a:lnTo>
                  <a:pt x="0" y="351"/>
                </a:lnTo>
                <a:lnTo>
                  <a:pt x="0" y="319"/>
                </a:lnTo>
                <a:lnTo>
                  <a:pt x="4" y="285"/>
                </a:lnTo>
                <a:lnTo>
                  <a:pt x="9" y="248"/>
                </a:lnTo>
                <a:lnTo>
                  <a:pt x="9" y="229"/>
                </a:lnTo>
                <a:lnTo>
                  <a:pt x="9" y="211"/>
                </a:lnTo>
                <a:lnTo>
                  <a:pt x="9" y="195"/>
                </a:lnTo>
                <a:lnTo>
                  <a:pt x="9" y="179"/>
                </a:lnTo>
                <a:lnTo>
                  <a:pt x="14" y="163"/>
                </a:lnTo>
                <a:lnTo>
                  <a:pt x="14" y="148"/>
                </a:lnTo>
                <a:lnTo>
                  <a:pt x="14" y="134"/>
                </a:lnTo>
                <a:lnTo>
                  <a:pt x="14" y="124"/>
                </a:lnTo>
                <a:lnTo>
                  <a:pt x="14" y="111"/>
                </a:lnTo>
                <a:lnTo>
                  <a:pt x="14" y="100"/>
                </a:lnTo>
                <a:lnTo>
                  <a:pt x="14" y="92"/>
                </a:lnTo>
                <a:lnTo>
                  <a:pt x="14" y="82"/>
                </a:lnTo>
                <a:lnTo>
                  <a:pt x="14" y="74"/>
                </a:lnTo>
                <a:lnTo>
                  <a:pt x="14" y="68"/>
                </a:lnTo>
                <a:lnTo>
                  <a:pt x="14" y="60"/>
                </a:lnTo>
                <a:lnTo>
                  <a:pt x="14" y="55"/>
                </a:lnTo>
                <a:lnTo>
                  <a:pt x="9" y="47"/>
                </a:lnTo>
                <a:lnTo>
                  <a:pt x="9" y="39"/>
                </a:lnTo>
                <a:lnTo>
                  <a:pt x="9" y="31"/>
                </a:lnTo>
                <a:lnTo>
                  <a:pt x="9" y="24"/>
                </a:lnTo>
                <a:lnTo>
                  <a:pt x="9" y="18"/>
                </a:lnTo>
                <a:lnTo>
                  <a:pt x="9" y="13"/>
                </a:lnTo>
                <a:lnTo>
                  <a:pt x="9" y="8"/>
                </a:lnTo>
                <a:lnTo>
                  <a:pt x="14" y="5"/>
                </a:lnTo>
                <a:lnTo>
                  <a:pt x="14" y="2"/>
                </a:lnTo>
                <a:lnTo>
                  <a:pt x="18" y="2"/>
                </a:lnTo>
                <a:lnTo>
                  <a:pt x="23" y="0"/>
                </a:lnTo>
                <a:lnTo>
                  <a:pt x="27" y="2"/>
                </a:lnTo>
                <a:lnTo>
                  <a:pt x="32" y="2"/>
                </a:lnTo>
                <a:lnTo>
                  <a:pt x="36" y="8"/>
                </a:lnTo>
                <a:lnTo>
                  <a:pt x="46" y="10"/>
                </a:lnTo>
                <a:lnTo>
                  <a:pt x="55" y="18"/>
                </a:lnTo>
                <a:lnTo>
                  <a:pt x="68" y="31"/>
                </a:lnTo>
                <a:lnTo>
                  <a:pt x="82" y="42"/>
                </a:lnTo>
                <a:lnTo>
                  <a:pt x="87" y="53"/>
                </a:lnTo>
                <a:lnTo>
                  <a:pt x="87" y="63"/>
                </a:lnTo>
                <a:lnTo>
                  <a:pt x="87" y="66"/>
                </a:lnTo>
                <a:lnTo>
                  <a:pt x="87" y="71"/>
                </a:lnTo>
                <a:lnTo>
                  <a:pt x="87" y="76"/>
                </a:lnTo>
                <a:lnTo>
                  <a:pt x="87" y="84"/>
                </a:lnTo>
                <a:lnTo>
                  <a:pt x="87" y="92"/>
                </a:lnTo>
                <a:lnTo>
                  <a:pt x="87" y="100"/>
                </a:lnTo>
                <a:lnTo>
                  <a:pt x="87" y="111"/>
                </a:lnTo>
                <a:lnTo>
                  <a:pt x="82" y="121"/>
                </a:lnTo>
                <a:lnTo>
                  <a:pt x="82" y="132"/>
                </a:lnTo>
                <a:lnTo>
                  <a:pt x="82" y="142"/>
                </a:lnTo>
                <a:lnTo>
                  <a:pt x="82" y="156"/>
                </a:lnTo>
                <a:lnTo>
                  <a:pt x="78" y="171"/>
                </a:lnTo>
                <a:lnTo>
                  <a:pt x="78" y="185"/>
                </a:lnTo>
                <a:lnTo>
                  <a:pt x="78" y="200"/>
                </a:lnTo>
                <a:lnTo>
                  <a:pt x="73" y="216"/>
                </a:lnTo>
                <a:lnTo>
                  <a:pt x="73" y="235"/>
                </a:lnTo>
                <a:lnTo>
                  <a:pt x="68" y="269"/>
                </a:lnTo>
                <a:lnTo>
                  <a:pt x="64" y="301"/>
                </a:lnTo>
                <a:lnTo>
                  <a:pt x="59" y="332"/>
                </a:lnTo>
                <a:lnTo>
                  <a:pt x="59" y="359"/>
                </a:lnTo>
                <a:lnTo>
                  <a:pt x="59" y="385"/>
                </a:lnTo>
                <a:lnTo>
                  <a:pt x="59" y="406"/>
                </a:lnTo>
                <a:lnTo>
                  <a:pt x="59" y="427"/>
                </a:lnTo>
                <a:lnTo>
                  <a:pt x="59" y="446"/>
                </a:lnTo>
                <a:lnTo>
                  <a:pt x="64" y="462"/>
                </a:lnTo>
                <a:lnTo>
                  <a:pt x="68" y="478"/>
                </a:lnTo>
                <a:lnTo>
                  <a:pt x="73" y="493"/>
                </a:lnTo>
                <a:lnTo>
                  <a:pt x="82" y="507"/>
                </a:lnTo>
                <a:lnTo>
                  <a:pt x="87" y="520"/>
                </a:lnTo>
                <a:lnTo>
                  <a:pt x="96" y="533"/>
                </a:lnTo>
                <a:lnTo>
                  <a:pt x="105" y="544"/>
                </a:lnTo>
                <a:lnTo>
                  <a:pt x="114" y="554"/>
                </a:lnTo>
                <a:lnTo>
                  <a:pt x="123" y="562"/>
                </a:lnTo>
                <a:lnTo>
                  <a:pt x="137" y="570"/>
                </a:lnTo>
                <a:lnTo>
                  <a:pt x="146" y="578"/>
                </a:lnTo>
                <a:lnTo>
                  <a:pt x="155" y="583"/>
                </a:lnTo>
                <a:lnTo>
                  <a:pt x="169" y="588"/>
                </a:lnTo>
                <a:lnTo>
                  <a:pt x="183" y="594"/>
                </a:lnTo>
                <a:lnTo>
                  <a:pt x="192" y="596"/>
                </a:lnTo>
                <a:lnTo>
                  <a:pt x="206" y="599"/>
                </a:lnTo>
                <a:lnTo>
                  <a:pt x="233" y="602"/>
                </a:lnTo>
                <a:lnTo>
                  <a:pt x="260" y="604"/>
                </a:lnTo>
                <a:lnTo>
                  <a:pt x="288" y="604"/>
                </a:lnTo>
                <a:lnTo>
                  <a:pt x="315" y="604"/>
                </a:lnTo>
                <a:lnTo>
                  <a:pt x="343" y="604"/>
                </a:lnTo>
                <a:lnTo>
                  <a:pt x="370" y="602"/>
                </a:lnTo>
                <a:lnTo>
                  <a:pt x="407" y="594"/>
                </a:lnTo>
                <a:lnTo>
                  <a:pt x="443" y="586"/>
                </a:lnTo>
                <a:lnTo>
                  <a:pt x="466" y="583"/>
                </a:lnTo>
                <a:lnTo>
                  <a:pt x="484" y="578"/>
                </a:lnTo>
                <a:lnTo>
                  <a:pt x="503" y="573"/>
                </a:lnTo>
                <a:lnTo>
                  <a:pt x="517" y="567"/>
                </a:lnTo>
                <a:lnTo>
                  <a:pt x="535" y="559"/>
                </a:lnTo>
                <a:lnTo>
                  <a:pt x="549" y="552"/>
                </a:lnTo>
                <a:lnTo>
                  <a:pt x="558" y="541"/>
                </a:lnTo>
                <a:lnTo>
                  <a:pt x="571" y="528"/>
                </a:lnTo>
                <a:lnTo>
                  <a:pt x="581" y="517"/>
                </a:lnTo>
                <a:lnTo>
                  <a:pt x="590" y="501"/>
                </a:lnTo>
                <a:lnTo>
                  <a:pt x="599" y="486"/>
                </a:lnTo>
                <a:lnTo>
                  <a:pt x="603" y="470"/>
                </a:lnTo>
                <a:lnTo>
                  <a:pt x="613" y="451"/>
                </a:lnTo>
                <a:lnTo>
                  <a:pt x="617" y="430"/>
                </a:lnTo>
                <a:lnTo>
                  <a:pt x="622" y="406"/>
                </a:lnTo>
                <a:lnTo>
                  <a:pt x="626" y="383"/>
                </a:lnTo>
                <a:lnTo>
                  <a:pt x="626" y="369"/>
                </a:lnTo>
                <a:lnTo>
                  <a:pt x="626" y="359"/>
                </a:lnTo>
                <a:lnTo>
                  <a:pt x="626" y="348"/>
                </a:lnTo>
                <a:lnTo>
                  <a:pt x="631" y="340"/>
                </a:lnTo>
                <a:lnTo>
                  <a:pt x="631" y="332"/>
                </a:lnTo>
                <a:lnTo>
                  <a:pt x="631" y="322"/>
                </a:lnTo>
                <a:lnTo>
                  <a:pt x="635" y="317"/>
                </a:lnTo>
                <a:lnTo>
                  <a:pt x="635" y="309"/>
                </a:lnTo>
                <a:lnTo>
                  <a:pt x="635" y="303"/>
                </a:lnTo>
                <a:lnTo>
                  <a:pt x="640" y="298"/>
                </a:lnTo>
                <a:lnTo>
                  <a:pt x="640" y="290"/>
                </a:lnTo>
                <a:lnTo>
                  <a:pt x="645" y="282"/>
                </a:lnTo>
                <a:lnTo>
                  <a:pt x="645" y="280"/>
                </a:lnTo>
                <a:lnTo>
                  <a:pt x="649" y="282"/>
                </a:lnTo>
                <a:lnTo>
                  <a:pt x="649" y="285"/>
                </a:lnTo>
                <a:lnTo>
                  <a:pt x="654" y="290"/>
                </a:lnTo>
                <a:lnTo>
                  <a:pt x="654" y="293"/>
                </a:lnTo>
                <a:lnTo>
                  <a:pt x="654" y="298"/>
                </a:lnTo>
                <a:lnTo>
                  <a:pt x="658" y="303"/>
                </a:lnTo>
                <a:lnTo>
                  <a:pt x="658" y="311"/>
                </a:lnTo>
                <a:lnTo>
                  <a:pt x="658" y="319"/>
                </a:lnTo>
                <a:lnTo>
                  <a:pt x="663" y="327"/>
                </a:lnTo>
                <a:lnTo>
                  <a:pt x="663" y="335"/>
                </a:lnTo>
                <a:lnTo>
                  <a:pt x="663" y="346"/>
                </a:lnTo>
                <a:lnTo>
                  <a:pt x="663" y="356"/>
                </a:lnTo>
                <a:lnTo>
                  <a:pt x="667" y="369"/>
                </a:lnTo>
                <a:lnTo>
                  <a:pt x="667" y="383"/>
                </a:lnTo>
                <a:lnTo>
                  <a:pt x="667" y="406"/>
                </a:lnTo>
                <a:lnTo>
                  <a:pt x="672" y="430"/>
                </a:lnTo>
                <a:lnTo>
                  <a:pt x="677" y="454"/>
                </a:lnTo>
                <a:lnTo>
                  <a:pt x="681" y="472"/>
                </a:lnTo>
                <a:lnTo>
                  <a:pt x="686" y="491"/>
                </a:lnTo>
                <a:lnTo>
                  <a:pt x="690" y="507"/>
                </a:lnTo>
                <a:lnTo>
                  <a:pt x="695" y="522"/>
                </a:lnTo>
                <a:lnTo>
                  <a:pt x="699" y="536"/>
                </a:lnTo>
                <a:lnTo>
                  <a:pt x="704" y="546"/>
                </a:lnTo>
                <a:lnTo>
                  <a:pt x="709" y="559"/>
                </a:lnTo>
                <a:lnTo>
                  <a:pt x="709" y="570"/>
                </a:lnTo>
                <a:lnTo>
                  <a:pt x="704" y="583"/>
                </a:lnTo>
                <a:lnTo>
                  <a:pt x="699" y="594"/>
                </a:lnTo>
                <a:lnTo>
                  <a:pt x="690" y="604"/>
                </a:lnTo>
                <a:lnTo>
                  <a:pt x="681" y="615"/>
                </a:lnTo>
                <a:lnTo>
                  <a:pt x="667" y="625"/>
                </a:lnTo>
              </a:path>
            </a:pathLst>
          </a:custGeom>
          <a:solidFill>
            <a:srgbClr val="FF0000">
              <a:alpha val="100000"/>
            </a:srgbClr>
          </a:solidFill>
          <a:ln w="42863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95563" y="222250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多音字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0" y="1470025"/>
            <a:ext cx="5715000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chà    chāi    chā </a:t>
            </a:r>
            <a:endParaRPr lang="en-US" altLang="zh-CN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6625" y="2298700"/>
            <a:ext cx="103187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爸爸和妈妈对我要求向来严格，即使出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   ）在外，也决不允许我在学习上有任何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   ）错，所以一旦在学校得到</a:t>
            </a:r>
            <a:r>
              <a:rPr lang="zh-CN" altLang="en-US" sz="4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   ）评，回家后可就不好过了。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57450" y="3536950"/>
            <a:ext cx="14112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chāi      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5613" y="4527550"/>
            <a:ext cx="131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chā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0713" y="557847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chà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66813" y="1444625"/>
            <a:ext cx="91265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“剃头大师”和“害人精”分别指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谁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？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4825" y="2613025"/>
            <a:ext cx="70358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“剃头大师”指“我”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“害人精”指剃头师傅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26375" y="3352800"/>
            <a:ext cx="291465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为什么这样称呼他们呢</a:t>
            </a:r>
            <a:r>
              <a:rPr lang="en-US" altLang="zh-CN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  <a:endParaRPr lang="zh-CN" altLang="zh-CN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WPS 演示</Application>
  <PresentationFormat>自定义</PresentationFormat>
  <Paragraphs>216</Paragraphs>
  <Slides>29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Calibri Light</vt:lpstr>
      <vt:lpstr>华文行楷</vt:lpstr>
      <vt:lpstr>方正小标宋简体</vt:lpstr>
      <vt:lpstr>Arial Unicode MS</vt:lpstr>
      <vt:lpstr>楷体</vt:lpstr>
      <vt:lpstr>华文中宋</vt:lpstr>
      <vt:lpstr>隶书</vt:lpstr>
      <vt:lpstr>华文新魏</vt:lpstr>
      <vt:lpstr>华文楷体</vt:lpstr>
      <vt:lpstr>微软雅黑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总是一个老剃头师傅来做小沙的冤家。老师傅耳朵不好，听不清小沙的抗议，而且，他有一把磨得锃亮的剃刀，所以，小沙只得规规矩矩由老师傅摆布。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124</cp:revision>
  <dcterms:created xsi:type="dcterms:W3CDTF">2018-07-30T01:54:00Z</dcterms:created>
  <dcterms:modified xsi:type="dcterms:W3CDTF">2023-11-13T12:52:35Z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4D63D4DB03AD41BA99847555319D1521_13</vt:lpwstr>
  </property>
</Properties>
</file>