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sldIdLst>
    <p:sldId id="257" r:id="rId4"/>
    <p:sldId id="261" r:id="rId5"/>
    <p:sldId id="260" r:id="rId6"/>
    <p:sldId id="258" r:id="rId7"/>
    <p:sldId id="259" r:id="rId8"/>
    <p:sldId id="262" r:id="rId9"/>
    <p:sldId id="263" r:id="rId10"/>
    <p:sldId id="264" r:id="rId11"/>
    <p:sldId id="266" r:id="rId12"/>
    <p:sldId id="265" r:id="rId13"/>
    <p:sldId id="273" r:id="rId14"/>
    <p:sldId id="272" r:id="rId15"/>
    <p:sldId id="274" r:id="rId16"/>
    <p:sldId id="277" r:id="rId17"/>
    <p:sldId id="276" r:id="rId18"/>
    <p:sldId id="275" r:id="rId19"/>
    <p:sldId id="267" r:id="rId20"/>
    <p:sldId id="269" r:id="rId21"/>
    <p:sldId id="271" r:id="rId22"/>
    <p:sldId id="270" r:id="rId23"/>
    <p:sldId id="284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05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en-US" altLang="x-none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anchor="ctr" anchorCtr="0"/>
          <a:p>
            <a:endParaRPr lang="zh-CN" altLang="en-US" dirty="0"/>
          </a:p>
        </p:txBody>
      </p:sp>
      <p:pic>
        <p:nvPicPr>
          <p:cNvPr id="3075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3076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文本框 3076"/>
          <p:cNvSpPr txBox="1"/>
          <p:nvPr/>
        </p:nvSpPr>
        <p:spPr>
          <a:xfrm>
            <a:off x="323850" y="836613"/>
            <a:ext cx="6278563" cy="1920875"/>
          </a:xfrm>
          <a:prstGeom prst="rect">
            <a:avLst/>
          </a:prstGeom>
          <a:solidFill>
            <a:srgbClr val="66FF66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000" dirty="0">
                <a:latin typeface="Arial" panose="020B0604020202020204" pitchFamily="34" charset="0"/>
              </a:rPr>
              <a:t>Unit 4 Lesson 21 Christmas Cards</a:t>
            </a:r>
            <a:endParaRPr lang="zh-CN" altLang="en-US" sz="6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solidFill>
            <a:srgbClr val="FF6699">
              <a:alpha val="100000"/>
            </a:srgbClr>
          </a:solidFill>
        </p:spPr>
        <p:txBody>
          <a:bodyPr anchor="ctr" anchorCtr="0"/>
          <a:p>
            <a:r>
              <a:rPr lang="zh-CN" altLang="en-US" dirty="0"/>
              <a:t>I'm going to play badminton.</a:t>
            </a:r>
            <a:endParaRPr lang="zh-CN" altLang="en-US" dirty="0"/>
          </a:p>
        </p:txBody>
      </p:sp>
      <p:pic>
        <p:nvPicPr>
          <p:cNvPr id="12291" name="图片 12290" descr="C:\Users\Administrator\Desktop\20120304205823-858720231.jpg20120304205823-8587202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4150" y="3676650"/>
            <a:ext cx="2303463" cy="291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云形标注 12291"/>
          <p:cNvSpPr/>
          <p:nvPr/>
        </p:nvSpPr>
        <p:spPr>
          <a:xfrm flipH="1">
            <a:off x="457200" y="1855788"/>
            <a:ext cx="4792663" cy="4222750"/>
          </a:xfrm>
          <a:prstGeom prst="cloudCallout">
            <a:avLst>
              <a:gd name="adj1" fmla="val -72148"/>
              <a:gd name="adj2" fmla="val 25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>
              <a:latin typeface="Arial" panose="020B0604020202020204" pitchFamily="34" charset="0"/>
            </a:endParaRPr>
          </a:p>
        </p:txBody>
      </p:sp>
      <p:pic>
        <p:nvPicPr>
          <p:cNvPr id="12293" name="图片 12292" descr="C:\Users\Administrator\Desktop\201402085561053341.jpg2014020855610533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2522538"/>
            <a:ext cx="4446588" cy="2890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solidFill>
            <a:srgbClr val="FF6699">
              <a:alpha val="100000"/>
            </a:srgbClr>
          </a:solidFill>
        </p:spPr>
        <p:txBody>
          <a:bodyPr anchor="ctr" anchorCtr="0"/>
          <a:p>
            <a:r>
              <a:rPr lang="zh-CN" altLang="en-US" dirty="0"/>
              <a:t>I'm going to sing.</a:t>
            </a:r>
            <a:endParaRPr lang="zh-CN" altLang="en-US" dirty="0"/>
          </a:p>
        </p:txBody>
      </p:sp>
      <p:pic>
        <p:nvPicPr>
          <p:cNvPr id="13315" name="图片 13314" descr="C:\Users\Administrator\Desktop\QQ图片20141111151418.jpgQQ图片201411111514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9713" y="3571875"/>
            <a:ext cx="2097087" cy="309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云形标注 13315"/>
          <p:cNvSpPr/>
          <p:nvPr/>
        </p:nvSpPr>
        <p:spPr>
          <a:xfrm flipH="1">
            <a:off x="457200" y="1855788"/>
            <a:ext cx="4792663" cy="4222750"/>
          </a:xfrm>
          <a:prstGeom prst="cloudCallout">
            <a:avLst>
              <a:gd name="adj1" fmla="val -72148"/>
              <a:gd name="adj2" fmla="val 25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>
              <a:latin typeface="Arial" panose="020B0604020202020204" pitchFamily="34" charset="0"/>
            </a:endParaRPr>
          </a:p>
        </p:txBody>
      </p:sp>
      <p:pic>
        <p:nvPicPr>
          <p:cNvPr id="13317" name="图片 13316" descr="C:\Users\Administrator\Desktop\QQ图片20141111153828.jpgQQ图片201411111538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50" y="2192338"/>
            <a:ext cx="3822700" cy="3368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anchor="ctr" anchorCtr="0"/>
          <a:p>
            <a:endParaRPr lang="zh-CN" altLang="en-US" dirty="0"/>
          </a:p>
        </p:txBody>
      </p:sp>
      <p:pic>
        <p:nvPicPr>
          <p:cNvPr id="14339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14340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文本框 14340"/>
          <p:cNvSpPr txBox="1"/>
          <p:nvPr/>
        </p:nvSpPr>
        <p:spPr>
          <a:xfrm>
            <a:off x="323850" y="1989138"/>
            <a:ext cx="4346575" cy="1920875"/>
          </a:xfrm>
          <a:prstGeom prst="rect">
            <a:avLst/>
          </a:prstGeom>
          <a:solidFill>
            <a:srgbClr val="66FF66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Ask and answer</a:t>
            </a:r>
            <a:endParaRPr lang="zh-CN" altLang="en-US" sz="6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3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椭圆形标注 15361"/>
          <p:cNvSpPr/>
          <p:nvPr/>
        </p:nvSpPr>
        <p:spPr>
          <a:xfrm>
            <a:off x="971550" y="1052513"/>
            <a:ext cx="3024188" cy="1223962"/>
          </a:xfrm>
          <a:prstGeom prst="wedgeEllipseCallout">
            <a:avLst>
              <a:gd name="adj1" fmla="val 54745"/>
              <a:gd name="adj2" fmla="val 70019"/>
            </a:avLst>
          </a:prstGeom>
          <a:solidFill>
            <a:srgbClr val="FF99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4000">
                <a:latin typeface="Arial" panose="020B0604020202020204" pitchFamily="34" charset="0"/>
                <a:cs typeface="Arial" panose="020B0604020202020204" pitchFamily="34" charset="0"/>
              </a:rPr>
              <a:t>Sure!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5363" name="圆角矩形标注 15362"/>
          <p:cNvSpPr/>
          <p:nvPr/>
        </p:nvSpPr>
        <p:spPr>
          <a:xfrm>
            <a:off x="3132138" y="4581525"/>
            <a:ext cx="3168650" cy="1943100"/>
          </a:xfrm>
          <a:prstGeom prst="wedgeRoundRectCallout">
            <a:avLst>
              <a:gd name="adj1" fmla="val -69634"/>
              <a:gd name="adj2" fmla="val -62801"/>
              <a:gd name="adj3" fmla="val 1666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Are you going 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zh-CN" altLang="en-US" sz="3600" dirty="0">
                <a:latin typeface="Arial" panose="020B0604020202020204" pitchFamily="34" charset="0"/>
              </a:rPr>
              <a:t>do your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homework</a:t>
            </a:r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5364" name="图片 15363" descr="C:\Users\Administrator\Desktop\20101017145938-266291946.jpg20101017145938-2662919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3060700"/>
            <a:ext cx="2317750" cy="304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5364" descr="C:\Users\Administrator\Desktop\u=2221695042,1453688761&amp;fm=23&amp;gp=0.jpgu=2221695042,1453688761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875" y="261938"/>
            <a:ext cx="4608513" cy="4030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椭圆形标注 16385"/>
          <p:cNvSpPr/>
          <p:nvPr/>
        </p:nvSpPr>
        <p:spPr>
          <a:xfrm>
            <a:off x="1765300" y="1476375"/>
            <a:ext cx="3025775" cy="1223963"/>
          </a:xfrm>
          <a:prstGeom prst="wedgeEllipseCallout">
            <a:avLst>
              <a:gd name="adj1" fmla="val 54745"/>
              <a:gd name="adj2" fmla="val 70019"/>
            </a:avLst>
          </a:prstGeom>
          <a:solidFill>
            <a:srgbClr val="FF99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4000">
                <a:latin typeface="Arial" panose="020B0604020202020204" pitchFamily="34" charset="0"/>
                <a:cs typeface="Arial" panose="020B0604020202020204" pitchFamily="34" charset="0"/>
              </a:rPr>
              <a:t>Sure!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6387" name="圆角矩形标注 16386"/>
          <p:cNvSpPr/>
          <p:nvPr/>
        </p:nvSpPr>
        <p:spPr>
          <a:xfrm>
            <a:off x="3278188" y="4873625"/>
            <a:ext cx="3975100" cy="1482725"/>
          </a:xfrm>
          <a:prstGeom prst="wedgeRoundRectCallout">
            <a:avLst>
              <a:gd name="adj1" fmla="val -69634"/>
              <a:gd name="adj2" fmla="val -62801"/>
              <a:gd name="adj3" fmla="val 1666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Are you going 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zh-CN" altLang="en-US" sz="3600" dirty="0">
                <a:latin typeface="Arial" panose="020B0604020202020204" pitchFamily="34" charset="0"/>
              </a:rPr>
              <a:t>play baseball</a:t>
            </a:r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388" name="图片 16387" descr="F:\资源\pictures\人物\20070913213112341.jpg200709132131123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3060700"/>
            <a:ext cx="2260600" cy="304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 descr="C:\Users\Administrator\Desktop\QQ图片20141111155919.jpgQQ图片201411111559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1750" y="323850"/>
            <a:ext cx="3425825" cy="437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椭圆形标注 17409"/>
          <p:cNvSpPr/>
          <p:nvPr/>
        </p:nvSpPr>
        <p:spPr>
          <a:xfrm>
            <a:off x="671513" y="496888"/>
            <a:ext cx="3024187" cy="1223962"/>
          </a:xfrm>
          <a:prstGeom prst="wedgeEllipseCallout">
            <a:avLst>
              <a:gd name="adj1" fmla="val 54745"/>
              <a:gd name="adj2" fmla="val 70019"/>
            </a:avLst>
          </a:prstGeom>
          <a:solidFill>
            <a:srgbClr val="FF99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4000">
                <a:latin typeface="Arial" panose="020B0604020202020204" pitchFamily="34" charset="0"/>
                <a:cs typeface="Arial" panose="020B0604020202020204" pitchFamily="34" charset="0"/>
              </a:rPr>
              <a:t>Sure!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7411" name="圆角矩形标注 17410"/>
          <p:cNvSpPr/>
          <p:nvPr/>
        </p:nvSpPr>
        <p:spPr>
          <a:xfrm>
            <a:off x="2722563" y="5349875"/>
            <a:ext cx="4518025" cy="1163638"/>
          </a:xfrm>
          <a:prstGeom prst="wedgeRoundRectCallout">
            <a:avLst>
              <a:gd name="adj1" fmla="val -52032"/>
              <a:gd name="adj2" fmla="val -76398"/>
              <a:gd name="adj3" fmla="val 1666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</a:rPr>
              <a:t>Are you going </a:t>
            </a:r>
            <a:endParaRPr lang="en-US" altLang="zh-CN" sz="3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zh-CN" sz="3600">
                <a:latin typeface="Arial" panose="020B0604020202020204" pitchFamily="34" charset="0"/>
              </a:rPr>
              <a:t>play the piano?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pic>
        <p:nvPicPr>
          <p:cNvPr id="17412" name="图片 17411" descr="F:\资源\pictures\人物\20050530195707901.jpg20050530195707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388" y="2795588"/>
            <a:ext cx="2154237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7412" descr="QQ图片201411111555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113" y="285750"/>
            <a:ext cx="4705350" cy="472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椭圆形标注 18433"/>
          <p:cNvSpPr/>
          <p:nvPr/>
        </p:nvSpPr>
        <p:spPr>
          <a:xfrm>
            <a:off x="1619250" y="1092200"/>
            <a:ext cx="3025775" cy="1223963"/>
          </a:xfrm>
          <a:prstGeom prst="wedgeEllipseCallout">
            <a:avLst>
              <a:gd name="adj1" fmla="val 54745"/>
              <a:gd name="adj2" fmla="val 70019"/>
            </a:avLst>
          </a:prstGeom>
          <a:solidFill>
            <a:srgbClr val="FF99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4000">
                <a:latin typeface="Arial" panose="020B0604020202020204" pitchFamily="34" charset="0"/>
                <a:cs typeface="Arial" panose="020B0604020202020204" pitchFamily="34" charset="0"/>
              </a:rPr>
              <a:t>Sure!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8435" name="圆角矩形标注 18434"/>
          <p:cNvSpPr/>
          <p:nvPr/>
        </p:nvSpPr>
        <p:spPr>
          <a:xfrm>
            <a:off x="4006850" y="4911725"/>
            <a:ext cx="3749675" cy="1773238"/>
          </a:xfrm>
          <a:prstGeom prst="wedgeRoundRectCallout">
            <a:avLst>
              <a:gd name="adj1" fmla="val -69634"/>
              <a:gd name="adj2" fmla="val -62801"/>
              <a:gd name="adj3" fmla="val 16667"/>
            </a:avLst>
          </a:prstGeom>
          <a:solidFill>
            <a:srgbClr val="66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Are you going 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zh-CN" altLang="en-US" sz="3600" dirty="0">
                <a:latin typeface="Arial" panose="020B0604020202020204" pitchFamily="34" charset="0"/>
              </a:rPr>
              <a:t>read books</a:t>
            </a:r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6" name="图片 18435" descr="C:\Users\Administrator\Desktop\tu17208_7.jpgtu17208_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3330575"/>
            <a:ext cx="2960688" cy="2960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18436" descr="C:\Users\Administrator\Desktop\QQ图片20141111154745.jpgQQ图片201411111547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675" y="261938"/>
            <a:ext cx="3671888" cy="4030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anchor="ctr" anchorCtr="0"/>
          <a:p>
            <a:endParaRPr lang="zh-CN" altLang="en-US" dirty="0"/>
          </a:p>
        </p:txBody>
      </p:sp>
      <p:pic>
        <p:nvPicPr>
          <p:cNvPr id="19459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19460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19460"/>
          <p:cNvSpPr txBox="1"/>
          <p:nvPr/>
        </p:nvSpPr>
        <p:spPr>
          <a:xfrm>
            <a:off x="323850" y="1989138"/>
            <a:ext cx="4346575" cy="1920875"/>
          </a:xfrm>
          <a:prstGeom prst="rect">
            <a:avLst/>
          </a:prstGeom>
          <a:solidFill>
            <a:srgbClr val="66FF66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Let's practice!</a:t>
            </a:r>
            <a:endParaRPr lang="zh-CN" altLang="en-US" sz="6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5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C:\Users\Administrator\Desktop\QQ图片20141111151057.jpgQQ图片201411111510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2413" y="2025650"/>
            <a:ext cx="3486150" cy="424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0482" descr="F:\资源\pictures\人物\QQ图片20141011144355.jpgQQ图片201410111443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2319338"/>
            <a:ext cx="4227513" cy="420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20483"/>
          <p:cNvSpPr txBox="1"/>
          <p:nvPr/>
        </p:nvSpPr>
        <p:spPr>
          <a:xfrm>
            <a:off x="2073275" y="419100"/>
            <a:ext cx="5038725" cy="1309688"/>
          </a:xfrm>
          <a:prstGeom prst="rect">
            <a:avLst/>
          </a:prstGeom>
          <a:solidFill>
            <a:srgbClr val="66FF66">
              <a:alpha val="100000"/>
            </a:srgbClr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Are you going to ...?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Sure!</a:t>
            </a:r>
            <a:endParaRPr lang="zh-CN" altLang="en-US" sz="4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副标题 21505"/>
          <p:cNvSpPr>
            <a:spLocks noGrp="1"/>
          </p:cNvSpPr>
          <p:nvPr>
            <p:ph type="subTitle" idx="1"/>
          </p:nvPr>
        </p:nvSpPr>
        <p:spPr>
          <a:xfrm>
            <a:off x="541338" y="2152650"/>
            <a:ext cx="8394700" cy="2759075"/>
          </a:xfrm>
        </p:spPr>
        <p:txBody>
          <a:bodyPr/>
          <a:p>
            <a:pPr algn="l" defTabSz="914400">
              <a:buClrTx/>
              <a:buSzTx/>
              <a:buFontTx/>
            </a:pPr>
            <a:r>
              <a:rPr lang="zh-CN" altLang="en-US" sz="4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1. Learn new words.</a:t>
            </a:r>
            <a:endParaRPr lang="zh-CN" altLang="en-US"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defTabSz="914400">
              <a:buClrTx/>
              <a:buSzTx/>
              <a:buFontTx/>
            </a:pPr>
            <a:r>
              <a:rPr lang="zh-CN" altLang="en-US" sz="4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2. Make and writer a Christmas card.</a:t>
            </a:r>
            <a:endParaRPr lang="zh-CN" altLang="en-US"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2138363" y="603250"/>
            <a:ext cx="5040312" cy="1006475"/>
          </a:xfrm>
          <a:prstGeom prst="rect">
            <a:avLst/>
          </a:prstGeom>
          <a:solidFill>
            <a:srgbClr val="FF6699">
              <a:alpha val="100000"/>
            </a:srgbClr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Homework</a:t>
            </a:r>
            <a:endParaRPr lang="zh-CN" altLang="en-US" sz="6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anchor="ctr" anchorCtr="0"/>
          <a:p>
            <a:endParaRPr lang="zh-CN" altLang="en-US" dirty="0"/>
          </a:p>
        </p:txBody>
      </p:sp>
      <p:pic>
        <p:nvPicPr>
          <p:cNvPr id="4099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4100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文本框 4100"/>
          <p:cNvSpPr txBox="1"/>
          <p:nvPr/>
        </p:nvSpPr>
        <p:spPr>
          <a:xfrm>
            <a:off x="284163" y="2143125"/>
            <a:ext cx="4348162" cy="1006475"/>
          </a:xfrm>
          <a:prstGeom prst="rect">
            <a:avLst/>
          </a:prstGeom>
          <a:solidFill>
            <a:srgbClr val="66FF66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Let's learn!</a:t>
            </a:r>
            <a:endParaRPr lang="zh-CN" altLang="en-US" sz="6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2529"/>
          <p:cNvSpPr/>
          <p:nvPr/>
        </p:nvSpPr>
        <p:spPr>
          <a:xfrm>
            <a:off x="2449513" y="1270000"/>
            <a:ext cx="4948237" cy="307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</a:t>
            </a:r>
            <a:endParaRPr lang="zh-CN" altLang="en-US" sz="3600" b="1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you!</a:t>
            </a:r>
            <a:endParaRPr lang="zh-CN" altLang="en-US" sz="3600" b="1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anchor="ctr" anchorCtr="0"/>
          <a:p>
            <a:r>
              <a:rPr lang="zh-CN" altLang="en-US" dirty="0"/>
              <a:t>Christmas cards</a:t>
            </a:r>
            <a:endParaRPr lang="zh-CN" altLang="en-US" dirty="0"/>
          </a:p>
        </p:txBody>
      </p:sp>
      <p:pic>
        <p:nvPicPr>
          <p:cNvPr id="5123" name="Picture 3" descr="merry_christmas_card-114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4788" y="1417638"/>
            <a:ext cx="6427787" cy="4587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333375"/>
            <a:ext cx="8229600" cy="1143000"/>
          </a:xfrm>
        </p:spPr>
        <p:txBody>
          <a:bodyPr vert="horz" wrap="square" anchor="ctr" anchorCtr="0"/>
          <a:p>
            <a:r>
              <a:rPr lang="en-US" altLang="zh-CN"/>
              <a:t>Santa Claus </a:t>
            </a:r>
            <a:endParaRPr lang="en-US" altLang="zh-CN"/>
          </a:p>
        </p:txBody>
      </p:sp>
      <p:pic>
        <p:nvPicPr>
          <p:cNvPr id="6147" name="Picture 8" descr="c:\users\ADMINI~1\appdata\roaming\360se6\USERDA~1\Temp\134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5075" y="1476375"/>
            <a:ext cx="4019550" cy="5103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anchor="ctr" anchorCtr="0"/>
          <a:p>
            <a:r>
              <a:rPr lang="en-US" altLang="zh-CN"/>
              <a:t>Christmas tree</a:t>
            </a:r>
            <a:endParaRPr lang="en-US" altLang="zh-CN"/>
          </a:p>
        </p:txBody>
      </p:sp>
      <p:pic>
        <p:nvPicPr>
          <p:cNvPr id="7171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4900" y="1417638"/>
            <a:ext cx="3944938" cy="5102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anchor="ctr" anchorCtr="0"/>
          <a:p>
            <a:endParaRPr lang="zh-CN" altLang="en-US" dirty="0"/>
          </a:p>
        </p:txBody>
      </p:sp>
      <p:pic>
        <p:nvPicPr>
          <p:cNvPr id="8195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8196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8196"/>
          <p:cNvSpPr txBox="1"/>
          <p:nvPr/>
        </p:nvSpPr>
        <p:spPr>
          <a:xfrm>
            <a:off x="323850" y="1989138"/>
            <a:ext cx="4346575" cy="1920875"/>
          </a:xfrm>
          <a:prstGeom prst="rect">
            <a:avLst/>
          </a:prstGeom>
          <a:solidFill>
            <a:srgbClr val="66FF66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Learn to say</a:t>
            </a:r>
            <a:endParaRPr lang="zh-CN" altLang="en-US" sz="6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solidFill>
            <a:srgbClr val="FF6699">
              <a:alpha val="100000"/>
            </a:srgbClr>
          </a:solidFill>
        </p:spPr>
        <p:txBody>
          <a:bodyPr anchor="ctr" anchorCtr="0"/>
          <a:p>
            <a:r>
              <a:rPr lang="zh-CN" altLang="en-US" dirty="0"/>
              <a:t>I'm going to play basketba</a:t>
            </a:r>
            <a:r>
              <a:rPr lang="zh-CN" altLang="en-US" dirty="0"/>
              <a:t>ll.</a:t>
            </a:r>
            <a:endParaRPr lang="zh-CN" altLang="en-US" dirty="0"/>
          </a:p>
        </p:txBody>
      </p:sp>
      <p:pic>
        <p:nvPicPr>
          <p:cNvPr id="9219" name="图片 9218" descr="QQ图片201411111513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2238" y="3676650"/>
            <a:ext cx="2427287" cy="291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云形标注 9219"/>
          <p:cNvSpPr/>
          <p:nvPr/>
        </p:nvSpPr>
        <p:spPr>
          <a:xfrm flipH="1">
            <a:off x="457200" y="1855788"/>
            <a:ext cx="4792663" cy="4222750"/>
          </a:xfrm>
          <a:prstGeom prst="cloudCallout">
            <a:avLst>
              <a:gd name="adj1" fmla="val -72148"/>
              <a:gd name="adj2" fmla="val 25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>
              <a:latin typeface="Arial" panose="020B0604020202020204" pitchFamily="34" charset="0"/>
            </a:endParaRPr>
          </a:p>
        </p:txBody>
      </p:sp>
      <p:pic>
        <p:nvPicPr>
          <p:cNvPr id="9221" name="图片 9220" descr="QQ图片201411111517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663" y="2171700"/>
            <a:ext cx="3333750" cy="3430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solidFill>
            <a:srgbClr val="FF6699">
              <a:alpha val="100000"/>
            </a:srgbClr>
          </a:solidFill>
        </p:spPr>
        <p:txBody>
          <a:bodyPr anchor="ctr" anchorCtr="0"/>
          <a:p>
            <a:r>
              <a:rPr lang="zh-CN" altLang="en-US" dirty="0"/>
              <a:t>I'm going to play footba</a:t>
            </a:r>
            <a:r>
              <a:rPr lang="zh-CN" altLang="en-US" dirty="0"/>
              <a:t>ll.</a:t>
            </a:r>
            <a:endParaRPr lang="zh-CN" altLang="en-US" dirty="0"/>
          </a:p>
        </p:txBody>
      </p:sp>
      <p:pic>
        <p:nvPicPr>
          <p:cNvPr id="10243" name="图片 10242" descr="QQ图片201411111513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2238" y="3676650"/>
            <a:ext cx="2427287" cy="291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云形标注 10243"/>
          <p:cNvSpPr/>
          <p:nvPr/>
        </p:nvSpPr>
        <p:spPr>
          <a:xfrm flipH="1">
            <a:off x="457200" y="1855788"/>
            <a:ext cx="4792663" cy="4222750"/>
          </a:xfrm>
          <a:prstGeom prst="cloudCallout">
            <a:avLst>
              <a:gd name="adj1" fmla="val -72148"/>
              <a:gd name="adj2" fmla="val 25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>
              <a:latin typeface="Arial" panose="020B0604020202020204" pitchFamily="34" charset="0"/>
            </a:endParaRPr>
          </a:p>
        </p:txBody>
      </p:sp>
      <p:pic>
        <p:nvPicPr>
          <p:cNvPr id="10245" name="图片 10244" descr="C:\Users\Administrator\Desktop\QQ图片20141111152043.jpgQQ图片201411111520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2005013"/>
            <a:ext cx="3467100" cy="347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solidFill>
            <a:srgbClr val="FF6699">
              <a:alpha val="100000"/>
            </a:srgbClr>
          </a:solidFill>
        </p:spPr>
        <p:txBody>
          <a:bodyPr anchor="ctr" anchorCtr="0"/>
          <a:p>
            <a:r>
              <a:rPr lang="zh-CN" altLang="en-US" dirty="0"/>
              <a:t>I'm going to dance.</a:t>
            </a:r>
            <a:endParaRPr lang="zh-CN" altLang="en-US" dirty="0"/>
          </a:p>
        </p:txBody>
      </p:sp>
      <p:pic>
        <p:nvPicPr>
          <p:cNvPr id="11267" name="图片 11266" descr="C:\Users\Administrator\Desktop\QQ图片20141111151158.jpgQQ图片201411111511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2238" y="3676650"/>
            <a:ext cx="2427287" cy="2916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云形标注 11267"/>
          <p:cNvSpPr/>
          <p:nvPr/>
        </p:nvSpPr>
        <p:spPr>
          <a:xfrm flipH="1">
            <a:off x="457200" y="1855788"/>
            <a:ext cx="4792663" cy="4222750"/>
          </a:xfrm>
          <a:prstGeom prst="cloudCallout">
            <a:avLst>
              <a:gd name="adj1" fmla="val -72148"/>
              <a:gd name="adj2" fmla="val 25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>
              <a:latin typeface="Arial" panose="020B0604020202020204" pitchFamily="34" charset="0"/>
            </a:endParaRPr>
          </a:p>
        </p:txBody>
      </p:sp>
      <p:pic>
        <p:nvPicPr>
          <p:cNvPr id="11269" name="图片 11268" descr="C:\Users\Administrator\Desktop\QQ图片20141111152632.jpgQQ图片201411111526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713" y="1939925"/>
            <a:ext cx="3024187" cy="385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</Words>
  <Application>WPS 演示</Application>
  <PresentationFormat>在屏幕上显示</PresentationFormat>
  <Paragraphs>62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Christmas cards</vt:lpstr>
      <vt:lpstr>Santa Claus </vt:lpstr>
      <vt:lpstr>Christmas tree</vt:lpstr>
      <vt:lpstr>PowerPoint 演示文稿</vt:lpstr>
      <vt:lpstr>I'm going to play basketball.</vt:lpstr>
      <vt:lpstr>I'm going to play football.</vt:lpstr>
      <vt:lpstr>I'm going to dance.</vt:lpstr>
      <vt:lpstr>I'm going to play badminton.</vt:lpstr>
      <vt:lpstr>I'm going to sing.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6</cp:revision>
  <dcterms:created xsi:type="dcterms:W3CDTF">2013-01-25T01:44:00Z</dcterms:created>
  <dcterms:modified xsi:type="dcterms:W3CDTF">2023-09-30T11:53:26Z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E19222D5435F41DA8A8DEB6492B253CF_13</vt:lpwstr>
  </property>
</Properties>
</file>