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275" r:id="rId5"/>
    <p:sldId id="257" r:id="rId6"/>
    <p:sldId id="276" r:id="rId7"/>
    <p:sldId id="258" r:id="rId8"/>
    <p:sldId id="277" r:id="rId9"/>
    <p:sldId id="259" r:id="rId10"/>
    <p:sldId id="260" r:id="rId11"/>
    <p:sldId id="261" r:id="rId12"/>
    <p:sldId id="262" r:id="rId13"/>
    <p:sldId id="263" r:id="rId14"/>
    <p:sldId id="264" r:id="rId15"/>
    <p:sldId id="278" r:id="rId16"/>
    <p:sldId id="279" r:id="rId17"/>
    <p:sldId id="268" r:id="rId18"/>
    <p:sldId id="271" r:id="rId19"/>
    <p:sldId id="272" r:id="rId20"/>
    <p:sldId id="273" r:id="rId21"/>
    <p:sldId id="274" r:id="rId22"/>
    <p:sldId id="280" r:id="rId23"/>
    <p:sldId id="294" r:id="rId24"/>
  </p:sldIdLst>
  <p:sldSz cx="9144000" cy="6858000" type="screen4x3"/>
  <p:notesSz cx="6858000" cy="9144000"/>
  <p:custDataLst>
    <p:tags r:id="rId2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-1458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Times New Roman" panose="02020603050405020304" pitchFamily="18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SzPct val="100000"/>
        <a:buFont typeface="Times New Roman" panose="02020603050405020304" pitchFamily="18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SzPct val="100000"/>
        <a:buFont typeface="Times New Roman" panose="02020603050405020304" pitchFamily="18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SzPct val="100000"/>
        <a:buFont typeface="Times New Roman" panose="02020603050405020304" pitchFamily="18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SzPct val="100000"/>
        <a:buFont typeface="Times New Roman" panose="02020603050405020304" pitchFamily="18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/>
          </p:cNvSpPr>
          <p:nvPr>
            <p:ph type="ctrTitle"/>
          </p:nvPr>
        </p:nvSpPr>
        <p:spPr>
          <a:xfrm>
            <a:off x="971550" y="404813"/>
            <a:ext cx="7772400" cy="1470025"/>
          </a:xfrm>
        </p:spPr>
        <p:txBody>
          <a:bodyPr vert="horz" wrap="square" lIns="91440" tIns="45720" rIns="91440" bIns="45720" anchor="ctr" anchorCtr="0"/>
          <a:p>
            <a:pPr eaLnBrk="1" hangingPunct="1">
              <a:buClrTx/>
              <a:buSzPct val="100000"/>
              <a:buFont typeface="Times New Roman" panose="02020603050405020304" pitchFamily="18" charset="0"/>
            </a:pPr>
            <a:r>
              <a:rPr lang="zh-CN" altLang="zh-CN" sz="4800" b="1" i="1" dirty="0">
                <a:latin typeface="Cambria" panose="02040503050406030204" pitchFamily="18" charset="0"/>
              </a:rPr>
              <a:t>Lesson 20 Chris</a:t>
            </a:r>
            <a:r>
              <a:rPr lang="zh-CN" altLang="en-US" sz="4800" b="1" i="1" dirty="0">
                <a:latin typeface="Cambria" panose="02040503050406030204" pitchFamily="18" charset="0"/>
              </a:rPr>
              <a:t>t</a:t>
            </a:r>
            <a:r>
              <a:rPr lang="zh-CN" altLang="zh-CN" sz="4800" b="1" i="1" dirty="0">
                <a:latin typeface="Cambria" panose="02040503050406030204" pitchFamily="18" charset="0"/>
              </a:rPr>
              <a:t>mas Tree</a:t>
            </a:r>
            <a:endParaRPr lang="zh-CN" altLang="zh-CN" sz="4800" b="1" i="1" dirty="0">
              <a:latin typeface="Cambria" panose="02040503050406030204" pitchFamily="18" charset="0"/>
            </a:endParaRPr>
          </a:p>
        </p:txBody>
      </p:sp>
      <p:pic>
        <p:nvPicPr>
          <p:cNvPr id="2051" name="Picture 3" descr="6549875441442558702661.jpg"/>
          <p:cNvPicPr>
            <a:picLocks noChangeAspect="1"/>
          </p:cNvPicPr>
          <p:nvPr/>
        </p:nvPicPr>
        <p:blipFill>
          <a:blip r:embed="rId1"/>
          <a:srcRect r="406" b="5151"/>
          <a:stretch>
            <a:fillRect/>
          </a:stretch>
        </p:blipFill>
        <p:spPr>
          <a:xfrm>
            <a:off x="539750" y="1773238"/>
            <a:ext cx="8175625" cy="44418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Picture 2" descr="848250801442558702632.jpg"/>
          <p:cNvPicPr>
            <a:picLocks noChangeAspect="1"/>
          </p:cNvPicPr>
          <p:nvPr/>
        </p:nvPicPr>
        <p:blipFill>
          <a:blip r:embed="rId1"/>
          <a:srcRect t="17059" r="3191" b="3737"/>
          <a:stretch>
            <a:fillRect/>
          </a:stretch>
        </p:blipFill>
        <p:spPr>
          <a:xfrm>
            <a:off x="142875" y="214313"/>
            <a:ext cx="4286250" cy="46434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Rectangle 3"/>
          <p:cNvSpPr>
            <a:spLocks noGrp="1"/>
          </p:cNvSpPr>
          <p:nvPr>
            <p:ph idx="1"/>
          </p:nvPr>
        </p:nvSpPr>
        <p:spPr>
          <a:xfrm>
            <a:off x="4500563" y="487363"/>
            <a:ext cx="4643437" cy="3959225"/>
          </a:xfrm>
        </p:spPr>
        <p:txBody>
          <a:bodyPr vert="horz" wrap="square" lIns="91440" tIns="45720" rIns="91440" bIns="45720" anchor="t" anchorCtr="0"/>
          <a:p>
            <a:pPr eaLnBrk="1" hangingPunct="1">
              <a:buNone/>
            </a:pPr>
            <a:r>
              <a:rPr lang="zh-CN" altLang="zh-CN" sz="4000" b="1" dirty="0"/>
              <a:t>Now, we ___ our </a:t>
            </a:r>
            <a:endParaRPr lang="zh-CN" altLang="zh-CN" sz="4000" b="1" dirty="0"/>
          </a:p>
          <a:p>
            <a:pPr eaLnBrk="1" hangingPunct="1">
              <a:buNone/>
            </a:pPr>
            <a:r>
              <a:rPr lang="zh-CN" altLang="zh-CN" sz="4000" b="1" dirty="0"/>
              <a:t>gifts ____ the tree.</a:t>
            </a:r>
            <a:endParaRPr lang="zh-CN" altLang="zh-CN" sz="4000" b="1" dirty="0"/>
          </a:p>
        </p:txBody>
      </p:sp>
      <p:sp>
        <p:nvSpPr>
          <p:cNvPr id="8196" name="Text Box 4"/>
          <p:cNvSpPr txBox="1"/>
          <p:nvPr/>
        </p:nvSpPr>
        <p:spPr>
          <a:xfrm>
            <a:off x="6732588" y="404813"/>
            <a:ext cx="1081087" cy="692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4000" b="1" dirty="0">
                <a:solidFill>
                  <a:srgbClr val="CC0000"/>
                </a:solidFill>
                <a:latin typeface="Arial" panose="020B0604020202020204" pitchFamily="34" charset="0"/>
              </a:rPr>
              <a:t>put</a:t>
            </a:r>
            <a:endParaRPr lang="zh-CN" altLang="zh-CN" sz="4000" b="1" dirty="0">
              <a:solidFill>
                <a:srgbClr val="CC0000"/>
              </a:solidFill>
              <a:latin typeface="Arial" panose="020B0604020202020204" pitchFamily="34" charset="0"/>
            </a:endParaRPr>
          </a:p>
        </p:txBody>
      </p:sp>
      <p:sp>
        <p:nvSpPr>
          <p:cNvPr id="8197" name="Text Box 5"/>
          <p:cNvSpPr txBox="1"/>
          <p:nvPr/>
        </p:nvSpPr>
        <p:spPr>
          <a:xfrm>
            <a:off x="5580063" y="1196975"/>
            <a:ext cx="1657350" cy="692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4000" b="1" dirty="0">
                <a:solidFill>
                  <a:srgbClr val="CC0000"/>
                </a:solidFill>
                <a:latin typeface="Arial" panose="020B0604020202020204" pitchFamily="34" charset="0"/>
              </a:rPr>
              <a:t>under</a:t>
            </a:r>
            <a:endParaRPr lang="zh-CN" altLang="zh-CN" sz="4000" b="1" dirty="0">
              <a:solidFill>
                <a:srgbClr val="CC0000"/>
              </a:solidFill>
              <a:latin typeface="Arial" panose="020B0604020202020204" pitchFamily="34" charset="0"/>
            </a:endParaRPr>
          </a:p>
        </p:txBody>
      </p:sp>
      <p:sp>
        <p:nvSpPr>
          <p:cNvPr id="8199" name="Text Box 7"/>
          <p:cNvSpPr txBox="1"/>
          <p:nvPr/>
        </p:nvSpPr>
        <p:spPr>
          <a:xfrm>
            <a:off x="4643438" y="2492375"/>
            <a:ext cx="4321175" cy="1292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4000" b="1" dirty="0">
                <a:latin typeface="Arial" panose="020B0604020202020204" pitchFamily="34" charset="0"/>
              </a:rPr>
              <a:t>The star always ____ on  top</a:t>
            </a:r>
            <a:r>
              <a:rPr lang="zh-CN" altLang="zh-CN" sz="4000" dirty="0">
                <a:latin typeface="Arial" panose="020B0604020202020204" pitchFamily="34" charset="0"/>
              </a:rPr>
              <a:t>.</a:t>
            </a:r>
            <a:endParaRPr lang="zh-CN" altLang="zh-CN" sz="4000" dirty="0">
              <a:latin typeface="Arial" panose="020B0604020202020204" pitchFamily="34" charset="0"/>
            </a:endParaRPr>
          </a:p>
        </p:txBody>
      </p:sp>
      <p:sp>
        <p:nvSpPr>
          <p:cNvPr id="8200" name="Text Box 8"/>
          <p:cNvSpPr txBox="1"/>
          <p:nvPr/>
        </p:nvSpPr>
        <p:spPr>
          <a:xfrm>
            <a:off x="4643438" y="3068638"/>
            <a:ext cx="1728787" cy="692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4000" b="1" dirty="0">
                <a:solidFill>
                  <a:srgbClr val="CC0000"/>
                </a:solidFill>
                <a:latin typeface="Arial" panose="020B0604020202020204" pitchFamily="34" charset="0"/>
              </a:rPr>
              <a:t>goes</a:t>
            </a:r>
            <a:endParaRPr lang="zh-CN" altLang="zh-CN" sz="4000" b="1" dirty="0">
              <a:solidFill>
                <a:srgbClr val="CC0000"/>
              </a:solidFill>
              <a:latin typeface="Arial" panose="020B0604020202020204" pitchFamily="34" charset="0"/>
            </a:endParaRPr>
          </a:p>
        </p:txBody>
      </p:sp>
      <p:sp>
        <p:nvSpPr>
          <p:cNvPr id="8201" name="Text Box 9"/>
          <p:cNvSpPr txBox="1"/>
          <p:nvPr/>
        </p:nvSpPr>
        <p:spPr>
          <a:xfrm>
            <a:off x="357188" y="4929188"/>
            <a:ext cx="8569325" cy="692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4000" b="1" dirty="0">
                <a:latin typeface="Arial" panose="020B0604020202020204" pitchFamily="34" charset="0"/>
              </a:rPr>
              <a:t>There! It’s _____!     It’s beautiful!</a:t>
            </a:r>
            <a:endParaRPr lang="zh-CN" altLang="zh-CN" sz="4000" b="1" dirty="0">
              <a:latin typeface="Arial" panose="020B0604020202020204" pitchFamily="34" charset="0"/>
            </a:endParaRPr>
          </a:p>
        </p:txBody>
      </p:sp>
      <p:sp>
        <p:nvSpPr>
          <p:cNvPr id="8202" name="Text Box 10"/>
          <p:cNvSpPr txBox="1"/>
          <p:nvPr/>
        </p:nvSpPr>
        <p:spPr>
          <a:xfrm rot="-5400000">
            <a:off x="3424238" y="4430713"/>
            <a:ext cx="793750" cy="15240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r>
              <a:rPr lang="zh-CN" altLang="zh-CN" sz="4000" b="1" dirty="0">
                <a:solidFill>
                  <a:srgbClr val="CC0000"/>
                </a:solidFill>
                <a:latin typeface="Arial" panose="020B0604020202020204" pitchFamily="34" charset="0"/>
              </a:rPr>
              <a:t>done</a:t>
            </a:r>
            <a:endParaRPr lang="zh-CN" altLang="zh-CN" sz="4000" b="1" dirty="0">
              <a:solidFill>
                <a:srgbClr val="CC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5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17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195">
                                            <p:txEl>
                                              <p:charRg st="17" end="3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>
                                            <p:txEl>
                                              <p:charRg st="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199">
                                            <p:txEl>
                                              <p:charRg st="0" end="3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200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200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mph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5" dur="2000" fill="hold"/>
                                        <p:tgtEl>
                                          <p:spTgt spid="8200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9" dur="1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hsl" dir="cw">
                                      <p:cBhvr>
                                        <p:cTn id="40" dur="1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1" dur="1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" dur="1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8201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6" presetClass="emph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2" dur="2000" fill="hold"/>
                                        <p:tgtEl>
                                          <p:spTgt spid="820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6" dur="500"/>
                                        <p:tgtEl>
                                          <p:spTgt spid="8195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1" dur="500"/>
                                        <p:tgtEl>
                                          <p:spTgt spid="8195">
                                            <p:txEl>
                                              <p:charRg st="17" end="3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17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4" dur="500"/>
                                        <p:tgtEl>
                                          <p:spTgt spid="8199">
                                            <p:txEl>
                                              <p:charRg st="0" end="3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9">
                                            <p:txEl>
                                              <p:charRg st="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7" dur="500"/>
                                        <p:tgtEl>
                                          <p:spTgt spid="8201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1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build="p"/>
      <p:bldP spid="8196" grpId="0" animBg="1"/>
      <p:bldP spid="8197" grpId="0" animBg="1"/>
      <p:bldP spid="8199" grpId="0" build="allAtOnce"/>
      <p:bldP spid="8201" grpId="0" build="allAtOnce"/>
      <p:bldP spid="8202" grpId="0" animBg="1"/>
      <p:bldP spid="8202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Rectangle 2"/>
          <p:cNvSpPr>
            <a:spLocks noGrp="1"/>
          </p:cNvSpPr>
          <p:nvPr>
            <p:ph type="title"/>
          </p:nvPr>
        </p:nvSpPr>
        <p:spPr>
          <a:xfrm>
            <a:off x="539750" y="0"/>
            <a:ext cx="8229600" cy="1143000"/>
          </a:xfrm>
        </p:spPr>
        <p:txBody>
          <a:bodyPr vert="horz" wrap="square" lIns="91440" tIns="45720" rIns="91440" bIns="45720" anchor="ctr" anchorCtr="0"/>
          <a:p>
            <a:pPr eaLnBrk="1" hangingPunct="1"/>
            <a:r>
              <a:rPr lang="zh-CN" altLang="zh-CN" b="1" dirty="0"/>
              <a:t>Lesson 20 Chris</a:t>
            </a:r>
            <a:r>
              <a:rPr lang="zh-CN" altLang="en-US" b="1" dirty="0"/>
              <a:t>t</a:t>
            </a:r>
            <a:r>
              <a:rPr lang="zh-CN" altLang="zh-CN" b="1" dirty="0"/>
              <a:t>mas Tree</a:t>
            </a:r>
            <a:endParaRPr lang="zh-CN" altLang="zh-CN" b="1" dirty="0"/>
          </a:p>
        </p:txBody>
      </p:sp>
      <p:sp>
        <p:nvSpPr>
          <p:cNvPr id="9219" name="Rectangle 3"/>
          <p:cNvSpPr>
            <a:spLocks noGrp="1"/>
          </p:cNvSpPr>
          <p:nvPr>
            <p:ph idx="1"/>
          </p:nvPr>
        </p:nvSpPr>
        <p:spPr>
          <a:xfrm>
            <a:off x="539750" y="908050"/>
            <a:ext cx="8208963" cy="5400675"/>
          </a:xfrm>
        </p:spPr>
        <p:txBody>
          <a:bodyPr vert="horz" wrap="square" lIns="91440" tIns="45720" rIns="91440" bIns="45720" anchor="t" anchorCtr="0"/>
          <a:p>
            <a:pPr eaLnBrk="1" hangingPunct="1">
              <a:buNone/>
            </a:pPr>
            <a:r>
              <a:rPr lang="zh-CN" altLang="zh-CN" sz="4000" b="1" dirty="0"/>
              <a:t>Fill in the blanks</a:t>
            </a:r>
            <a:endParaRPr lang="zh-CN" altLang="zh-CN" sz="4000" b="1" dirty="0"/>
          </a:p>
          <a:p>
            <a:pPr eaLnBrk="1" hangingPunct="1">
              <a:buNone/>
            </a:pPr>
            <a:r>
              <a:rPr lang="zh-CN" altLang="zh-CN" sz="4000" b="1" dirty="0"/>
              <a:t>1.Yesterday my dad _____ a Christmas tree.</a:t>
            </a:r>
            <a:endParaRPr lang="zh-CN" altLang="zh-CN" sz="4000" b="1" dirty="0"/>
          </a:p>
          <a:p>
            <a:pPr eaLnBrk="1" hangingPunct="1">
              <a:buNone/>
            </a:pPr>
            <a:r>
              <a:rPr lang="zh-CN" altLang="zh-CN" sz="4000" b="1" dirty="0"/>
              <a:t>5.Let’s __ up_______________.! </a:t>
            </a:r>
            <a:endParaRPr lang="zh-CN" altLang="zh-CN" sz="4000" b="1" dirty="0"/>
          </a:p>
          <a:p>
            <a:pPr eaLnBrk="1" hangingPunct="1">
              <a:buNone/>
            </a:pPr>
            <a:r>
              <a:rPr lang="zh-CN" altLang="en-US" sz="4000" b="1" dirty="0"/>
              <a:t>让我们装饰一棵圣诞树</a:t>
            </a:r>
            <a:endParaRPr lang="zh-CN" altLang="en-US" sz="4000" b="1" dirty="0"/>
          </a:p>
          <a:p>
            <a:pPr eaLnBrk="1" hangingPunct="1">
              <a:buNone/>
            </a:pPr>
            <a:r>
              <a:rPr lang="zh-CN" altLang="zh-CN" sz="4000" b="1" dirty="0"/>
              <a:t>2.Let’s put ___up.</a:t>
            </a:r>
            <a:r>
              <a:rPr lang="zh-CN" altLang="en-US" sz="4000" b="1" dirty="0"/>
              <a:t>让我们装饰它。</a:t>
            </a:r>
            <a:endParaRPr lang="zh-CN" altLang="en-US" sz="4000" b="1" dirty="0"/>
          </a:p>
          <a:p>
            <a:pPr eaLnBrk="1" hangingPunct="1">
              <a:buNone/>
            </a:pPr>
            <a:r>
              <a:rPr lang="zh-CN" altLang="zh-CN" sz="4000" b="1" dirty="0"/>
              <a:t>3.The star always ____ on top!</a:t>
            </a:r>
            <a:endParaRPr lang="zh-CN" altLang="zh-CN" sz="4000" b="1" dirty="0"/>
          </a:p>
          <a:p>
            <a:pPr eaLnBrk="1" hangingPunct="1">
              <a:buNone/>
            </a:pPr>
            <a:r>
              <a:rPr lang="zh-CN" altLang="zh-CN" sz="4000" b="1" dirty="0"/>
              <a:t>4. There! It’s _____!</a:t>
            </a:r>
            <a:endParaRPr lang="zh-CN" altLang="zh-CN" sz="4000" b="1" dirty="0"/>
          </a:p>
          <a:p>
            <a:pPr eaLnBrk="1" hangingPunct="1">
              <a:buNone/>
            </a:pPr>
            <a:endParaRPr lang="zh-CN" altLang="zh-CN" sz="4000" b="1" dirty="0"/>
          </a:p>
          <a:p>
            <a:pPr eaLnBrk="1" hangingPunct="1">
              <a:buNone/>
            </a:pPr>
            <a:endParaRPr lang="zh-CN" altLang="zh-CN" sz="4000" b="1" dirty="0"/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Rectangle 2"/>
          <p:cNvSpPr>
            <a:spLocks noGrp="1"/>
          </p:cNvSpPr>
          <p:nvPr>
            <p:ph type="title"/>
          </p:nvPr>
        </p:nvSpPr>
        <p:spPr>
          <a:xfrm>
            <a:off x="468313" y="115888"/>
            <a:ext cx="8229600" cy="1143000"/>
          </a:xfrm>
        </p:spPr>
        <p:txBody>
          <a:bodyPr vert="horz" wrap="square" lIns="91440" tIns="45720" rIns="91440" bIns="45720" anchor="ctr" anchorCtr="0"/>
          <a:p>
            <a:pPr eaLnBrk="1" hangingPunct="1"/>
            <a:r>
              <a:rPr lang="zh-CN" altLang="en-US" dirty="0"/>
              <a:t>一般过去时</a:t>
            </a:r>
            <a:endParaRPr lang="zh-CN" altLang="en-US" dirty="0"/>
          </a:p>
        </p:txBody>
      </p:sp>
      <p:sp>
        <p:nvSpPr>
          <p:cNvPr id="10244" name="Text Box 4"/>
          <p:cNvSpPr txBox="1"/>
          <p:nvPr/>
        </p:nvSpPr>
        <p:spPr>
          <a:xfrm>
            <a:off x="1042988" y="1125538"/>
            <a:ext cx="7704137" cy="423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动词变为过去式：</a:t>
            </a:r>
            <a:endParaRPr lang="zh-CN" altLang="en-US" sz="3200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zh-CN" sz="3200" dirty="0">
                <a:latin typeface="Arial" panose="020B0604020202020204" pitchFamily="34" charset="0"/>
              </a:rPr>
              <a:t>walk---walk</a:t>
            </a:r>
            <a:r>
              <a:rPr lang="zh-CN" altLang="zh-CN" sz="3200" dirty="0">
                <a:solidFill>
                  <a:srgbClr val="CC0000"/>
                </a:solidFill>
                <a:latin typeface="Arial" panose="020B0604020202020204" pitchFamily="34" charset="0"/>
              </a:rPr>
              <a:t>ed</a:t>
            </a:r>
            <a:r>
              <a:rPr lang="zh-CN" altLang="zh-CN" sz="3200" dirty="0">
                <a:latin typeface="Arial" panose="020B0604020202020204" pitchFamily="34" charset="0"/>
              </a:rPr>
              <a:t>      </a:t>
            </a:r>
            <a:r>
              <a:rPr lang="zh-CN" altLang="en-US" sz="3200" dirty="0">
                <a:latin typeface="Arial" panose="020B0604020202020204" pitchFamily="34" charset="0"/>
              </a:rPr>
              <a:t>       </a:t>
            </a:r>
            <a:r>
              <a:rPr lang="zh-CN" altLang="zh-CN" sz="3200" dirty="0">
                <a:latin typeface="Arial" panose="020B0604020202020204" pitchFamily="34" charset="0"/>
              </a:rPr>
              <a:t>buy---b</a:t>
            </a:r>
            <a:r>
              <a:rPr lang="zh-CN" altLang="zh-CN" sz="3200" dirty="0">
                <a:solidFill>
                  <a:srgbClr val="CC0000"/>
                </a:solidFill>
                <a:latin typeface="Arial" panose="020B0604020202020204" pitchFamily="34" charset="0"/>
              </a:rPr>
              <a:t>ought</a:t>
            </a:r>
            <a:r>
              <a:rPr lang="zh-CN" altLang="zh-CN" sz="3200" dirty="0">
                <a:latin typeface="Arial" panose="020B0604020202020204" pitchFamily="34" charset="0"/>
              </a:rPr>
              <a:t>  </a:t>
            </a:r>
            <a:endParaRPr lang="zh-CN" altLang="zh-CN" sz="3200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zh-CN" sz="3200" dirty="0">
                <a:latin typeface="Arial" panose="020B0604020202020204" pitchFamily="34" charset="0"/>
              </a:rPr>
              <a:t> bring---br</a:t>
            </a:r>
            <a:r>
              <a:rPr lang="zh-CN" altLang="zh-CN" sz="3200" dirty="0">
                <a:solidFill>
                  <a:srgbClr val="CC0000"/>
                </a:solidFill>
                <a:latin typeface="Arial" panose="020B0604020202020204" pitchFamily="34" charset="0"/>
              </a:rPr>
              <a:t>ought</a:t>
            </a:r>
            <a:r>
              <a:rPr lang="zh-CN" altLang="zh-CN" sz="3200" dirty="0">
                <a:latin typeface="Arial" panose="020B0604020202020204" pitchFamily="34" charset="0"/>
              </a:rPr>
              <a:t>   </a:t>
            </a:r>
            <a:r>
              <a:rPr lang="zh-CN" altLang="en-US" sz="3200" dirty="0">
                <a:latin typeface="Arial" panose="020B0604020202020204" pitchFamily="34" charset="0"/>
              </a:rPr>
              <a:t>       </a:t>
            </a:r>
            <a:r>
              <a:rPr lang="zh-CN" altLang="zh-CN" sz="3200" dirty="0">
                <a:latin typeface="Arial" panose="020B0604020202020204" pitchFamily="34" charset="0"/>
              </a:rPr>
              <a:t>see---s</a:t>
            </a:r>
            <a:r>
              <a:rPr lang="zh-CN" altLang="zh-CN" sz="3200" dirty="0">
                <a:solidFill>
                  <a:srgbClr val="CC0000"/>
                </a:solidFill>
                <a:latin typeface="Arial" panose="020B0604020202020204" pitchFamily="34" charset="0"/>
              </a:rPr>
              <a:t>aw</a:t>
            </a:r>
            <a:r>
              <a:rPr lang="zh-CN" altLang="zh-CN" sz="3200" dirty="0">
                <a:latin typeface="Arial" panose="020B0604020202020204" pitchFamily="34" charset="0"/>
              </a:rPr>
              <a:t> </a:t>
            </a:r>
            <a:endParaRPr lang="zh-CN" altLang="zh-CN" sz="3200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zh-CN" sz="3200" dirty="0">
                <a:latin typeface="Arial" panose="020B0604020202020204" pitchFamily="34" charset="0"/>
              </a:rPr>
              <a:t> go---</a:t>
            </a:r>
            <a:r>
              <a:rPr lang="zh-CN" altLang="zh-CN" sz="3200" dirty="0">
                <a:solidFill>
                  <a:srgbClr val="CC0000"/>
                </a:solidFill>
                <a:latin typeface="Arial" panose="020B0604020202020204" pitchFamily="34" charset="0"/>
              </a:rPr>
              <a:t>went</a:t>
            </a:r>
            <a:r>
              <a:rPr lang="zh-CN" altLang="zh-CN" sz="3200" dirty="0">
                <a:latin typeface="Arial" panose="020B0604020202020204" pitchFamily="34" charset="0"/>
              </a:rPr>
              <a:t>            </a:t>
            </a:r>
            <a:r>
              <a:rPr lang="zh-CN" altLang="en-US" sz="3200" dirty="0">
                <a:latin typeface="Arial" panose="020B0604020202020204" pitchFamily="34" charset="0"/>
              </a:rPr>
              <a:t>       </a:t>
            </a:r>
            <a:r>
              <a:rPr lang="zh-CN" altLang="zh-CN" sz="3200" dirty="0">
                <a:latin typeface="Arial" panose="020B0604020202020204" pitchFamily="34" charset="0"/>
              </a:rPr>
              <a:t>sing---s</a:t>
            </a:r>
            <a:r>
              <a:rPr lang="zh-CN" altLang="zh-CN" sz="3200" dirty="0">
                <a:solidFill>
                  <a:srgbClr val="CC0000"/>
                </a:solidFill>
                <a:latin typeface="Arial" panose="020B0604020202020204" pitchFamily="34" charset="0"/>
              </a:rPr>
              <a:t>a</a:t>
            </a:r>
            <a:r>
              <a:rPr lang="zh-CN" altLang="zh-CN" sz="3200" dirty="0">
                <a:latin typeface="Arial" panose="020B0604020202020204" pitchFamily="34" charset="0"/>
              </a:rPr>
              <a:t>ng </a:t>
            </a:r>
            <a:endParaRPr lang="zh-CN" altLang="zh-CN" sz="3200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zh-CN" sz="3200" dirty="0">
                <a:latin typeface="Arial" panose="020B0604020202020204" pitchFamily="34" charset="0"/>
              </a:rPr>
              <a:t> teach---t</a:t>
            </a:r>
            <a:r>
              <a:rPr lang="zh-CN" altLang="zh-CN" sz="3200" dirty="0">
                <a:solidFill>
                  <a:srgbClr val="CC0000"/>
                </a:solidFill>
                <a:latin typeface="Arial" panose="020B0604020202020204" pitchFamily="34" charset="0"/>
              </a:rPr>
              <a:t>aught</a:t>
            </a:r>
            <a:endParaRPr lang="zh-CN" altLang="zh-CN" sz="3200" dirty="0">
              <a:solidFill>
                <a:srgbClr val="CC0000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endParaRPr lang="zh-CN" altLang="zh-CN" sz="3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Rectangle 2"/>
          <p:cNvSpPr>
            <a:spLocks noGrp="1"/>
          </p:cNvSpPr>
          <p:nvPr>
            <p:ph type="title" idx="4294967295"/>
          </p:nvPr>
        </p:nvSpPr>
        <p:spPr>
          <a:xfrm>
            <a:off x="468313" y="115888"/>
            <a:ext cx="8229600" cy="1143000"/>
          </a:xfrm>
        </p:spPr>
        <p:txBody>
          <a:bodyPr vert="horz" wrap="square" lIns="91440" tIns="45720" rIns="91440" bIns="45720" anchor="ctr" anchorCtr="0"/>
          <a:p>
            <a:pPr eaLnBrk="1" hangingPunct="1"/>
            <a:r>
              <a:rPr lang="zh-CN" altLang="en-US" dirty="0"/>
              <a:t>一般过去时</a:t>
            </a:r>
            <a:endParaRPr lang="zh-CN" altLang="en-US" dirty="0"/>
          </a:p>
        </p:txBody>
      </p:sp>
      <p:sp>
        <p:nvSpPr>
          <p:cNvPr id="35843" name="Rectangle 3"/>
          <p:cNvSpPr>
            <a:spLocks noGrp="1"/>
          </p:cNvSpPr>
          <p:nvPr>
            <p:ph type="body" idx="4294967295"/>
          </p:nvPr>
        </p:nvSpPr>
        <p:spPr>
          <a:xfrm>
            <a:off x="0" y="4508500"/>
            <a:ext cx="9144000" cy="2117725"/>
          </a:xfrm>
        </p:spPr>
        <p:txBody>
          <a:bodyPr vert="horz" wrap="square" lIns="91440" tIns="45720" rIns="91440" bIns="45720" anchor="t" anchorCtr="0"/>
          <a:p>
            <a:pPr eaLnBrk="1" hangingPunct="1">
              <a:buNone/>
            </a:pPr>
            <a:r>
              <a:rPr lang="zh-CN" altLang="en-US" dirty="0"/>
              <a:t>句子结构：主语</a:t>
            </a:r>
            <a:r>
              <a:rPr lang="zh-CN" altLang="zh-CN" dirty="0"/>
              <a:t>+</a:t>
            </a:r>
            <a:r>
              <a:rPr lang="zh-CN" altLang="en-US" dirty="0"/>
              <a:t>动词过去式</a:t>
            </a:r>
            <a:r>
              <a:rPr lang="zh-CN" altLang="zh-CN" dirty="0"/>
              <a:t>+</a:t>
            </a:r>
            <a:r>
              <a:rPr lang="zh-CN" altLang="en-US" dirty="0"/>
              <a:t>其它</a:t>
            </a:r>
            <a:endParaRPr lang="zh-CN" altLang="en-US" dirty="0"/>
          </a:p>
          <a:p>
            <a:pPr eaLnBrk="1" hangingPunct="1">
              <a:buNone/>
            </a:pPr>
            <a:r>
              <a:rPr lang="zh-CN" altLang="zh-CN" dirty="0"/>
              <a:t> </a:t>
            </a:r>
            <a:endParaRPr lang="zh-CN" altLang="zh-CN" dirty="0"/>
          </a:p>
          <a:p>
            <a:pPr eaLnBrk="1" hangingPunct="1">
              <a:buNone/>
            </a:pPr>
            <a:r>
              <a:rPr lang="zh-CN" altLang="zh-CN" dirty="0"/>
              <a:t>                Danny     walked     to school yesterday.</a:t>
            </a:r>
            <a:endParaRPr lang="zh-CN" altLang="zh-CN" dirty="0"/>
          </a:p>
        </p:txBody>
      </p:sp>
      <p:sp>
        <p:nvSpPr>
          <p:cNvPr id="10245" name="Line 5"/>
          <p:cNvSpPr/>
          <p:nvPr/>
        </p:nvSpPr>
        <p:spPr>
          <a:xfrm>
            <a:off x="2411413" y="5157788"/>
            <a:ext cx="0" cy="647700"/>
          </a:xfrm>
          <a:prstGeom prst="line">
            <a:avLst/>
          </a:prstGeom>
          <a:ln w="57150" cap="flat" cmpd="sng">
            <a:solidFill>
              <a:srgbClr val="CC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0246" name="Line 6"/>
          <p:cNvSpPr/>
          <p:nvPr/>
        </p:nvSpPr>
        <p:spPr>
          <a:xfrm>
            <a:off x="4211638" y="5084763"/>
            <a:ext cx="0" cy="649287"/>
          </a:xfrm>
          <a:prstGeom prst="line">
            <a:avLst/>
          </a:prstGeom>
          <a:ln w="57150" cap="flat" cmpd="sng">
            <a:solidFill>
              <a:srgbClr val="CC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5847" name="Text Box 7"/>
          <p:cNvSpPr txBox="1"/>
          <p:nvPr/>
        </p:nvSpPr>
        <p:spPr>
          <a:xfrm>
            <a:off x="1547813" y="981075"/>
            <a:ext cx="6119812" cy="3743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indent="-342900">
              <a:spcBef>
                <a:spcPct val="50000"/>
              </a:spcBef>
              <a:buNone/>
            </a:pPr>
            <a:r>
              <a:rPr lang="zh-CN" altLang="en-US" sz="2400" b="1" dirty="0">
                <a:latin typeface="Arial" panose="020B0604020202020204" pitchFamily="34" charset="0"/>
              </a:rPr>
              <a:t>动词变化规则：</a:t>
            </a:r>
            <a:endParaRPr lang="zh-CN" altLang="en-US" sz="2400" b="1" dirty="0">
              <a:latin typeface="Arial" panose="020B0604020202020204" pitchFamily="34" charset="0"/>
            </a:endParaRPr>
          </a:p>
          <a:p>
            <a:pPr marL="342900" indent="-342900">
              <a:spcBef>
                <a:spcPct val="50000"/>
              </a:spcBef>
              <a:buClrTx/>
              <a:buFontTx/>
              <a:buAutoNum type="arabicPeriod"/>
            </a:pPr>
            <a:r>
              <a:rPr lang="zh-CN" altLang="zh-CN" sz="2400" b="1" dirty="0">
                <a:solidFill>
                  <a:srgbClr val="CC00CC"/>
                </a:solidFill>
                <a:latin typeface="Arial" panose="020B0604020202020204" pitchFamily="34" charset="0"/>
              </a:rPr>
              <a:t>+ed</a:t>
            </a:r>
            <a:endParaRPr lang="zh-CN" altLang="zh-CN" sz="2400" b="1" dirty="0">
              <a:solidFill>
                <a:srgbClr val="CC00CC"/>
              </a:solidFill>
              <a:latin typeface="Arial" panose="020B0604020202020204" pitchFamily="34" charset="0"/>
            </a:endParaRPr>
          </a:p>
          <a:p>
            <a:pPr marL="342900" indent="-342900">
              <a:spcBef>
                <a:spcPct val="50000"/>
              </a:spcBef>
              <a:buClrTx/>
              <a:buFontTx/>
              <a:buAutoNum type="arabicPeriod"/>
            </a:pPr>
            <a:r>
              <a:rPr lang="zh-CN" altLang="en-US" sz="2400" b="1" dirty="0">
                <a:solidFill>
                  <a:srgbClr val="CC00CC"/>
                </a:solidFill>
                <a:latin typeface="Arial" panose="020B0604020202020204" pitchFamily="34" charset="0"/>
              </a:rPr>
              <a:t>以</a:t>
            </a:r>
            <a:r>
              <a:rPr lang="zh-CN" altLang="zh-CN" sz="2400" b="1" dirty="0">
                <a:solidFill>
                  <a:srgbClr val="CC00CC"/>
                </a:solidFill>
                <a:latin typeface="Arial" panose="020B0604020202020204" pitchFamily="34" charset="0"/>
              </a:rPr>
              <a:t>e</a:t>
            </a:r>
            <a:r>
              <a:rPr lang="zh-CN" altLang="en-US" sz="2400" b="1" dirty="0">
                <a:solidFill>
                  <a:srgbClr val="CC00CC"/>
                </a:solidFill>
                <a:latin typeface="Arial" panose="020B0604020202020204" pitchFamily="34" charset="0"/>
              </a:rPr>
              <a:t>结尾</a:t>
            </a:r>
            <a:r>
              <a:rPr lang="zh-CN" altLang="zh-CN" sz="2400" b="1" dirty="0">
                <a:solidFill>
                  <a:srgbClr val="CC00CC"/>
                </a:solidFill>
                <a:latin typeface="Arial" panose="020B0604020202020204" pitchFamily="34" charset="0"/>
              </a:rPr>
              <a:t>+d</a:t>
            </a:r>
            <a:r>
              <a:rPr lang="zh-CN" altLang="en-US" sz="2400" b="1" dirty="0">
                <a:solidFill>
                  <a:srgbClr val="CC00CC"/>
                </a:solidFill>
                <a:latin typeface="Arial" panose="020B0604020202020204" pitchFamily="34" charset="0"/>
              </a:rPr>
              <a:t>：</a:t>
            </a:r>
            <a:r>
              <a:rPr lang="zh-CN" altLang="zh-CN" sz="2400" b="1" dirty="0">
                <a:solidFill>
                  <a:srgbClr val="CC00CC"/>
                </a:solidFill>
                <a:latin typeface="Arial" panose="020B0604020202020204" pitchFamily="34" charset="0"/>
              </a:rPr>
              <a:t>like</a:t>
            </a:r>
            <a:endParaRPr lang="zh-CN" altLang="zh-CN" sz="2400" b="1" dirty="0">
              <a:solidFill>
                <a:srgbClr val="CC00CC"/>
              </a:solidFill>
              <a:latin typeface="Arial" panose="020B0604020202020204" pitchFamily="34" charset="0"/>
            </a:endParaRPr>
          </a:p>
          <a:p>
            <a:pPr marL="342900" indent="-342900">
              <a:spcBef>
                <a:spcPct val="50000"/>
              </a:spcBef>
              <a:buClrTx/>
              <a:buFontTx/>
              <a:buAutoNum type="arabicPeriod"/>
            </a:pPr>
            <a:r>
              <a:rPr lang="zh-CN" altLang="en-US" sz="2400" b="1" dirty="0">
                <a:solidFill>
                  <a:srgbClr val="CC00CC"/>
                </a:solidFill>
                <a:latin typeface="Arial" panose="020B0604020202020204" pitchFamily="34" charset="0"/>
              </a:rPr>
              <a:t>辅音</a:t>
            </a:r>
            <a:r>
              <a:rPr lang="zh-CN" altLang="zh-CN" sz="2400" b="1" dirty="0">
                <a:solidFill>
                  <a:srgbClr val="CC00CC"/>
                </a:solidFill>
                <a:latin typeface="Arial" panose="020B0604020202020204" pitchFamily="34" charset="0"/>
              </a:rPr>
              <a:t>+y</a:t>
            </a:r>
            <a:r>
              <a:rPr lang="zh-CN" altLang="en-US" sz="2400" b="1" dirty="0">
                <a:solidFill>
                  <a:srgbClr val="CC00CC"/>
                </a:solidFill>
                <a:latin typeface="Arial" panose="020B0604020202020204" pitchFamily="34" charset="0"/>
              </a:rPr>
              <a:t>结尾，变</a:t>
            </a:r>
            <a:r>
              <a:rPr lang="zh-CN" altLang="zh-CN" sz="2400" b="1" dirty="0">
                <a:solidFill>
                  <a:srgbClr val="CC00CC"/>
                </a:solidFill>
                <a:latin typeface="Arial" panose="020B0604020202020204" pitchFamily="34" charset="0"/>
              </a:rPr>
              <a:t>y</a:t>
            </a:r>
            <a:r>
              <a:rPr lang="zh-CN" altLang="en-US" sz="2400" b="1" dirty="0">
                <a:solidFill>
                  <a:srgbClr val="CC00CC"/>
                </a:solidFill>
                <a:latin typeface="Arial" panose="020B0604020202020204" pitchFamily="34" charset="0"/>
              </a:rPr>
              <a:t>为</a:t>
            </a:r>
            <a:r>
              <a:rPr lang="zh-CN" altLang="zh-CN" sz="2400" b="1" dirty="0">
                <a:solidFill>
                  <a:srgbClr val="CC00CC"/>
                </a:solidFill>
                <a:latin typeface="Arial" panose="020B0604020202020204" pitchFamily="34" charset="0"/>
              </a:rPr>
              <a:t>i+es</a:t>
            </a:r>
            <a:r>
              <a:rPr lang="zh-CN" altLang="en-US" sz="2400" b="1" dirty="0">
                <a:solidFill>
                  <a:srgbClr val="CC00CC"/>
                </a:solidFill>
                <a:latin typeface="Arial" panose="020B0604020202020204" pitchFamily="34" charset="0"/>
              </a:rPr>
              <a:t>：</a:t>
            </a:r>
            <a:r>
              <a:rPr lang="zh-CN" altLang="zh-CN" sz="2400" b="1" dirty="0">
                <a:solidFill>
                  <a:srgbClr val="CC00CC"/>
                </a:solidFill>
                <a:latin typeface="Arial" panose="020B0604020202020204" pitchFamily="34" charset="0"/>
              </a:rPr>
              <a:t>study</a:t>
            </a:r>
            <a:endParaRPr lang="zh-CN" altLang="zh-CN" sz="2400" b="1" dirty="0">
              <a:solidFill>
                <a:srgbClr val="CC00CC"/>
              </a:solidFill>
              <a:latin typeface="Arial" panose="020B0604020202020204" pitchFamily="34" charset="0"/>
            </a:endParaRPr>
          </a:p>
          <a:p>
            <a:pPr marL="342900" indent="-342900">
              <a:spcBef>
                <a:spcPct val="50000"/>
              </a:spcBef>
              <a:buClrTx/>
              <a:buFontTx/>
              <a:buAutoNum type="arabicPeriod"/>
            </a:pPr>
            <a:r>
              <a:rPr lang="zh-CN" altLang="en-US" sz="2400" b="1" dirty="0">
                <a:solidFill>
                  <a:srgbClr val="CC00CC"/>
                </a:solidFill>
                <a:latin typeface="Arial" panose="020B0604020202020204" pitchFamily="34" charset="0"/>
              </a:rPr>
              <a:t>辅元辅结尾双写</a:t>
            </a:r>
            <a:r>
              <a:rPr lang="zh-CN" altLang="zh-CN" sz="2400" b="1" dirty="0">
                <a:solidFill>
                  <a:srgbClr val="CC00CC"/>
                </a:solidFill>
                <a:latin typeface="Arial" panose="020B0604020202020204" pitchFamily="34" charset="0"/>
              </a:rPr>
              <a:t>+ed</a:t>
            </a:r>
            <a:r>
              <a:rPr lang="zh-CN" altLang="en-US" sz="2400" b="1" dirty="0">
                <a:solidFill>
                  <a:srgbClr val="CC00CC"/>
                </a:solidFill>
                <a:latin typeface="Arial" panose="020B0604020202020204" pitchFamily="34" charset="0"/>
              </a:rPr>
              <a:t>：</a:t>
            </a:r>
            <a:r>
              <a:rPr lang="zh-CN" altLang="zh-CN" sz="2400" b="1" dirty="0">
                <a:solidFill>
                  <a:srgbClr val="CC00CC"/>
                </a:solidFill>
                <a:latin typeface="Arial" panose="020B0604020202020204" pitchFamily="34" charset="0"/>
              </a:rPr>
              <a:t>plan</a:t>
            </a:r>
            <a:endParaRPr lang="zh-CN" altLang="zh-CN" sz="2400" b="1" dirty="0">
              <a:solidFill>
                <a:srgbClr val="CC00CC"/>
              </a:solidFill>
              <a:latin typeface="Arial" panose="020B0604020202020204" pitchFamily="34" charset="0"/>
            </a:endParaRPr>
          </a:p>
          <a:p>
            <a:pPr marL="342900" indent="-342900">
              <a:spcBef>
                <a:spcPct val="50000"/>
              </a:spcBef>
              <a:buClrTx/>
              <a:buFontTx/>
              <a:buAutoNum type="arabicPeriod"/>
            </a:pPr>
            <a:r>
              <a:rPr lang="zh-CN" altLang="en-US" sz="2400" b="1" dirty="0">
                <a:solidFill>
                  <a:srgbClr val="CC00CC"/>
                </a:solidFill>
                <a:latin typeface="Arial" panose="020B0604020202020204" pitchFamily="34" charset="0"/>
              </a:rPr>
              <a:t>不规则变化</a:t>
            </a:r>
            <a:endParaRPr lang="zh-CN" altLang="en-US" sz="2400" b="1" dirty="0">
              <a:solidFill>
                <a:srgbClr val="CC00CC"/>
              </a:solidFill>
              <a:latin typeface="Arial" panose="020B0604020202020204" pitchFamily="34" charset="0"/>
            </a:endParaRPr>
          </a:p>
          <a:p>
            <a:pPr marL="342900" indent="-342900">
              <a:spcBef>
                <a:spcPct val="50000"/>
              </a:spcBef>
              <a:buClrTx/>
              <a:buFontTx/>
              <a:buAutoNum type="arabicPeriod"/>
            </a:pPr>
            <a:endParaRPr lang="zh-CN" altLang="zh-CN" sz="2400" b="1" dirty="0">
              <a:solidFill>
                <a:srgbClr val="CC00CC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843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charRg st="19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5843">
                                            <p:txEl>
                                              <p:charRg st="19" end="7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Rectangle 2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3816350" cy="1143000"/>
          </a:xfrm>
        </p:spPr>
        <p:txBody>
          <a:bodyPr vert="horz" wrap="square" lIns="91440" tIns="45720" rIns="91440" bIns="45720" anchor="ctr" anchorCtr="0"/>
          <a:p>
            <a:pPr eaLnBrk="1" hangingPunct="1"/>
            <a:r>
              <a:rPr lang="zh-CN" altLang="zh-CN" dirty="0"/>
              <a:t>Translation</a:t>
            </a:r>
            <a:endParaRPr lang="zh-CN" altLang="zh-CN" dirty="0"/>
          </a:p>
        </p:txBody>
      </p:sp>
      <p:sp>
        <p:nvSpPr>
          <p:cNvPr id="36867" name="Rectangle 3"/>
          <p:cNvSpPr>
            <a:spLocks noGrp="1"/>
          </p:cNvSpPr>
          <p:nvPr>
            <p:ph type="body" idx="4294967295"/>
          </p:nvPr>
        </p:nvSpPr>
        <p:spPr>
          <a:xfrm>
            <a:off x="0" y="1268413"/>
            <a:ext cx="8229600" cy="4525962"/>
          </a:xfrm>
        </p:spPr>
        <p:txBody>
          <a:bodyPr vert="horz" wrap="square" lIns="91440" tIns="45720" rIns="91440" bIns="45720" anchor="t" anchorCtr="0"/>
          <a:p>
            <a:pPr marL="609600" indent="-609600" eaLnBrk="1" hangingPunct="1">
              <a:buFontTx/>
              <a:buAutoNum type="arabicPeriod"/>
            </a:pPr>
            <a:r>
              <a:rPr lang="zh-CN" altLang="en-US" dirty="0"/>
              <a:t>昨天我唱了圣诞歌。</a:t>
            </a:r>
            <a:endParaRPr lang="zh-CN" altLang="en-US" dirty="0"/>
          </a:p>
          <a:p>
            <a:pPr marL="609600" indent="-609600" eaLnBrk="1" hangingPunct="1">
              <a:buFontTx/>
              <a:buNone/>
            </a:pPr>
            <a:endParaRPr lang="zh-CN" altLang="en-US" dirty="0"/>
          </a:p>
          <a:p>
            <a:pPr marL="609600" indent="-609600" eaLnBrk="1" hangingPunct="1">
              <a:buFontTx/>
              <a:buNone/>
            </a:pPr>
            <a:endParaRPr lang="zh-CN" altLang="en-US" dirty="0"/>
          </a:p>
          <a:p>
            <a:pPr marL="609600" indent="-609600" eaLnBrk="1" hangingPunct="1">
              <a:buFontTx/>
              <a:buNone/>
            </a:pPr>
            <a:endParaRPr lang="zh-CN" altLang="zh-CN" dirty="0"/>
          </a:p>
          <a:p>
            <a:pPr marL="609600" indent="-609600" eaLnBrk="1" hangingPunct="1">
              <a:buFontTx/>
              <a:buNone/>
            </a:pPr>
            <a:r>
              <a:rPr lang="en-US" altLang="zh-CN"/>
              <a:t>2.   </a:t>
            </a:r>
            <a:r>
              <a:rPr lang="zh-CN" altLang="en-US" dirty="0"/>
              <a:t>上周</a:t>
            </a:r>
            <a:r>
              <a:rPr lang="zh-CN" altLang="zh-CN" dirty="0"/>
              <a:t>Tom</a:t>
            </a:r>
            <a:r>
              <a:rPr lang="zh-CN" altLang="en-US" dirty="0"/>
              <a:t>看见了他的老师。</a:t>
            </a:r>
            <a:endParaRPr lang="zh-CN" altLang="en-US" dirty="0"/>
          </a:p>
          <a:p>
            <a:pPr marL="609600" indent="-609600" eaLnBrk="1" hangingPunct="1">
              <a:buFontTx/>
              <a:buAutoNum type="arabicPeriod"/>
            </a:pPr>
            <a:endParaRPr lang="zh-CN" altLang="zh-CN" dirty="0"/>
          </a:p>
          <a:p>
            <a:pPr marL="609600" indent="-609600" eaLnBrk="1" hangingPunct="1">
              <a:buFontTx/>
              <a:buAutoNum type="arabicPeriod"/>
            </a:pPr>
            <a:endParaRPr lang="zh-CN" altLang="zh-CN" dirty="0"/>
          </a:p>
          <a:p>
            <a:pPr marL="609600" indent="-609600" eaLnBrk="1" hangingPunct="1">
              <a:buFontTx/>
              <a:buNone/>
            </a:pPr>
            <a:endParaRPr lang="zh-CN" altLang="en-US" dirty="0"/>
          </a:p>
          <a:p>
            <a:pPr marL="609600" indent="-609600" eaLnBrk="1" hangingPunct="1">
              <a:buFontTx/>
              <a:buNone/>
            </a:pPr>
            <a:endParaRPr lang="zh-CN" altLang="en-US" dirty="0"/>
          </a:p>
        </p:txBody>
      </p:sp>
      <p:sp>
        <p:nvSpPr>
          <p:cNvPr id="36868" name="Text Box 4"/>
          <p:cNvSpPr txBox="1"/>
          <p:nvPr/>
        </p:nvSpPr>
        <p:spPr>
          <a:xfrm>
            <a:off x="539750" y="1989138"/>
            <a:ext cx="792003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3600" b="1" dirty="0">
                <a:solidFill>
                  <a:srgbClr val="006600"/>
                </a:solidFill>
                <a:latin typeface="Arial" panose="020B0604020202020204" pitchFamily="34" charset="0"/>
              </a:rPr>
              <a:t>I </a:t>
            </a:r>
            <a:r>
              <a:rPr lang="zh-CN" altLang="zh-CN" sz="3600" b="1" dirty="0">
                <a:solidFill>
                  <a:srgbClr val="CC0000"/>
                </a:solidFill>
                <a:latin typeface="Arial" panose="020B0604020202020204" pitchFamily="34" charset="0"/>
              </a:rPr>
              <a:t>sang</a:t>
            </a:r>
            <a:r>
              <a:rPr lang="zh-CN" altLang="zh-CN" sz="3600" b="1" dirty="0">
                <a:solidFill>
                  <a:srgbClr val="006600"/>
                </a:solidFill>
                <a:latin typeface="Arial" panose="020B0604020202020204" pitchFamily="34" charset="0"/>
              </a:rPr>
              <a:t> Christmas songs yesterday.</a:t>
            </a:r>
            <a:endParaRPr lang="zh-CN" altLang="zh-CN" sz="3600" b="1" dirty="0">
              <a:solidFill>
                <a:srgbClr val="006600"/>
              </a:solidFill>
              <a:latin typeface="Arial" panose="020B0604020202020204" pitchFamily="34" charset="0"/>
            </a:endParaRPr>
          </a:p>
        </p:txBody>
      </p:sp>
      <p:sp>
        <p:nvSpPr>
          <p:cNvPr id="11269" name="Text Box 5"/>
          <p:cNvSpPr txBox="1"/>
          <p:nvPr/>
        </p:nvSpPr>
        <p:spPr>
          <a:xfrm>
            <a:off x="250825" y="4437063"/>
            <a:ext cx="6875463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3200" b="1" dirty="0">
                <a:solidFill>
                  <a:srgbClr val="006600"/>
                </a:solidFill>
                <a:latin typeface="Arial" panose="020B0604020202020204" pitchFamily="34" charset="0"/>
              </a:rPr>
              <a:t>Tom </a:t>
            </a:r>
            <a:r>
              <a:rPr lang="zh-CN" altLang="zh-CN" sz="3200" b="1" dirty="0">
                <a:solidFill>
                  <a:srgbClr val="CC0000"/>
                </a:solidFill>
                <a:latin typeface="Arial" panose="020B0604020202020204" pitchFamily="34" charset="0"/>
              </a:rPr>
              <a:t>saw</a:t>
            </a:r>
            <a:r>
              <a:rPr lang="zh-CN" altLang="zh-CN" sz="3200" b="1" dirty="0">
                <a:solidFill>
                  <a:srgbClr val="006600"/>
                </a:solidFill>
                <a:latin typeface="Arial" panose="020B0604020202020204" pitchFamily="34" charset="0"/>
              </a:rPr>
              <a:t> his teacher last week.</a:t>
            </a:r>
            <a:endParaRPr lang="zh-CN" altLang="zh-CN" sz="3200" b="1" dirty="0">
              <a:solidFill>
                <a:srgbClr val="0066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867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charRg st="13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6867">
                                            <p:txEl>
                                              <p:charRg st="13" end="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6868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8" grpId="0" build="allAtOnce"/>
      <p:bldP spid="1126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Rectangle 2"/>
          <p:cNvSpPr>
            <a:spLocks noGrp="1"/>
          </p:cNvSpPr>
          <p:nvPr>
            <p:ph type="title"/>
          </p:nvPr>
        </p:nvSpPr>
        <p:spPr>
          <a:xfrm>
            <a:off x="395288" y="188913"/>
            <a:ext cx="3322637" cy="1143000"/>
          </a:xfrm>
        </p:spPr>
        <p:txBody>
          <a:bodyPr vert="horz" wrap="square" lIns="91440" tIns="45720" rIns="91440" bIns="45720" anchor="ctr" anchorCtr="0"/>
          <a:p>
            <a:pPr eaLnBrk="1" hangingPunct="1"/>
            <a:r>
              <a:rPr lang="zh-CN" altLang="zh-CN" sz="4800" b="1" dirty="0">
                <a:solidFill>
                  <a:srgbClr val="006600"/>
                </a:solidFill>
                <a:latin typeface="Comic Sans MS" panose="030F0702030302020204" pitchFamily="66" charset="0"/>
              </a:rPr>
              <a:t>I can say</a:t>
            </a:r>
            <a:endParaRPr lang="zh-CN" altLang="zh-CN" sz="4800" b="1" dirty="0">
              <a:solidFill>
                <a:srgbClr val="006600"/>
              </a:solidFill>
              <a:latin typeface="Comic Sans MS" panose="030F0702030302020204" pitchFamily="66" charset="0"/>
            </a:endParaRPr>
          </a:p>
        </p:txBody>
      </p:sp>
      <p:sp>
        <p:nvSpPr>
          <p:cNvPr id="14339" name="Rectangle 3"/>
          <p:cNvSpPr>
            <a:spLocks noGrp="1"/>
          </p:cNvSpPr>
          <p:nvPr>
            <p:ph idx="1"/>
          </p:nvPr>
        </p:nvSpPr>
        <p:spPr>
          <a:xfrm>
            <a:off x="179388" y="1557338"/>
            <a:ext cx="8964612" cy="4525962"/>
          </a:xfrm>
        </p:spPr>
        <p:txBody>
          <a:bodyPr vert="horz" wrap="square" lIns="91440" tIns="45720" rIns="91440" bIns="45720" anchor="t" anchorCtr="0"/>
          <a:p>
            <a:pPr eaLnBrk="1" hangingPunct="1">
              <a:buNone/>
            </a:pPr>
            <a:r>
              <a:rPr lang="zh-CN" altLang="zh-CN" sz="4000" dirty="0"/>
              <a:t>Danny walked to school.</a:t>
            </a:r>
            <a:endParaRPr lang="zh-CN" altLang="zh-CN" sz="4000" dirty="0"/>
          </a:p>
          <a:p>
            <a:pPr eaLnBrk="1" hangingPunct="1">
              <a:buNone/>
            </a:pPr>
            <a:endParaRPr lang="zh-CN" altLang="zh-CN" sz="4000" dirty="0"/>
          </a:p>
          <a:p>
            <a:pPr eaLnBrk="1" hangingPunct="1">
              <a:buNone/>
            </a:pPr>
            <a:r>
              <a:rPr lang="zh-CN" altLang="zh-CN" sz="4000" dirty="0"/>
              <a:t>Mrs. Smiths bought a carf.</a:t>
            </a:r>
            <a:endParaRPr lang="zh-CN" altLang="zh-CN" sz="4000" dirty="0"/>
          </a:p>
          <a:p>
            <a:pPr eaLnBrk="1" hangingPunct="1">
              <a:buNone/>
            </a:pPr>
            <a:endParaRPr lang="zh-CN" altLang="zh-CN" sz="4000" dirty="0"/>
          </a:p>
          <a:p>
            <a:pPr eaLnBrk="1" hangingPunct="1">
              <a:buNone/>
            </a:pPr>
            <a:r>
              <a:rPr lang="zh-CN" altLang="zh-CN" sz="4000" dirty="0"/>
              <a:t>I brought a Christmas tree to my family</a:t>
            </a:r>
            <a:endParaRPr lang="zh-CN" altLang="zh-CN" sz="4000" dirty="0"/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Rectangle 2"/>
          <p:cNvSpPr>
            <a:spLocks noGrp="1"/>
          </p:cNvSpPr>
          <p:nvPr>
            <p:ph type="title"/>
          </p:nvPr>
        </p:nvSpPr>
        <p:spPr>
          <a:xfrm>
            <a:off x="0" y="0"/>
            <a:ext cx="6659563" cy="1143000"/>
          </a:xfrm>
        </p:spPr>
        <p:txBody>
          <a:bodyPr vert="horz" wrap="square" lIns="91440" tIns="45720" rIns="91440" bIns="45720" anchor="ctr" anchorCtr="0"/>
          <a:p>
            <a:pPr eaLnBrk="1" hangingPunct="1"/>
            <a:r>
              <a:rPr lang="zh-CN" altLang="en-US" sz="4000" b="1" dirty="0"/>
              <a:t>一般现在时（含实义动词时）</a:t>
            </a:r>
            <a:endParaRPr lang="zh-CN" altLang="en-US" sz="4000" b="1" dirty="0"/>
          </a:p>
        </p:txBody>
      </p:sp>
      <p:sp>
        <p:nvSpPr>
          <p:cNvPr id="17411" name="Rectangle 3"/>
          <p:cNvSpPr>
            <a:spLocks noGrp="1"/>
          </p:cNvSpPr>
          <p:nvPr>
            <p:ph idx="1"/>
          </p:nvPr>
        </p:nvSpPr>
        <p:spPr>
          <a:xfrm>
            <a:off x="323850" y="1125538"/>
            <a:ext cx="8229600" cy="4525962"/>
          </a:xfrm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90000"/>
              </a:lnSpc>
              <a:buNone/>
            </a:pPr>
            <a:r>
              <a:rPr lang="zh-CN" altLang="en-US" dirty="0"/>
              <a:t>句子结构：</a:t>
            </a:r>
            <a:endParaRPr lang="zh-CN" altLang="en-US" dirty="0"/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dirty="0"/>
              <a:t>主语（非三单）</a:t>
            </a:r>
            <a:r>
              <a:rPr lang="zh-CN" altLang="zh-CN" dirty="0"/>
              <a:t>+</a:t>
            </a:r>
            <a:r>
              <a:rPr lang="zh-CN" altLang="en-US" dirty="0"/>
              <a:t>动词原形</a:t>
            </a:r>
            <a:r>
              <a:rPr lang="zh-CN" altLang="zh-CN" dirty="0"/>
              <a:t>+</a:t>
            </a:r>
            <a:r>
              <a:rPr lang="zh-CN" altLang="en-US" dirty="0"/>
              <a:t>其它</a:t>
            </a:r>
            <a:endParaRPr lang="zh-CN" altLang="en-US" dirty="0"/>
          </a:p>
          <a:p>
            <a:pPr eaLnBrk="1" hangingPunct="1">
              <a:lnSpc>
                <a:spcPct val="90000"/>
              </a:lnSpc>
              <a:buNone/>
            </a:pPr>
            <a:endParaRPr lang="zh-CN" altLang="zh-CN" dirty="0"/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zh-CN" dirty="0"/>
              <a:t>They                   go     to  school  by  bus.</a:t>
            </a:r>
            <a:endParaRPr lang="zh-CN" altLang="zh-CN" dirty="0"/>
          </a:p>
          <a:p>
            <a:pPr eaLnBrk="1" hangingPunct="1">
              <a:lnSpc>
                <a:spcPct val="90000"/>
              </a:lnSpc>
              <a:buNone/>
            </a:pPr>
            <a:endParaRPr lang="zh-CN" altLang="zh-CN" dirty="0"/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dirty="0"/>
              <a:t>主语（三单）</a:t>
            </a:r>
            <a:r>
              <a:rPr lang="zh-CN" altLang="zh-CN" dirty="0"/>
              <a:t>+</a:t>
            </a:r>
            <a:r>
              <a:rPr lang="zh-CN" altLang="en-US" dirty="0"/>
              <a:t>动词三单形式</a:t>
            </a:r>
            <a:r>
              <a:rPr lang="zh-CN" altLang="zh-CN" dirty="0"/>
              <a:t>+</a:t>
            </a:r>
            <a:r>
              <a:rPr lang="zh-CN" altLang="en-US" dirty="0"/>
              <a:t>其它</a:t>
            </a:r>
            <a:endParaRPr lang="zh-CN" altLang="en-US" dirty="0"/>
          </a:p>
          <a:p>
            <a:pPr eaLnBrk="1" hangingPunct="1">
              <a:lnSpc>
                <a:spcPct val="90000"/>
              </a:lnSpc>
              <a:buNone/>
            </a:pPr>
            <a:endParaRPr lang="zh-CN" altLang="zh-CN" dirty="0"/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zh-CN" dirty="0"/>
              <a:t>Xiaona             goes    to  school  by  car.</a:t>
            </a:r>
            <a:endParaRPr lang="zh-CN" altLang="zh-CN" dirty="0"/>
          </a:p>
        </p:txBody>
      </p:sp>
      <p:sp>
        <p:nvSpPr>
          <p:cNvPr id="17412" name="Line 4"/>
          <p:cNvSpPr/>
          <p:nvPr/>
        </p:nvSpPr>
        <p:spPr>
          <a:xfrm>
            <a:off x="827088" y="4292600"/>
            <a:ext cx="0" cy="720725"/>
          </a:xfrm>
          <a:prstGeom prst="line">
            <a:avLst/>
          </a:prstGeom>
          <a:ln w="57150" cap="flat" cmpd="sng">
            <a:solidFill>
              <a:srgbClr val="CC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7413" name="Line 5"/>
          <p:cNvSpPr/>
          <p:nvPr/>
        </p:nvSpPr>
        <p:spPr>
          <a:xfrm>
            <a:off x="3635375" y="4292600"/>
            <a:ext cx="0" cy="647700"/>
          </a:xfrm>
          <a:prstGeom prst="line">
            <a:avLst/>
          </a:prstGeom>
          <a:ln w="57150" cap="flat" cmpd="sng">
            <a:solidFill>
              <a:srgbClr val="CC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7414" name="Line 6"/>
          <p:cNvSpPr/>
          <p:nvPr/>
        </p:nvSpPr>
        <p:spPr>
          <a:xfrm>
            <a:off x="827088" y="2205038"/>
            <a:ext cx="0" cy="576262"/>
          </a:xfrm>
          <a:prstGeom prst="line">
            <a:avLst/>
          </a:prstGeom>
          <a:ln w="57150" cap="flat" cmpd="sng">
            <a:solidFill>
              <a:srgbClr val="CC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7415" name="Line 7"/>
          <p:cNvSpPr/>
          <p:nvPr/>
        </p:nvSpPr>
        <p:spPr>
          <a:xfrm>
            <a:off x="3635375" y="2205038"/>
            <a:ext cx="0" cy="576262"/>
          </a:xfrm>
          <a:prstGeom prst="line">
            <a:avLst/>
          </a:prstGeom>
          <a:ln w="57150" cap="flat" cmpd="sng">
            <a:solidFill>
              <a:srgbClr val="CC0000"/>
            </a:solidFill>
            <a:prstDash val="solid"/>
            <a:headEnd type="none" w="med" len="med"/>
            <a:tailEnd type="triangle" w="med" len="med"/>
          </a:ln>
        </p:spPr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charRg st="6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1">
                                            <p:txEl>
                                              <p:charRg st="6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charRg st="23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411">
                                            <p:txEl>
                                              <p:charRg st="23" end="7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charRg st="75" end="9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411">
                                            <p:txEl>
                                              <p:charRg st="75" end="9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charRg st="93" end="1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411">
                                            <p:txEl>
                                              <p:charRg st="93" end="1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Rectangle 2"/>
          <p:cNvSpPr>
            <a:spLocks noGrp="1"/>
          </p:cNvSpPr>
          <p:nvPr>
            <p:ph type="title"/>
          </p:nvPr>
        </p:nvSpPr>
        <p:spPr>
          <a:xfrm>
            <a:off x="323850" y="188913"/>
            <a:ext cx="3609975" cy="1143000"/>
          </a:xfrm>
        </p:spPr>
        <p:txBody>
          <a:bodyPr vert="horz" wrap="square" lIns="91440" tIns="45720" rIns="91440" bIns="45720" anchor="ctr" anchorCtr="0"/>
          <a:p>
            <a:pPr eaLnBrk="1" hangingPunct="1"/>
            <a:r>
              <a:rPr lang="zh-CN" altLang="zh-CN" dirty="0"/>
              <a:t>Translation</a:t>
            </a:r>
            <a:endParaRPr lang="zh-CN" altLang="zh-CN" dirty="0"/>
          </a:p>
        </p:txBody>
      </p:sp>
      <p:sp>
        <p:nvSpPr>
          <p:cNvPr id="18435" name="Rectangle 3"/>
          <p:cNvSpPr>
            <a:spLocks noGrp="1"/>
          </p:cNvSpPr>
          <p:nvPr>
            <p:ph idx="1"/>
          </p:nvPr>
        </p:nvSpPr>
        <p:spPr>
          <a:xfrm>
            <a:off x="323850" y="981075"/>
            <a:ext cx="8229600" cy="4813300"/>
          </a:xfrm>
        </p:spPr>
        <p:txBody>
          <a:bodyPr vert="horz" wrap="square" lIns="91440" tIns="45720" rIns="91440" bIns="45720" anchor="t" anchorCtr="0"/>
          <a:p>
            <a:pPr eaLnBrk="1" hangingPunct="1">
              <a:buNone/>
            </a:pPr>
            <a:r>
              <a:rPr lang="zh-CN" altLang="zh-CN" dirty="0"/>
              <a:t>1.</a:t>
            </a:r>
            <a:r>
              <a:rPr lang="zh-CN" altLang="en-US" dirty="0"/>
              <a:t>史密斯夫人买一些礼物。</a:t>
            </a:r>
            <a:endParaRPr lang="zh-CN" altLang="en-US" dirty="0"/>
          </a:p>
          <a:p>
            <a:pPr eaLnBrk="1" hangingPunct="1">
              <a:buNone/>
            </a:pPr>
            <a:endParaRPr lang="zh-CN" altLang="zh-CN" dirty="0"/>
          </a:p>
          <a:p>
            <a:pPr eaLnBrk="1" hangingPunct="1">
              <a:buNone/>
            </a:pPr>
            <a:r>
              <a:rPr lang="zh-CN" altLang="en-US" dirty="0"/>
              <a:t>否定：</a:t>
            </a:r>
            <a:endParaRPr lang="zh-CN" altLang="en-US" dirty="0"/>
          </a:p>
          <a:p>
            <a:pPr eaLnBrk="1" hangingPunct="1">
              <a:buNone/>
            </a:pPr>
            <a:endParaRPr lang="zh-CN" altLang="zh-CN" dirty="0"/>
          </a:p>
          <a:p>
            <a:pPr eaLnBrk="1" hangingPunct="1">
              <a:buNone/>
            </a:pPr>
            <a:r>
              <a:rPr lang="zh-CN" altLang="en-US" dirty="0"/>
              <a:t>一般疑问：</a:t>
            </a:r>
            <a:endParaRPr lang="zh-CN" altLang="en-US" dirty="0"/>
          </a:p>
          <a:p>
            <a:pPr eaLnBrk="1" hangingPunct="1">
              <a:buNone/>
            </a:pPr>
            <a:endParaRPr lang="zh-CN" altLang="en-US" dirty="0"/>
          </a:p>
          <a:p>
            <a:pPr eaLnBrk="1" hangingPunct="1">
              <a:buNone/>
            </a:pPr>
            <a:r>
              <a:rPr lang="zh-CN" altLang="zh-CN" dirty="0"/>
              <a:t>2.Cici</a:t>
            </a:r>
            <a:r>
              <a:rPr lang="zh-CN" altLang="en-US" dirty="0"/>
              <a:t>每天写作业。</a:t>
            </a:r>
            <a:endParaRPr lang="zh-CN" altLang="en-US" dirty="0"/>
          </a:p>
          <a:p>
            <a:pPr eaLnBrk="1" hangingPunct="1">
              <a:buNone/>
            </a:pPr>
            <a:endParaRPr lang="zh-CN" altLang="zh-CN" dirty="0"/>
          </a:p>
          <a:p>
            <a:pPr eaLnBrk="1" hangingPunct="1">
              <a:buNone/>
            </a:pPr>
            <a:endParaRPr lang="zh-CN" altLang="en-US" dirty="0"/>
          </a:p>
        </p:txBody>
      </p:sp>
      <p:sp>
        <p:nvSpPr>
          <p:cNvPr id="18436" name="Text Box 4"/>
          <p:cNvSpPr txBox="1"/>
          <p:nvPr/>
        </p:nvSpPr>
        <p:spPr>
          <a:xfrm>
            <a:off x="755650" y="1557338"/>
            <a:ext cx="6913563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3200" dirty="0">
                <a:latin typeface="Arial" panose="020B0604020202020204" pitchFamily="34" charset="0"/>
              </a:rPr>
              <a:t>Mrs. Smith </a:t>
            </a:r>
            <a:r>
              <a:rPr lang="zh-CN" altLang="zh-CN" sz="3200" dirty="0">
                <a:solidFill>
                  <a:srgbClr val="CC0000"/>
                </a:solidFill>
                <a:latin typeface="Arial" panose="020B0604020202020204" pitchFamily="34" charset="0"/>
              </a:rPr>
              <a:t>buys</a:t>
            </a:r>
            <a:r>
              <a:rPr lang="zh-CN" altLang="zh-CN" sz="3200" dirty="0">
                <a:latin typeface="Arial" panose="020B0604020202020204" pitchFamily="34" charset="0"/>
              </a:rPr>
              <a:t> some gifts.</a:t>
            </a:r>
            <a:endParaRPr lang="zh-CN" altLang="zh-CN" sz="3200" dirty="0">
              <a:latin typeface="Arial" panose="020B0604020202020204" pitchFamily="34" charset="0"/>
            </a:endParaRPr>
          </a:p>
        </p:txBody>
      </p:sp>
      <p:sp>
        <p:nvSpPr>
          <p:cNvPr id="18437" name="Text Box 5"/>
          <p:cNvSpPr txBox="1"/>
          <p:nvPr/>
        </p:nvSpPr>
        <p:spPr>
          <a:xfrm>
            <a:off x="395288" y="5084763"/>
            <a:ext cx="8748712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3200" dirty="0">
                <a:latin typeface="Arial" panose="020B0604020202020204" pitchFamily="34" charset="0"/>
              </a:rPr>
              <a:t>Cici </a:t>
            </a:r>
            <a:r>
              <a:rPr lang="zh-CN" altLang="zh-CN" sz="3200" dirty="0">
                <a:solidFill>
                  <a:srgbClr val="CC0000"/>
                </a:solidFill>
                <a:latin typeface="Arial" panose="020B0604020202020204" pitchFamily="34" charset="0"/>
              </a:rPr>
              <a:t>does</a:t>
            </a:r>
            <a:r>
              <a:rPr lang="zh-CN" altLang="zh-CN" sz="3200" dirty="0">
                <a:latin typeface="Arial" panose="020B0604020202020204" pitchFamily="34" charset="0"/>
              </a:rPr>
              <a:t> her homework everyday.</a:t>
            </a:r>
            <a:endParaRPr lang="zh-CN" altLang="zh-CN" sz="3200" dirty="0">
              <a:latin typeface="Arial" panose="020B0604020202020204" pitchFamily="34" charset="0"/>
            </a:endParaRPr>
          </a:p>
        </p:txBody>
      </p:sp>
      <p:sp>
        <p:nvSpPr>
          <p:cNvPr id="18439" name="Text Box 7"/>
          <p:cNvSpPr txBox="1"/>
          <p:nvPr/>
        </p:nvSpPr>
        <p:spPr>
          <a:xfrm>
            <a:off x="2051050" y="2420938"/>
            <a:ext cx="6769100" cy="358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</a:endParaRPr>
          </a:p>
        </p:txBody>
      </p:sp>
      <p:sp>
        <p:nvSpPr>
          <p:cNvPr id="18440" name="Text Box 8"/>
          <p:cNvSpPr txBox="1"/>
          <p:nvPr/>
        </p:nvSpPr>
        <p:spPr>
          <a:xfrm>
            <a:off x="1619250" y="2492375"/>
            <a:ext cx="716438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3200" dirty="0">
                <a:latin typeface="Arial" panose="020B0604020202020204" pitchFamily="34" charset="0"/>
              </a:rPr>
              <a:t>Mrs. Smith </a:t>
            </a:r>
            <a:r>
              <a:rPr lang="zh-CN" altLang="zh-CN" sz="3200" dirty="0">
                <a:solidFill>
                  <a:srgbClr val="FF0000"/>
                </a:solidFill>
                <a:latin typeface="Arial" panose="020B0604020202020204" pitchFamily="34" charset="0"/>
              </a:rPr>
              <a:t>doesn’t</a:t>
            </a:r>
            <a:r>
              <a:rPr lang="zh-CN" altLang="zh-CN" sz="3200" dirty="0">
                <a:solidFill>
                  <a:srgbClr val="CC00CC"/>
                </a:solidFill>
                <a:latin typeface="Arial" panose="020B0604020202020204" pitchFamily="34" charset="0"/>
              </a:rPr>
              <a:t> </a:t>
            </a:r>
            <a:r>
              <a:rPr lang="zh-CN" altLang="en-US" sz="3200" dirty="0">
                <a:solidFill>
                  <a:srgbClr val="CC00CC"/>
                </a:solidFill>
                <a:latin typeface="Arial" panose="020B0604020202020204" pitchFamily="34" charset="0"/>
              </a:rPr>
              <a:t> </a:t>
            </a:r>
            <a:r>
              <a:rPr lang="zh-CN" altLang="zh-CN" sz="3200" dirty="0">
                <a:solidFill>
                  <a:srgbClr val="FF0000"/>
                </a:solidFill>
                <a:latin typeface="Arial" panose="020B0604020202020204" pitchFamily="34" charset="0"/>
              </a:rPr>
              <a:t>buy</a:t>
            </a:r>
            <a:r>
              <a:rPr lang="zh-CN" altLang="zh-CN" sz="3200" dirty="0">
                <a:latin typeface="Arial" panose="020B0604020202020204" pitchFamily="34" charset="0"/>
              </a:rPr>
              <a:t> </a:t>
            </a:r>
            <a:r>
              <a:rPr lang="zh-CN" altLang="zh-CN" sz="3200" dirty="0">
                <a:solidFill>
                  <a:schemeClr val="tx2"/>
                </a:solidFill>
                <a:latin typeface="Arial" panose="020B0604020202020204" pitchFamily="34" charset="0"/>
              </a:rPr>
              <a:t>any</a:t>
            </a:r>
            <a:r>
              <a:rPr lang="zh-CN" altLang="zh-CN" sz="3200" dirty="0">
                <a:latin typeface="Arial" panose="020B0604020202020204" pitchFamily="34" charset="0"/>
              </a:rPr>
              <a:t> gifts.</a:t>
            </a:r>
            <a:endParaRPr lang="zh-CN" altLang="zh-CN" sz="3200" dirty="0">
              <a:latin typeface="Arial" panose="020B0604020202020204" pitchFamily="34" charset="0"/>
            </a:endParaRPr>
          </a:p>
        </p:txBody>
      </p:sp>
      <p:sp>
        <p:nvSpPr>
          <p:cNvPr id="18441" name="Text Box 9"/>
          <p:cNvSpPr txBox="1"/>
          <p:nvPr/>
        </p:nvSpPr>
        <p:spPr>
          <a:xfrm>
            <a:off x="2268538" y="3573463"/>
            <a:ext cx="6732587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3200" dirty="0">
                <a:solidFill>
                  <a:srgbClr val="FF0000"/>
                </a:solidFill>
                <a:latin typeface="Arial" panose="020B0604020202020204" pitchFamily="34" charset="0"/>
              </a:rPr>
              <a:t>Does</a:t>
            </a:r>
            <a:r>
              <a:rPr lang="zh-CN" altLang="zh-CN" sz="3200" dirty="0">
                <a:latin typeface="Arial" panose="020B0604020202020204" pitchFamily="34" charset="0"/>
              </a:rPr>
              <a:t> Mrs. Smith </a:t>
            </a:r>
            <a:r>
              <a:rPr lang="zh-CN" altLang="zh-CN" sz="3200" dirty="0">
                <a:solidFill>
                  <a:srgbClr val="FF0000"/>
                </a:solidFill>
                <a:latin typeface="Arial" panose="020B0604020202020204" pitchFamily="34" charset="0"/>
              </a:rPr>
              <a:t>buy</a:t>
            </a:r>
            <a:r>
              <a:rPr lang="zh-CN" altLang="zh-CN" sz="3200" dirty="0">
                <a:solidFill>
                  <a:srgbClr val="CC00CC"/>
                </a:solidFill>
                <a:latin typeface="Arial" panose="020B0604020202020204" pitchFamily="34" charset="0"/>
              </a:rPr>
              <a:t> </a:t>
            </a:r>
            <a:r>
              <a:rPr lang="zh-CN" altLang="zh-CN" sz="3200" dirty="0">
                <a:latin typeface="Arial" panose="020B0604020202020204" pitchFamily="34" charset="0"/>
              </a:rPr>
              <a:t>any gifts?</a:t>
            </a:r>
            <a:endParaRPr lang="zh-CN" altLang="zh-CN" sz="3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5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436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6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charRg st="27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8435">
                                            <p:txEl>
                                              <p:charRg st="27" end="4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charRg st="15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435">
                                            <p:txEl>
                                              <p:charRg st="15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435">
                                            <p:txEl>
                                              <p:charRg st="15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>
                                            <p:txEl>
                                              <p:charRg st="0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18440">
                                            <p:txEl>
                                              <p:charRg st="0" end="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charRg st="2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435">
                                            <p:txEl>
                                              <p:charRg st="2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8435">
                                            <p:txEl>
                                              <p:charRg st="2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6" dur="20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 animBg="1"/>
      <p:bldP spid="1844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Rectangle 2"/>
          <p:cNvSpPr>
            <a:spLocks noGrp="1"/>
          </p:cNvSpPr>
          <p:nvPr>
            <p:ph type="title"/>
          </p:nvPr>
        </p:nvSpPr>
        <p:spPr>
          <a:xfrm>
            <a:off x="468313" y="188913"/>
            <a:ext cx="4464050" cy="1143000"/>
          </a:xfrm>
        </p:spPr>
        <p:txBody>
          <a:bodyPr vert="horz" wrap="square" lIns="91440" tIns="45720" rIns="91440" bIns="45720" anchor="ctr" anchorCtr="0"/>
          <a:p>
            <a:pPr eaLnBrk="1" hangingPunct="1"/>
            <a:r>
              <a:rPr lang="zh-CN" altLang="en-US" dirty="0"/>
              <a:t>一般将来时</a:t>
            </a:r>
            <a:endParaRPr lang="zh-CN" altLang="en-US" dirty="0"/>
          </a:p>
        </p:txBody>
      </p:sp>
      <p:sp>
        <p:nvSpPr>
          <p:cNvPr id="19459" name="Rectangle 3"/>
          <p:cNvSpPr>
            <a:spLocks noGrp="1"/>
          </p:cNvSpPr>
          <p:nvPr>
            <p:ph idx="1"/>
          </p:nvPr>
        </p:nvSpPr>
        <p:spPr>
          <a:xfrm>
            <a:off x="0" y="1600200"/>
            <a:ext cx="8686800" cy="4525963"/>
          </a:xfrm>
        </p:spPr>
        <p:txBody>
          <a:bodyPr vert="horz" wrap="square" lIns="91440" tIns="45720" rIns="91440" bIns="45720" anchor="t" anchorCtr="0"/>
          <a:p>
            <a:pPr eaLnBrk="1" hangingPunct="1">
              <a:buNone/>
            </a:pPr>
            <a:r>
              <a:rPr lang="zh-CN" altLang="en-US" b="1" dirty="0"/>
              <a:t>句子结构：</a:t>
            </a:r>
            <a:endParaRPr lang="zh-CN" altLang="en-US" b="1" dirty="0"/>
          </a:p>
          <a:p>
            <a:pPr eaLnBrk="1" hangingPunct="1">
              <a:buNone/>
            </a:pPr>
            <a:r>
              <a:rPr lang="zh-CN" altLang="zh-CN" b="1" dirty="0"/>
              <a:t> </a:t>
            </a:r>
            <a:r>
              <a:rPr lang="zh-CN" altLang="en-US" b="1" dirty="0"/>
              <a:t>主语</a:t>
            </a:r>
            <a:r>
              <a:rPr lang="zh-CN" altLang="zh-CN" b="1" dirty="0"/>
              <a:t>+ be going to(</a:t>
            </a:r>
            <a:r>
              <a:rPr lang="zh-CN" altLang="en-US" b="1" dirty="0"/>
              <a:t>打算</a:t>
            </a:r>
            <a:r>
              <a:rPr lang="zh-CN" altLang="zh-CN" b="1" dirty="0"/>
              <a:t>)+</a:t>
            </a:r>
            <a:r>
              <a:rPr lang="zh-CN" altLang="en-US" b="1" dirty="0"/>
              <a:t>动词原形</a:t>
            </a:r>
            <a:r>
              <a:rPr lang="zh-CN" altLang="zh-CN" b="1" dirty="0"/>
              <a:t>+</a:t>
            </a:r>
            <a:r>
              <a:rPr lang="zh-CN" altLang="en-US" b="1" dirty="0"/>
              <a:t>其它</a:t>
            </a:r>
            <a:endParaRPr lang="zh-CN" altLang="en-US" b="1" dirty="0"/>
          </a:p>
        </p:txBody>
      </p:sp>
      <p:sp>
        <p:nvSpPr>
          <p:cNvPr id="19460" name="Text Box 4"/>
          <p:cNvSpPr txBox="1"/>
          <p:nvPr/>
        </p:nvSpPr>
        <p:spPr>
          <a:xfrm>
            <a:off x="323850" y="3141663"/>
            <a:ext cx="882015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3200" b="1" dirty="0">
                <a:latin typeface="Arial" panose="020B0604020202020204" pitchFamily="34" charset="0"/>
              </a:rPr>
              <a:t>I       am going to       bring  a star for the tree.</a:t>
            </a:r>
            <a:endParaRPr lang="zh-CN" altLang="zh-CN" sz="3200" b="1" dirty="0">
              <a:latin typeface="Arial" panose="020B0604020202020204" pitchFamily="34" charset="0"/>
            </a:endParaRPr>
          </a:p>
        </p:txBody>
      </p:sp>
      <p:sp>
        <p:nvSpPr>
          <p:cNvPr id="19461" name="Line 5"/>
          <p:cNvSpPr/>
          <p:nvPr/>
        </p:nvSpPr>
        <p:spPr>
          <a:xfrm>
            <a:off x="539750" y="2708275"/>
            <a:ext cx="0" cy="504825"/>
          </a:xfrm>
          <a:prstGeom prst="line">
            <a:avLst/>
          </a:prstGeom>
          <a:ln w="57150" cap="flat" cmpd="sng">
            <a:solidFill>
              <a:srgbClr val="CC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9462" name="Line 6"/>
          <p:cNvSpPr/>
          <p:nvPr/>
        </p:nvSpPr>
        <p:spPr>
          <a:xfrm>
            <a:off x="2411413" y="2636838"/>
            <a:ext cx="0" cy="647700"/>
          </a:xfrm>
          <a:prstGeom prst="line">
            <a:avLst/>
          </a:prstGeom>
          <a:ln w="57150" cap="flat" cmpd="sng">
            <a:solidFill>
              <a:srgbClr val="CC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9463" name="Line 7"/>
          <p:cNvSpPr/>
          <p:nvPr/>
        </p:nvSpPr>
        <p:spPr>
          <a:xfrm>
            <a:off x="5148263" y="2708275"/>
            <a:ext cx="0" cy="504825"/>
          </a:xfrm>
          <a:prstGeom prst="line">
            <a:avLst/>
          </a:prstGeom>
          <a:ln w="57150" cap="flat" cmpd="sng">
            <a:solidFill>
              <a:srgbClr val="CC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9464" name="Text Box 8"/>
          <p:cNvSpPr txBox="1"/>
          <p:nvPr/>
        </p:nvSpPr>
        <p:spPr>
          <a:xfrm>
            <a:off x="250825" y="4365625"/>
            <a:ext cx="8281988" cy="11636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</a:rPr>
              <a:t>注意  </a:t>
            </a:r>
            <a:r>
              <a:rPr lang="zh-CN" altLang="zh-CN" sz="2800" b="1" dirty="0">
                <a:latin typeface="Arial" panose="020B0604020202020204" pitchFamily="34" charset="0"/>
              </a:rPr>
              <a:t>be  going to do:  1.  be </a:t>
            </a:r>
            <a:r>
              <a:rPr lang="zh-CN" altLang="en-US" sz="2800" b="1" dirty="0">
                <a:latin typeface="Arial" panose="020B0604020202020204" pitchFamily="34" charset="0"/>
              </a:rPr>
              <a:t>随主语变化</a:t>
            </a:r>
            <a:endParaRPr lang="zh-CN" altLang="en-US" sz="2800" b="1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zh-CN" sz="2800" b="1" dirty="0">
                <a:latin typeface="Arial" panose="020B0604020202020204" pitchFamily="34" charset="0"/>
              </a:rPr>
              <a:t>                                      2. </a:t>
            </a:r>
            <a:r>
              <a:rPr lang="zh-CN" altLang="en-US" sz="2800" b="1" dirty="0">
                <a:latin typeface="Arial" panose="020B0604020202020204" pitchFamily="34" charset="0"/>
              </a:rPr>
              <a:t>动词用原形，不需要变化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charRg st="6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59">
                                            <p:txEl>
                                              <p:charRg st="6" end="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charRg st="0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460">
                                            <p:txEl>
                                              <p:charRg st="0" end="5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Rectangle 2"/>
          <p:cNvSpPr>
            <a:spLocks noGrp="1"/>
          </p:cNvSpPr>
          <p:nvPr>
            <p:ph type="title"/>
          </p:nvPr>
        </p:nvSpPr>
        <p:spPr>
          <a:xfrm>
            <a:off x="0" y="0"/>
            <a:ext cx="3609975" cy="1143000"/>
          </a:xfrm>
        </p:spPr>
        <p:txBody>
          <a:bodyPr vert="horz" wrap="square" lIns="91440" tIns="45720" rIns="91440" bIns="45720" anchor="ctr" anchorCtr="0"/>
          <a:p>
            <a:pPr eaLnBrk="1" hangingPunct="1"/>
            <a:r>
              <a:rPr lang="zh-CN" altLang="zh-CN" dirty="0"/>
              <a:t>Translation</a:t>
            </a:r>
            <a:endParaRPr lang="zh-CN" altLang="zh-CN" dirty="0"/>
          </a:p>
        </p:txBody>
      </p:sp>
      <p:sp>
        <p:nvSpPr>
          <p:cNvPr id="20483" name="Rectangle 3"/>
          <p:cNvSpPr>
            <a:spLocks noGrp="1"/>
          </p:cNvSpPr>
          <p:nvPr>
            <p:ph idx="1"/>
          </p:nvPr>
        </p:nvSpPr>
        <p:spPr>
          <a:xfrm>
            <a:off x="539750" y="1196975"/>
            <a:ext cx="8229600" cy="4525963"/>
          </a:xfrm>
        </p:spPr>
        <p:txBody>
          <a:bodyPr vert="horz" wrap="square" lIns="91440" tIns="45720" rIns="91440" bIns="45720" anchor="t" anchorCtr="0"/>
          <a:p>
            <a:pPr eaLnBrk="1" hangingPunct="1">
              <a:buNone/>
            </a:pPr>
            <a:r>
              <a:rPr lang="zh-CN" altLang="zh-CN" dirty="0"/>
              <a:t>1.</a:t>
            </a:r>
            <a:r>
              <a:rPr lang="zh-CN" altLang="en-US" dirty="0"/>
              <a:t>丹尼打算步行去公园。</a:t>
            </a:r>
            <a:endParaRPr lang="zh-CN" altLang="en-US" dirty="0"/>
          </a:p>
          <a:p>
            <a:pPr eaLnBrk="1" hangingPunct="1">
              <a:buNone/>
            </a:pPr>
            <a:endParaRPr lang="zh-CN" altLang="zh-CN" dirty="0"/>
          </a:p>
          <a:p>
            <a:pPr eaLnBrk="1" hangingPunct="1">
              <a:buNone/>
            </a:pPr>
            <a:endParaRPr lang="zh-CN" altLang="zh-CN" dirty="0"/>
          </a:p>
          <a:p>
            <a:pPr eaLnBrk="1" hangingPunct="1">
              <a:buNone/>
            </a:pPr>
            <a:r>
              <a:rPr lang="zh-CN" altLang="zh-CN" dirty="0"/>
              <a:t>2.</a:t>
            </a:r>
            <a:r>
              <a:rPr lang="zh-CN" altLang="en-US" dirty="0"/>
              <a:t>李明打算教丹尼学滑冰。</a:t>
            </a:r>
            <a:endParaRPr lang="zh-CN" altLang="en-US" dirty="0"/>
          </a:p>
          <a:p>
            <a:pPr eaLnBrk="1" hangingPunct="1">
              <a:buNone/>
            </a:pPr>
            <a:endParaRPr lang="zh-CN" altLang="zh-CN" dirty="0"/>
          </a:p>
          <a:p>
            <a:pPr eaLnBrk="1" hangingPunct="1">
              <a:buNone/>
            </a:pPr>
            <a:endParaRPr lang="zh-CN" altLang="zh-CN" dirty="0"/>
          </a:p>
          <a:p>
            <a:pPr eaLnBrk="1" hangingPunct="1">
              <a:buNone/>
            </a:pPr>
            <a:r>
              <a:rPr lang="zh-CN" altLang="zh-CN" dirty="0"/>
              <a:t>3.</a:t>
            </a:r>
            <a:r>
              <a:rPr lang="zh-CN" altLang="en-US" dirty="0"/>
              <a:t>他们打算去购物。</a:t>
            </a:r>
            <a:endParaRPr lang="zh-CN" altLang="en-US" dirty="0"/>
          </a:p>
        </p:txBody>
      </p:sp>
      <p:sp>
        <p:nvSpPr>
          <p:cNvPr id="20484" name="Text Box 4"/>
          <p:cNvSpPr txBox="1"/>
          <p:nvPr/>
        </p:nvSpPr>
        <p:spPr>
          <a:xfrm>
            <a:off x="395288" y="1989138"/>
            <a:ext cx="856932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3200" b="1" dirty="0">
                <a:latin typeface="Arial" panose="020B0604020202020204" pitchFamily="34" charset="0"/>
              </a:rPr>
              <a:t>Danny is going to walk to school. </a:t>
            </a:r>
            <a:endParaRPr lang="zh-CN" altLang="zh-CN" sz="3200" b="1" dirty="0">
              <a:latin typeface="Arial" panose="020B0604020202020204" pitchFamily="34" charset="0"/>
            </a:endParaRPr>
          </a:p>
        </p:txBody>
      </p:sp>
      <p:sp>
        <p:nvSpPr>
          <p:cNvPr id="20485" name="Text Box 5"/>
          <p:cNvSpPr txBox="1"/>
          <p:nvPr/>
        </p:nvSpPr>
        <p:spPr>
          <a:xfrm>
            <a:off x="323850" y="3644900"/>
            <a:ext cx="864076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3200" b="1" dirty="0">
                <a:latin typeface="Arial" panose="020B0604020202020204" pitchFamily="34" charset="0"/>
              </a:rPr>
              <a:t>Li Ming is going to teach Danny to skate.</a:t>
            </a:r>
            <a:endParaRPr lang="zh-CN" altLang="zh-CN" sz="3200" b="1" dirty="0">
              <a:latin typeface="Arial" panose="020B0604020202020204" pitchFamily="34" charset="0"/>
            </a:endParaRPr>
          </a:p>
        </p:txBody>
      </p:sp>
      <p:sp>
        <p:nvSpPr>
          <p:cNvPr id="20486" name="Text Box 6"/>
          <p:cNvSpPr txBox="1"/>
          <p:nvPr/>
        </p:nvSpPr>
        <p:spPr>
          <a:xfrm>
            <a:off x="468313" y="5445125"/>
            <a:ext cx="63373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3200" b="1" dirty="0">
                <a:latin typeface="Arial" panose="020B0604020202020204" pitchFamily="34" charset="0"/>
              </a:rPr>
              <a:t>They are going to go shopping.</a:t>
            </a:r>
            <a:endParaRPr lang="zh-CN" altLang="zh-CN" sz="32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3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charRg st="15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0483">
                                            <p:txEl>
                                              <p:charRg st="15" end="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charRg st="31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0483">
                                            <p:txEl>
                                              <p:charRg st="31" end="4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486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486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 animBg="1"/>
      <p:bldP spid="2048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341438"/>
            <a:ext cx="8229600" cy="1143000"/>
          </a:xfrm>
        </p:spPr>
        <p:txBody>
          <a:bodyPr vert="horz" wrap="square" lIns="91440" tIns="45720" rIns="91440" bIns="45720" anchor="ctr" anchorCtr="0"/>
          <a:p>
            <a:pPr eaLnBrk="1" hangingPunct="1"/>
            <a:r>
              <a:rPr lang="zh-CN" altLang="zh-CN" dirty="0"/>
              <a:t>Read by yourselves and circle</a:t>
            </a:r>
            <a:endParaRPr lang="zh-CN" altLang="zh-CN" dirty="0"/>
          </a:p>
        </p:txBody>
      </p:sp>
      <p:sp>
        <p:nvSpPr>
          <p:cNvPr id="32771" name="Rectangle 3"/>
          <p:cNvSpPr>
            <a:spLocks noGrp="1"/>
          </p:cNvSpPr>
          <p:nvPr>
            <p:ph type="body" idx="4294967295"/>
          </p:nvPr>
        </p:nvSpPr>
        <p:spPr>
          <a:xfrm>
            <a:off x="107950" y="2565400"/>
            <a:ext cx="8229600" cy="1223963"/>
          </a:xfrm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80000"/>
              </a:lnSpc>
              <a:buNone/>
            </a:pPr>
            <a:r>
              <a:rPr lang="zh-CN" altLang="zh-CN" b="1" dirty="0"/>
              <a:t>Words: </a:t>
            </a:r>
            <a:r>
              <a:rPr lang="zh-CN" altLang="zh-CN" b="1" dirty="0">
                <a:solidFill>
                  <a:schemeClr val="accent2"/>
                </a:solidFill>
              </a:rPr>
              <a:t>bought ,   done , put up,   fun,  top </a:t>
            </a:r>
            <a:endParaRPr lang="zh-CN" altLang="zh-CN" b="1" dirty="0">
              <a:solidFill>
                <a:schemeClr val="accent2"/>
              </a:solidFill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zh-CN" b="1" dirty="0">
                <a:solidFill>
                  <a:schemeClr val="accent2"/>
                </a:solidFill>
              </a:rPr>
              <a:t>             put… on,  put on</a:t>
            </a:r>
            <a:r>
              <a:rPr lang="zh-CN" altLang="zh-CN" b="1" dirty="0"/>
              <a:t> </a:t>
            </a:r>
            <a:endParaRPr lang="zh-CN" altLang="zh-CN" b="1" dirty="0"/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6" name="Text Box 6"/>
          <p:cNvSpPr txBox="1"/>
          <p:nvPr/>
        </p:nvSpPr>
        <p:spPr>
          <a:xfrm>
            <a:off x="1331913" y="2060575"/>
            <a:ext cx="63373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8000" b="1" dirty="0">
                <a:solidFill>
                  <a:schemeClr val="accent2"/>
                </a:solidFill>
                <a:latin typeface="Arial" panose="020B0604020202020204" pitchFamily="34" charset="0"/>
              </a:rPr>
              <a:t>G</a:t>
            </a:r>
            <a:r>
              <a:rPr lang="en-US" altLang="zh-CN" sz="8000" b="1">
                <a:solidFill>
                  <a:schemeClr val="accent2"/>
                </a:solidFill>
                <a:latin typeface="Arial" panose="020B0604020202020204" pitchFamily="34" charset="0"/>
              </a:rPr>
              <a:t>oodbye !</a:t>
            </a:r>
            <a:endParaRPr lang="zh-CN" altLang="zh-CN" sz="8000" b="1" dirty="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6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6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6" name="Text Box 4"/>
          <p:cNvSpPr txBox="1"/>
          <p:nvPr/>
        </p:nvSpPr>
        <p:spPr>
          <a:xfrm>
            <a:off x="2268538" y="549275"/>
            <a:ext cx="5183187" cy="7048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</a:rPr>
              <a:t>       </a:t>
            </a:r>
            <a:r>
              <a:rPr lang="zh-CN" altLang="zh-CN" sz="3600" b="1" dirty="0">
                <a:latin typeface="Arial" panose="020B0604020202020204" pitchFamily="34" charset="0"/>
              </a:rPr>
              <a:t>put  up </a:t>
            </a:r>
            <a:r>
              <a:rPr lang="zh-CN" altLang="en-US" sz="3600" b="1" dirty="0">
                <a:latin typeface="Arial" panose="020B0604020202020204" pitchFamily="34" charset="0"/>
              </a:rPr>
              <a:t>装饰                            </a:t>
            </a:r>
            <a:endParaRPr lang="zh-CN" altLang="en-US" sz="3600" b="1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endParaRPr lang="zh-CN" altLang="en-US" sz="3600" b="1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endParaRPr lang="zh-CN" altLang="en-US" sz="3600" b="1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</a:rPr>
              <a:t>让我们装饰一棵圣诞树。</a:t>
            </a:r>
            <a:endParaRPr lang="zh-CN" altLang="en-US" sz="3600" b="1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zh-CN" sz="3600" b="1" dirty="0">
                <a:latin typeface="Arial" panose="020B0604020202020204" pitchFamily="34" charset="0"/>
              </a:rPr>
              <a:t>  </a:t>
            </a:r>
            <a:endParaRPr lang="zh-CN" altLang="zh-CN" sz="3600" b="1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</a:rPr>
              <a:t>让我们装饰它。</a:t>
            </a:r>
            <a:endParaRPr lang="zh-CN" altLang="en-US" sz="3600" b="1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endParaRPr lang="zh-CN" altLang="zh-CN" sz="3600" b="1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endParaRPr lang="zh-CN" altLang="zh-CN" sz="3200" b="1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zh-CN" sz="3200" b="1" dirty="0">
                <a:latin typeface="Arial" panose="020B0604020202020204" pitchFamily="34" charset="0"/>
              </a:rPr>
              <a:t>                      </a:t>
            </a:r>
            <a:endParaRPr lang="zh-CN" altLang="zh-CN" sz="3200" b="1" dirty="0">
              <a:latin typeface="Arial" panose="020B0604020202020204" pitchFamily="34" charset="0"/>
            </a:endParaRPr>
          </a:p>
        </p:txBody>
      </p:sp>
      <p:sp>
        <p:nvSpPr>
          <p:cNvPr id="3078" name="Text Box 6"/>
          <p:cNvSpPr txBox="1"/>
          <p:nvPr/>
        </p:nvSpPr>
        <p:spPr>
          <a:xfrm>
            <a:off x="1835150" y="1484313"/>
            <a:ext cx="6624638" cy="1465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3600" dirty="0">
                <a:latin typeface="Arial" panose="020B0604020202020204" pitchFamily="34" charset="0"/>
              </a:rPr>
              <a:t>Let’s put up </a:t>
            </a:r>
            <a:r>
              <a:rPr lang="zh-CN" altLang="zh-CN" sz="3600" dirty="0">
                <a:solidFill>
                  <a:srgbClr val="CC0000"/>
                </a:solidFill>
                <a:latin typeface="Arial" panose="020B0604020202020204" pitchFamily="34" charset="0"/>
              </a:rPr>
              <a:t>a Christmas tree</a:t>
            </a:r>
            <a:r>
              <a:rPr lang="zh-CN" altLang="zh-CN" sz="3600" dirty="0">
                <a:latin typeface="Arial" panose="020B0604020202020204" pitchFamily="34" charset="0"/>
              </a:rPr>
              <a:t>.</a:t>
            </a:r>
            <a:endParaRPr lang="zh-CN" altLang="zh-CN" sz="3600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zh-CN" sz="3600" dirty="0">
                <a:latin typeface="Arial" panose="020B0604020202020204" pitchFamily="34" charset="0"/>
              </a:rPr>
              <a:t>Let’s put </a:t>
            </a:r>
            <a:r>
              <a:rPr lang="zh-CN" altLang="zh-CN" sz="3600" dirty="0">
                <a:solidFill>
                  <a:srgbClr val="CC0000"/>
                </a:solidFill>
                <a:latin typeface="Arial" panose="020B0604020202020204" pitchFamily="34" charset="0"/>
              </a:rPr>
              <a:t>a Christmas tree</a:t>
            </a:r>
            <a:r>
              <a:rPr lang="zh-CN" altLang="zh-CN" sz="3600" dirty="0">
                <a:latin typeface="Arial" panose="020B0604020202020204" pitchFamily="34" charset="0"/>
              </a:rPr>
              <a:t> up.</a:t>
            </a:r>
            <a:endParaRPr lang="zh-CN" altLang="zh-CN" sz="3600" dirty="0">
              <a:latin typeface="Arial" panose="020B0604020202020204" pitchFamily="34" charset="0"/>
            </a:endParaRPr>
          </a:p>
        </p:txBody>
      </p:sp>
      <p:sp>
        <p:nvSpPr>
          <p:cNvPr id="3079" name="Text Box 7"/>
          <p:cNvSpPr txBox="1"/>
          <p:nvPr/>
        </p:nvSpPr>
        <p:spPr>
          <a:xfrm>
            <a:off x="2195513" y="4149725"/>
            <a:ext cx="367188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3600" dirty="0">
                <a:latin typeface="Arial" panose="020B0604020202020204" pitchFamily="34" charset="0"/>
              </a:rPr>
              <a:t>Let’s put </a:t>
            </a:r>
            <a:r>
              <a:rPr lang="zh-CN" altLang="zh-CN" sz="3600" dirty="0">
                <a:solidFill>
                  <a:srgbClr val="CC0000"/>
                </a:solidFill>
                <a:latin typeface="Arial" panose="020B0604020202020204" pitchFamily="34" charset="0"/>
              </a:rPr>
              <a:t>it</a:t>
            </a:r>
            <a:r>
              <a:rPr lang="zh-CN" altLang="zh-CN" sz="3600" dirty="0">
                <a:latin typeface="Arial" panose="020B0604020202020204" pitchFamily="34" charset="0"/>
              </a:rPr>
              <a:t> up.</a:t>
            </a:r>
            <a:endParaRPr lang="zh-CN" altLang="zh-CN" sz="36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charRg st="0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6">
                                            <p:txEl>
                                              <p:charRg st="0" end="4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charRg st="48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76">
                                            <p:txEl>
                                              <p:charRg st="48" end="6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078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>
                                            <p:txEl>
                                              <p:charRg st="31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078">
                                            <p:txEl>
                                              <p:charRg st="31" end="6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079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5" name="Text Box 5"/>
          <p:cNvSpPr txBox="1"/>
          <p:nvPr/>
        </p:nvSpPr>
        <p:spPr>
          <a:xfrm>
            <a:off x="1116013" y="765175"/>
            <a:ext cx="5976937" cy="5584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zh-CN" sz="3200" b="1" dirty="0">
                <a:latin typeface="Arial" panose="020B0604020202020204" pitchFamily="34" charset="0"/>
              </a:rPr>
              <a:t> </a:t>
            </a:r>
            <a:r>
              <a:rPr lang="zh-CN" altLang="zh-CN" sz="3600" b="1" dirty="0">
                <a:latin typeface="Arial" panose="020B0604020202020204" pitchFamily="34" charset="0"/>
              </a:rPr>
              <a:t>put on</a:t>
            </a:r>
            <a:r>
              <a:rPr lang="zh-CN" altLang="zh-CN" sz="3600" dirty="0">
                <a:latin typeface="Arial" panose="020B0604020202020204" pitchFamily="34" charset="0"/>
              </a:rPr>
              <a:t> </a:t>
            </a:r>
            <a:r>
              <a:rPr lang="zh-CN" altLang="en-US" sz="3600" dirty="0">
                <a:latin typeface="Arial" panose="020B0604020202020204" pitchFamily="34" charset="0"/>
              </a:rPr>
              <a:t>穿上</a:t>
            </a:r>
            <a:endParaRPr lang="zh-CN" altLang="en-US" sz="3600" dirty="0">
              <a:latin typeface="Arial" panose="020B0604020202020204" pitchFamily="34" charset="0"/>
            </a:endParaRPr>
          </a:p>
          <a:p>
            <a:pPr algn="ctr">
              <a:spcBef>
                <a:spcPct val="50000"/>
              </a:spcBef>
            </a:pPr>
            <a:endParaRPr lang="zh-CN" altLang="en-US" sz="3600" b="1" dirty="0">
              <a:latin typeface="Arial" panose="020B0604020202020204" pitchFamily="34" charset="0"/>
            </a:endParaRPr>
          </a:p>
          <a:p>
            <a:pPr algn="ctr">
              <a:spcBef>
                <a:spcPct val="50000"/>
              </a:spcBef>
            </a:pPr>
            <a:endParaRPr lang="zh-CN" altLang="en-US" sz="3600" b="1" dirty="0">
              <a:latin typeface="Arial" panose="020B0604020202020204" pitchFamily="34" charset="0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</a:rPr>
              <a:t>我爸爸穿上他的外套。</a:t>
            </a:r>
            <a:endParaRPr lang="zh-CN" altLang="en-US" sz="3600" b="1" dirty="0">
              <a:latin typeface="Arial" panose="020B0604020202020204" pitchFamily="34" charset="0"/>
            </a:endParaRPr>
          </a:p>
          <a:p>
            <a:pPr algn="ctr">
              <a:spcBef>
                <a:spcPct val="50000"/>
              </a:spcBef>
            </a:pPr>
            <a:endParaRPr lang="zh-CN" altLang="zh-CN" sz="3600" b="1" dirty="0">
              <a:latin typeface="Arial" panose="020B0604020202020204" pitchFamily="34" charset="0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</a:rPr>
              <a:t>我爸爸穿上它。</a:t>
            </a:r>
            <a:endParaRPr lang="zh-CN" altLang="en-US" sz="3600" b="1" dirty="0">
              <a:latin typeface="Arial" panose="020B0604020202020204" pitchFamily="34" charset="0"/>
            </a:endParaRPr>
          </a:p>
          <a:p>
            <a:pPr algn="ctr">
              <a:spcBef>
                <a:spcPct val="50000"/>
              </a:spcBef>
            </a:pPr>
            <a:endParaRPr lang="zh-CN" altLang="zh-CN" sz="3600" dirty="0">
              <a:latin typeface="Arial" panose="020B0604020202020204" pitchFamily="34" charset="0"/>
            </a:endParaRPr>
          </a:p>
        </p:txBody>
      </p:sp>
      <p:sp>
        <p:nvSpPr>
          <p:cNvPr id="33798" name="Text Box 8"/>
          <p:cNvSpPr txBox="1"/>
          <p:nvPr/>
        </p:nvSpPr>
        <p:spPr>
          <a:xfrm>
            <a:off x="1258888" y="1700213"/>
            <a:ext cx="5435600" cy="1465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zh-CN" sz="3600" dirty="0">
                <a:latin typeface="Arial" panose="020B0604020202020204" pitchFamily="34" charset="0"/>
              </a:rPr>
              <a:t>My father puts on </a:t>
            </a:r>
            <a:r>
              <a:rPr lang="zh-CN" altLang="zh-CN" sz="3600" dirty="0">
                <a:solidFill>
                  <a:srgbClr val="CC0000"/>
                </a:solidFill>
                <a:latin typeface="Arial" panose="020B0604020202020204" pitchFamily="34" charset="0"/>
              </a:rPr>
              <a:t>his coat</a:t>
            </a:r>
            <a:r>
              <a:rPr lang="zh-CN" altLang="zh-CN" sz="3600" dirty="0">
                <a:latin typeface="Arial" panose="020B0604020202020204" pitchFamily="34" charset="0"/>
              </a:rPr>
              <a:t>.</a:t>
            </a:r>
            <a:endParaRPr lang="zh-CN" altLang="zh-CN" sz="3600" dirty="0">
              <a:latin typeface="Arial" panose="020B0604020202020204" pitchFamily="34" charset="0"/>
            </a:endParaRPr>
          </a:p>
          <a:p>
            <a:pPr algn="ctr">
              <a:spcBef>
                <a:spcPct val="50000"/>
              </a:spcBef>
            </a:pPr>
            <a:r>
              <a:rPr lang="zh-CN" altLang="zh-CN" sz="3600" dirty="0">
                <a:latin typeface="Arial" panose="020B0604020202020204" pitchFamily="34" charset="0"/>
              </a:rPr>
              <a:t>My father puts </a:t>
            </a:r>
            <a:r>
              <a:rPr lang="zh-CN" altLang="zh-CN" sz="3600" dirty="0">
                <a:solidFill>
                  <a:srgbClr val="CC0000"/>
                </a:solidFill>
                <a:latin typeface="Arial" panose="020B0604020202020204" pitchFamily="34" charset="0"/>
              </a:rPr>
              <a:t>his coat</a:t>
            </a:r>
            <a:r>
              <a:rPr lang="zh-CN" altLang="zh-CN" sz="3600" dirty="0">
                <a:latin typeface="Arial" panose="020B0604020202020204" pitchFamily="34" charset="0"/>
              </a:rPr>
              <a:t> on.</a:t>
            </a:r>
            <a:endParaRPr lang="zh-CN" altLang="zh-CN" sz="3600" dirty="0">
              <a:latin typeface="Arial" panose="020B0604020202020204" pitchFamily="34" charset="0"/>
            </a:endParaRPr>
          </a:p>
        </p:txBody>
      </p:sp>
      <p:sp>
        <p:nvSpPr>
          <p:cNvPr id="33799" name="Text Box 9"/>
          <p:cNvSpPr txBox="1"/>
          <p:nvPr/>
        </p:nvSpPr>
        <p:spPr>
          <a:xfrm>
            <a:off x="1547813" y="4292600"/>
            <a:ext cx="4681537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zh-CN" sz="3200" dirty="0">
                <a:latin typeface="Arial" panose="020B0604020202020204" pitchFamily="34" charset="0"/>
              </a:rPr>
              <a:t>My father puts </a:t>
            </a:r>
            <a:r>
              <a:rPr lang="zh-CN" altLang="zh-CN" sz="3200" dirty="0">
                <a:solidFill>
                  <a:srgbClr val="CC0000"/>
                </a:solidFill>
                <a:latin typeface="Arial" panose="020B0604020202020204" pitchFamily="34" charset="0"/>
              </a:rPr>
              <a:t>it</a:t>
            </a:r>
            <a:r>
              <a:rPr lang="zh-CN" altLang="zh-CN" sz="3200" dirty="0">
                <a:latin typeface="Arial" panose="020B0604020202020204" pitchFamily="34" charset="0"/>
              </a:rPr>
              <a:t> on.</a:t>
            </a:r>
            <a:endParaRPr lang="zh-CN" altLang="zh-CN" sz="3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795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charRg st="13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3795">
                                            <p:txEl>
                                              <p:charRg st="13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charRg st="25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3795">
                                            <p:txEl>
                                              <p:charRg st="25" end="3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8" grpId="0" animBg="1"/>
      <p:bldP spid="3379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Rectangle 2"/>
          <p:cNvSpPr>
            <a:spLocks noGrp="1"/>
          </p:cNvSpPr>
          <p:nvPr>
            <p:ph idx="1"/>
          </p:nvPr>
        </p:nvSpPr>
        <p:spPr>
          <a:xfrm>
            <a:off x="179388" y="908050"/>
            <a:ext cx="8785225" cy="5761038"/>
          </a:xfrm>
        </p:spPr>
        <p:txBody>
          <a:bodyPr vert="horz" wrap="square" lIns="91440" tIns="45720" rIns="91440" bIns="45720" anchor="t" anchorCtr="0"/>
          <a:p>
            <a:pPr eaLnBrk="1" hangingPunct="1">
              <a:buNone/>
            </a:pPr>
            <a:r>
              <a:rPr lang="zh-CN" altLang="zh-CN" dirty="0"/>
              <a:t>fun   </a:t>
            </a:r>
            <a:r>
              <a:rPr lang="zh-CN" altLang="zh-CN" sz="2400" dirty="0">
                <a:solidFill>
                  <a:srgbClr val="CC0000"/>
                </a:solidFill>
              </a:rPr>
              <a:t>n.</a:t>
            </a:r>
            <a:r>
              <a:rPr lang="zh-CN" altLang="en-US" sz="2400" dirty="0">
                <a:solidFill>
                  <a:srgbClr val="CC0000"/>
                </a:solidFill>
              </a:rPr>
              <a:t>开心，乐趣</a:t>
            </a:r>
            <a:r>
              <a:rPr lang="zh-CN" altLang="en-US" dirty="0"/>
              <a:t>    我们一起很开心。</a:t>
            </a:r>
            <a:endParaRPr lang="zh-CN" altLang="en-US" dirty="0"/>
          </a:p>
          <a:p>
            <a:pPr eaLnBrk="1" hangingPunct="1">
              <a:buNone/>
            </a:pPr>
            <a:endParaRPr lang="zh-CN" altLang="en-US" dirty="0"/>
          </a:p>
          <a:p>
            <a:pPr eaLnBrk="1" hangingPunct="1">
              <a:buNone/>
            </a:pPr>
            <a:r>
              <a:rPr lang="zh-CN" altLang="en-US" dirty="0"/>
              <a:t>        装饰圣诞树很有趣。（</a:t>
            </a:r>
            <a:r>
              <a:rPr lang="zh-CN" altLang="zh-CN" dirty="0"/>
              <a:t>it’s fun to do)   </a:t>
            </a:r>
            <a:endParaRPr lang="zh-CN" altLang="zh-CN" dirty="0"/>
          </a:p>
          <a:p>
            <a:pPr eaLnBrk="1" hangingPunct="1">
              <a:buNone/>
            </a:pPr>
            <a:endParaRPr lang="zh-CN" altLang="zh-CN" dirty="0"/>
          </a:p>
          <a:p>
            <a:pPr eaLnBrk="1" hangingPunct="1">
              <a:buNone/>
            </a:pPr>
            <a:r>
              <a:rPr lang="zh-CN" altLang="zh-CN" dirty="0"/>
              <a:t>funny    </a:t>
            </a:r>
            <a:r>
              <a:rPr lang="zh-CN" altLang="zh-CN" sz="2800" dirty="0">
                <a:solidFill>
                  <a:srgbClr val="CC0000"/>
                </a:solidFill>
              </a:rPr>
              <a:t>adj.</a:t>
            </a:r>
            <a:r>
              <a:rPr lang="zh-CN" altLang="zh-CN" dirty="0"/>
              <a:t> </a:t>
            </a:r>
            <a:r>
              <a:rPr lang="zh-CN" altLang="en-US" sz="2400" dirty="0">
                <a:solidFill>
                  <a:srgbClr val="CC0000"/>
                </a:solidFill>
              </a:rPr>
              <a:t>有趣的，可笑的</a:t>
            </a:r>
            <a:endParaRPr lang="zh-CN" altLang="en-US" sz="2400" dirty="0">
              <a:solidFill>
                <a:srgbClr val="CC0000"/>
              </a:solidFill>
            </a:endParaRPr>
          </a:p>
          <a:p>
            <a:pPr eaLnBrk="1" hangingPunct="1">
              <a:buNone/>
            </a:pPr>
            <a:r>
              <a:rPr lang="zh-CN" altLang="zh-CN" sz="2400" dirty="0">
                <a:solidFill>
                  <a:srgbClr val="CC0000"/>
                </a:solidFill>
              </a:rPr>
              <a:t>         </a:t>
            </a:r>
            <a:r>
              <a:rPr lang="zh-CN" altLang="en-US" dirty="0"/>
              <a:t>那个故事很有趣</a:t>
            </a:r>
            <a:endParaRPr lang="zh-CN" altLang="en-US" dirty="0">
              <a:solidFill>
                <a:srgbClr val="CC0000"/>
              </a:solidFill>
            </a:endParaRPr>
          </a:p>
          <a:p>
            <a:pPr eaLnBrk="1" hangingPunct="1">
              <a:buNone/>
            </a:pPr>
            <a:endParaRPr lang="zh-CN" altLang="en-US" dirty="0"/>
          </a:p>
          <a:p>
            <a:pPr eaLnBrk="1" hangingPunct="1">
              <a:buNone/>
            </a:pPr>
            <a:endParaRPr lang="zh-CN" altLang="zh-CN" dirty="0"/>
          </a:p>
        </p:txBody>
      </p:sp>
      <p:sp>
        <p:nvSpPr>
          <p:cNvPr id="4099" name="Text Box 3"/>
          <p:cNvSpPr txBox="1"/>
          <p:nvPr/>
        </p:nvSpPr>
        <p:spPr>
          <a:xfrm>
            <a:off x="1116013" y="1484313"/>
            <a:ext cx="4716462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3200" dirty="0">
                <a:latin typeface="Arial" panose="020B0604020202020204" pitchFamily="34" charset="0"/>
              </a:rPr>
              <a:t>We </a:t>
            </a:r>
            <a:r>
              <a:rPr lang="zh-CN" altLang="zh-CN" sz="3200" dirty="0">
                <a:solidFill>
                  <a:srgbClr val="CC0000"/>
                </a:solidFill>
                <a:latin typeface="Arial" panose="020B0604020202020204" pitchFamily="34" charset="0"/>
              </a:rPr>
              <a:t>have fun</a:t>
            </a:r>
            <a:r>
              <a:rPr lang="zh-CN" altLang="zh-CN" sz="3200" dirty="0">
                <a:latin typeface="Arial" panose="020B0604020202020204" pitchFamily="34" charset="0"/>
              </a:rPr>
              <a:t> together.</a:t>
            </a:r>
            <a:endParaRPr lang="zh-CN" altLang="zh-CN" sz="3200" dirty="0">
              <a:latin typeface="Arial" panose="020B0604020202020204" pitchFamily="34" charset="0"/>
            </a:endParaRPr>
          </a:p>
        </p:txBody>
      </p:sp>
      <p:sp>
        <p:nvSpPr>
          <p:cNvPr id="4100" name="Text Box 4"/>
          <p:cNvSpPr txBox="1"/>
          <p:nvPr/>
        </p:nvSpPr>
        <p:spPr>
          <a:xfrm>
            <a:off x="900113" y="2708275"/>
            <a:ext cx="6985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3200" dirty="0">
                <a:solidFill>
                  <a:srgbClr val="CC0000"/>
                </a:solidFill>
                <a:latin typeface="Arial" panose="020B0604020202020204" pitchFamily="34" charset="0"/>
              </a:rPr>
              <a:t>It’s fun to</a:t>
            </a:r>
            <a:r>
              <a:rPr lang="zh-CN" altLang="zh-CN" sz="3200" dirty="0">
                <a:latin typeface="Arial" panose="020B0604020202020204" pitchFamily="34" charset="0"/>
              </a:rPr>
              <a:t> </a:t>
            </a:r>
            <a:r>
              <a:rPr lang="zh-CN" altLang="zh-CN" sz="3200" dirty="0">
                <a:solidFill>
                  <a:srgbClr val="CC0000"/>
                </a:solidFill>
                <a:latin typeface="Arial" panose="020B0604020202020204" pitchFamily="34" charset="0"/>
              </a:rPr>
              <a:t>put up</a:t>
            </a:r>
            <a:r>
              <a:rPr lang="zh-CN" altLang="zh-CN" sz="3200" dirty="0">
                <a:latin typeface="Arial" panose="020B0604020202020204" pitchFamily="34" charset="0"/>
              </a:rPr>
              <a:t> a Christmas tree.</a:t>
            </a:r>
            <a:endParaRPr lang="zh-CN" altLang="zh-CN" sz="3200" dirty="0">
              <a:latin typeface="Arial" panose="020B0604020202020204" pitchFamily="34" charset="0"/>
            </a:endParaRPr>
          </a:p>
        </p:txBody>
      </p:sp>
      <p:sp>
        <p:nvSpPr>
          <p:cNvPr id="4101" name="Text Box 5"/>
          <p:cNvSpPr txBox="1"/>
          <p:nvPr/>
        </p:nvSpPr>
        <p:spPr>
          <a:xfrm>
            <a:off x="900113" y="4508500"/>
            <a:ext cx="5256212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3200" dirty="0">
                <a:latin typeface="Arial" panose="020B0604020202020204" pitchFamily="34" charset="0"/>
              </a:rPr>
              <a:t>That story is </a:t>
            </a:r>
            <a:r>
              <a:rPr lang="zh-CN" altLang="zh-CN" sz="3200" dirty="0">
                <a:solidFill>
                  <a:srgbClr val="CC0000"/>
                </a:solidFill>
                <a:latin typeface="Arial" panose="020B0604020202020204" pitchFamily="34" charset="0"/>
              </a:rPr>
              <a:t>funny</a:t>
            </a:r>
            <a:r>
              <a:rPr lang="zh-CN" altLang="zh-CN" sz="3200" dirty="0">
                <a:latin typeface="Arial" panose="020B0604020202020204" pitchFamily="34" charset="0"/>
              </a:rPr>
              <a:t>.</a:t>
            </a:r>
            <a:endParaRPr lang="zh-CN" altLang="zh-CN" sz="3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8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charRg st="65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098">
                                            <p:txEl>
                                              <p:charRg st="65" end="8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4099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charRg st="27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098">
                                            <p:txEl>
                                              <p:charRg st="27" end="6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charRg st="87" end="10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098">
                                            <p:txEl>
                                              <p:charRg st="87" end="10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 animBg="1"/>
      <p:bldP spid="410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Rectangle 2"/>
          <p:cNvSpPr>
            <a:spLocks noGrp="1"/>
          </p:cNvSpPr>
          <p:nvPr>
            <p:ph type="body" idx="4294967295"/>
          </p:nvPr>
        </p:nvSpPr>
        <p:spPr>
          <a:xfrm>
            <a:off x="179388" y="981075"/>
            <a:ext cx="8785225" cy="6742113"/>
          </a:xfrm>
        </p:spPr>
        <p:txBody>
          <a:bodyPr vert="horz" wrap="square" lIns="91440" tIns="45720" rIns="91440" bIns="45720" anchor="t" anchorCtr="0"/>
          <a:p>
            <a:pPr eaLnBrk="1" hangingPunct="1">
              <a:buNone/>
            </a:pPr>
            <a:endParaRPr lang="zh-CN" altLang="en-US" dirty="0"/>
          </a:p>
          <a:p>
            <a:pPr eaLnBrk="1" hangingPunct="1">
              <a:buNone/>
            </a:pPr>
            <a:r>
              <a:rPr lang="zh-CN" altLang="zh-CN" dirty="0"/>
              <a:t>The star always goes  </a:t>
            </a:r>
            <a:r>
              <a:rPr lang="zh-CN" altLang="zh-CN" dirty="0">
                <a:solidFill>
                  <a:srgbClr val="CC0000"/>
                </a:solidFill>
              </a:rPr>
              <a:t>on top</a:t>
            </a:r>
            <a:r>
              <a:rPr lang="zh-CN" altLang="zh-CN" dirty="0"/>
              <a:t>.  </a:t>
            </a:r>
            <a:r>
              <a:rPr lang="zh-CN" altLang="en-US" b="1" dirty="0"/>
              <a:t>在顶端</a:t>
            </a:r>
            <a:endParaRPr lang="zh-CN" altLang="en-US" b="1" dirty="0"/>
          </a:p>
          <a:p>
            <a:pPr eaLnBrk="1" hangingPunct="1">
              <a:buNone/>
            </a:pPr>
            <a:r>
              <a:rPr lang="zh-CN" altLang="zh-CN" dirty="0"/>
              <a:t>I stand </a:t>
            </a:r>
            <a:r>
              <a:rPr lang="zh-CN" altLang="zh-CN" dirty="0">
                <a:solidFill>
                  <a:srgbClr val="CC0000"/>
                </a:solidFill>
              </a:rPr>
              <a:t>at the top of</a:t>
            </a:r>
            <a:r>
              <a:rPr lang="zh-CN" altLang="zh-CN" dirty="0"/>
              <a:t> the hill.   </a:t>
            </a:r>
            <a:r>
              <a:rPr lang="zh-CN" altLang="en-US" b="1" dirty="0"/>
              <a:t>在</a:t>
            </a:r>
            <a:r>
              <a:rPr lang="zh-CN" altLang="zh-CN" b="1" dirty="0"/>
              <a:t>……</a:t>
            </a:r>
            <a:r>
              <a:rPr lang="zh-CN" altLang="en-US" b="1" dirty="0"/>
              <a:t>的顶端</a:t>
            </a:r>
            <a:endParaRPr lang="zh-CN" altLang="en-US" b="1" dirty="0"/>
          </a:p>
          <a:p>
            <a:pPr eaLnBrk="1" hangingPunct="1">
              <a:buNone/>
            </a:pPr>
            <a:r>
              <a:rPr lang="zh-CN" altLang="zh-CN" dirty="0"/>
              <a:t>Where do you put the stamp?</a:t>
            </a:r>
            <a:endParaRPr lang="zh-CN" altLang="zh-CN" dirty="0"/>
          </a:p>
          <a:p>
            <a:pPr eaLnBrk="1" hangingPunct="1">
              <a:buNone/>
            </a:pPr>
            <a:r>
              <a:rPr lang="zh-CN" altLang="zh-CN" dirty="0"/>
              <a:t>It’s  </a:t>
            </a:r>
            <a:r>
              <a:rPr lang="zh-CN" altLang="zh-CN" dirty="0">
                <a:solidFill>
                  <a:srgbClr val="CC0000"/>
                </a:solidFill>
              </a:rPr>
              <a:t>in the top,right corner</a:t>
            </a:r>
            <a:r>
              <a:rPr lang="zh-CN" altLang="zh-CN" dirty="0"/>
              <a:t> </a:t>
            </a:r>
            <a:r>
              <a:rPr lang="zh-CN" altLang="en-US" b="1" dirty="0"/>
              <a:t>在右上角</a:t>
            </a:r>
            <a:endParaRPr lang="zh-CN" altLang="en-US" b="1" dirty="0"/>
          </a:p>
          <a:p>
            <a:pPr eaLnBrk="1" hangingPunct="1">
              <a:buNone/>
            </a:pPr>
            <a:endParaRPr lang="zh-CN" altLang="zh-CN" dirty="0"/>
          </a:p>
        </p:txBody>
      </p:sp>
      <p:sp>
        <p:nvSpPr>
          <p:cNvPr id="34825" name="文本框 34824"/>
          <p:cNvSpPr txBox="1"/>
          <p:nvPr/>
        </p:nvSpPr>
        <p:spPr>
          <a:xfrm>
            <a:off x="2700338" y="476250"/>
            <a:ext cx="2016125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4800">
                <a:solidFill>
                  <a:srgbClr val="FF0000"/>
                </a:solidFill>
                <a:latin typeface="Arial" panose="020B0604020202020204" pitchFamily="34" charset="0"/>
              </a:rPr>
              <a:t>top</a:t>
            </a:r>
            <a:endParaRPr lang="en-US" altLang="zh-CN" sz="48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charRg st="1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818">
                                            <p:txEl>
                                              <p:charRg st="1" end="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charRg st="36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4818">
                                            <p:txEl>
                                              <p:charRg st="36" end="7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charRg st="77" end="10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4818">
                                            <p:txEl>
                                              <p:charRg st="77" end="10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charRg st="105" end="1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4818">
                                            <p:txEl>
                                              <p:charRg st="105" end="14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Rectangle 2"/>
          <p:cNvSpPr>
            <a:spLocks noGrp="1"/>
          </p:cNvSpPr>
          <p:nvPr>
            <p:ph idx="1"/>
          </p:nvPr>
        </p:nvSpPr>
        <p:spPr>
          <a:xfrm>
            <a:off x="3814763" y="981075"/>
            <a:ext cx="5329237" cy="5111750"/>
          </a:xfrm>
        </p:spPr>
        <p:txBody>
          <a:bodyPr vert="horz" wrap="square" lIns="91440" tIns="45720" rIns="91440" bIns="45720" anchor="t" anchorCtr="0"/>
          <a:p>
            <a:pPr eaLnBrk="1" hangingPunct="1">
              <a:buNone/>
            </a:pPr>
            <a:r>
              <a:rPr lang="zh-CN" altLang="zh-CN" sz="4000" b="1" u="sng" dirty="0"/>
              <a:t>Yesterday</a:t>
            </a:r>
            <a:r>
              <a:rPr lang="zh-CN" altLang="zh-CN" sz="4000" b="1" dirty="0"/>
              <a:t> my dad_______(buy) a Chris</a:t>
            </a:r>
            <a:r>
              <a:rPr lang="zh-CN" altLang="en-US" sz="4000" b="1" dirty="0"/>
              <a:t>t</a:t>
            </a:r>
            <a:r>
              <a:rPr lang="zh-CN" altLang="zh-CN" sz="4000" b="1" dirty="0"/>
              <a:t>mas tree!</a:t>
            </a:r>
            <a:endParaRPr lang="zh-CN" altLang="zh-CN" sz="4000" b="1" dirty="0"/>
          </a:p>
          <a:p>
            <a:pPr eaLnBrk="1" hangingPunct="1">
              <a:buNone/>
            </a:pPr>
            <a:endParaRPr lang="zh-CN" altLang="zh-CN" sz="4000" b="1" dirty="0"/>
          </a:p>
          <a:p>
            <a:pPr eaLnBrk="1" hangingPunct="1">
              <a:buNone/>
            </a:pPr>
            <a:r>
              <a:rPr lang="zh-CN" altLang="zh-CN" sz="4000" b="1" dirty="0"/>
              <a:t>Let’s____ it____.</a:t>
            </a:r>
            <a:endParaRPr lang="zh-CN" altLang="zh-CN" sz="4000" b="1" dirty="0"/>
          </a:p>
          <a:p>
            <a:pPr eaLnBrk="1" hangingPunct="1">
              <a:buNone/>
            </a:pPr>
            <a:endParaRPr lang="zh-CN" altLang="zh-CN" sz="4000" b="1" dirty="0"/>
          </a:p>
          <a:p>
            <a:pPr eaLnBrk="1" hangingPunct="1">
              <a:buNone/>
            </a:pPr>
            <a:r>
              <a:rPr lang="zh-CN" altLang="zh-CN" sz="4000" b="1" dirty="0"/>
              <a:t>It’s fun.</a:t>
            </a:r>
            <a:endParaRPr lang="zh-CN" altLang="zh-CN" sz="4000" b="1" dirty="0"/>
          </a:p>
        </p:txBody>
      </p:sp>
      <p:pic>
        <p:nvPicPr>
          <p:cNvPr id="5123" name="Picture 3" descr="5976051771442558702570.jpg"/>
          <p:cNvPicPr>
            <a:picLocks noChangeAspect="1"/>
          </p:cNvPicPr>
          <p:nvPr/>
        </p:nvPicPr>
        <p:blipFill>
          <a:blip r:embed="rId1"/>
          <a:srcRect l="11130" r="20239" b="3030"/>
          <a:stretch>
            <a:fillRect/>
          </a:stretch>
        </p:blipFill>
        <p:spPr>
          <a:xfrm>
            <a:off x="928688" y="857250"/>
            <a:ext cx="2643187" cy="4572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4" name="Text Box 4"/>
          <p:cNvSpPr txBox="1"/>
          <p:nvPr/>
        </p:nvSpPr>
        <p:spPr>
          <a:xfrm>
            <a:off x="5219700" y="1557338"/>
            <a:ext cx="2087563" cy="635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3600" b="1" dirty="0">
                <a:solidFill>
                  <a:srgbClr val="CC0000"/>
                </a:solidFill>
                <a:latin typeface="Arial" panose="020B0604020202020204" pitchFamily="34" charset="0"/>
              </a:rPr>
              <a:t>bought</a:t>
            </a:r>
            <a:endParaRPr lang="zh-CN" altLang="zh-CN" sz="3600" b="1" dirty="0">
              <a:solidFill>
                <a:srgbClr val="CC0000"/>
              </a:solidFill>
              <a:latin typeface="Arial" panose="020B0604020202020204" pitchFamily="34" charset="0"/>
            </a:endParaRPr>
          </a:p>
        </p:txBody>
      </p:sp>
      <p:sp>
        <p:nvSpPr>
          <p:cNvPr id="5125" name="Text Box 5"/>
          <p:cNvSpPr txBox="1"/>
          <p:nvPr/>
        </p:nvSpPr>
        <p:spPr>
          <a:xfrm>
            <a:off x="5148263" y="3644900"/>
            <a:ext cx="936625" cy="635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zh-CN" sz="3600" b="1" dirty="0">
              <a:solidFill>
                <a:srgbClr val="CC0000"/>
              </a:solidFill>
              <a:latin typeface="Arial" panose="020B0604020202020204" pitchFamily="34" charset="0"/>
            </a:endParaRPr>
          </a:p>
        </p:txBody>
      </p:sp>
      <p:sp>
        <p:nvSpPr>
          <p:cNvPr id="5126" name="Text Box 6"/>
          <p:cNvSpPr txBox="1"/>
          <p:nvPr/>
        </p:nvSpPr>
        <p:spPr>
          <a:xfrm>
            <a:off x="6804025" y="3573463"/>
            <a:ext cx="1223963" cy="635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zh-CN" sz="3600" b="1" dirty="0">
              <a:solidFill>
                <a:srgbClr val="CC0000"/>
              </a:solidFill>
              <a:latin typeface="Arial" panose="020B0604020202020204" pitchFamily="34" charset="0"/>
            </a:endParaRPr>
          </a:p>
        </p:txBody>
      </p:sp>
      <p:sp>
        <p:nvSpPr>
          <p:cNvPr id="5127" name="Text Box 7"/>
          <p:cNvSpPr txBox="1"/>
          <p:nvPr/>
        </p:nvSpPr>
        <p:spPr>
          <a:xfrm>
            <a:off x="5292725" y="3644900"/>
            <a:ext cx="9366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3600" b="1" dirty="0">
                <a:solidFill>
                  <a:srgbClr val="CC0000"/>
                </a:solidFill>
                <a:latin typeface="Arial" panose="020B0604020202020204" pitchFamily="34" charset="0"/>
              </a:rPr>
              <a:t>put</a:t>
            </a:r>
            <a:endParaRPr lang="zh-CN" altLang="zh-CN" sz="3600" b="1" dirty="0">
              <a:solidFill>
                <a:srgbClr val="CC0000"/>
              </a:solidFill>
              <a:latin typeface="Arial" panose="020B0604020202020204" pitchFamily="34" charset="0"/>
            </a:endParaRPr>
          </a:p>
        </p:txBody>
      </p:sp>
      <p:sp>
        <p:nvSpPr>
          <p:cNvPr id="5128" name="Text Box 8"/>
          <p:cNvSpPr txBox="1"/>
          <p:nvPr/>
        </p:nvSpPr>
        <p:spPr>
          <a:xfrm>
            <a:off x="6877050" y="3644900"/>
            <a:ext cx="12239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3600" b="1" dirty="0">
                <a:solidFill>
                  <a:srgbClr val="CC0000"/>
                </a:solidFill>
                <a:latin typeface="Arial" panose="020B0604020202020204" pitchFamily="34" charset="0"/>
              </a:rPr>
              <a:t>up</a:t>
            </a:r>
            <a:endParaRPr lang="zh-CN" altLang="zh-CN" sz="3600" b="1" dirty="0">
              <a:solidFill>
                <a:srgbClr val="CC0000"/>
              </a:solidFill>
              <a:latin typeface="Arial" panose="020B0604020202020204" pitchFamily="34" charset="0"/>
            </a:endParaRPr>
          </a:p>
        </p:txBody>
      </p:sp>
      <p:sp>
        <p:nvSpPr>
          <p:cNvPr id="5129" name="Text Box 9"/>
          <p:cNvSpPr txBox="1"/>
          <p:nvPr/>
        </p:nvSpPr>
        <p:spPr>
          <a:xfrm>
            <a:off x="2484438" y="188913"/>
            <a:ext cx="6408737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3200" b="1" dirty="0">
                <a:latin typeface="Arial" panose="020B0604020202020204" pitchFamily="34" charset="0"/>
              </a:rPr>
              <a:t>How to put up a Christmas tree?</a:t>
            </a:r>
            <a:endParaRPr lang="zh-CN" altLang="zh-CN" sz="32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2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4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4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charRg st="48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122">
                                            <p:txEl>
                                              <p:charRg st="48" end="6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charRg st="67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5122">
                                            <p:txEl>
                                              <p:charRg st="67" end="7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5" dur="500"/>
                                        <p:tgtEl>
                                          <p:spTgt spid="5122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0" dur="500"/>
                                        <p:tgtEl>
                                          <p:spTgt spid="5122">
                                            <p:txEl>
                                              <p:charRg st="48" end="6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charRg st="48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5" dur="500"/>
                                        <p:tgtEl>
                                          <p:spTgt spid="5122">
                                            <p:txEl>
                                              <p:charRg st="67" end="7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charRg st="67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build="p"/>
      <p:bldP spid="5127" grpId="0" animBg="1"/>
      <p:bldP spid="512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Rectangle 2"/>
          <p:cNvSpPr>
            <a:spLocks noGrp="1"/>
          </p:cNvSpPr>
          <p:nvPr>
            <p:ph idx="1"/>
          </p:nvPr>
        </p:nvSpPr>
        <p:spPr>
          <a:xfrm>
            <a:off x="611188" y="4881563"/>
            <a:ext cx="8002587" cy="1976437"/>
          </a:xfrm>
        </p:spPr>
        <p:txBody>
          <a:bodyPr vert="horz" wrap="square" lIns="91440" tIns="45720" rIns="91440" bIns="45720" anchor="t" anchorCtr="0"/>
          <a:p>
            <a:pPr eaLnBrk="1" hangingPunct="1">
              <a:buNone/>
            </a:pPr>
            <a:r>
              <a:rPr lang="zh-CN" altLang="zh-CN" sz="4000" b="1" dirty="0"/>
              <a:t>First, I’m going to ___the lights ___the tree.</a:t>
            </a:r>
            <a:endParaRPr lang="zh-CN" altLang="zh-CN" sz="4000" b="1" dirty="0"/>
          </a:p>
        </p:txBody>
      </p:sp>
      <p:pic>
        <p:nvPicPr>
          <p:cNvPr id="6147" name="Picture 3" descr="9760292931442558702593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14500" y="0"/>
            <a:ext cx="4284663" cy="472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8" name="Text Box 4"/>
          <p:cNvSpPr txBox="1"/>
          <p:nvPr/>
        </p:nvSpPr>
        <p:spPr>
          <a:xfrm>
            <a:off x="5003800" y="4797425"/>
            <a:ext cx="10795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4000" b="1" dirty="0">
                <a:solidFill>
                  <a:srgbClr val="CC0000"/>
                </a:solidFill>
                <a:latin typeface="Arial" panose="020B0604020202020204" pitchFamily="34" charset="0"/>
              </a:rPr>
              <a:t>put</a:t>
            </a:r>
            <a:endParaRPr lang="zh-CN" altLang="zh-CN" sz="4000" b="1" dirty="0">
              <a:solidFill>
                <a:srgbClr val="CC0000"/>
              </a:solidFill>
              <a:latin typeface="Arial" panose="020B0604020202020204" pitchFamily="34" charset="0"/>
            </a:endParaRPr>
          </a:p>
        </p:txBody>
      </p:sp>
      <p:sp>
        <p:nvSpPr>
          <p:cNvPr id="6149" name="Text Box 5"/>
          <p:cNvSpPr txBox="1"/>
          <p:nvPr/>
        </p:nvSpPr>
        <p:spPr>
          <a:xfrm>
            <a:off x="1042988" y="5445125"/>
            <a:ext cx="93662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4000" b="1" dirty="0">
                <a:solidFill>
                  <a:srgbClr val="CC0000"/>
                </a:solidFill>
                <a:latin typeface="Arial" panose="020B0604020202020204" pitchFamily="34" charset="0"/>
              </a:rPr>
              <a:t>on</a:t>
            </a:r>
            <a:endParaRPr lang="zh-CN" altLang="zh-CN" sz="4000" b="1" dirty="0">
              <a:solidFill>
                <a:srgbClr val="CC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6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146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 animBg="1"/>
      <p:bldP spid="614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Rectangle 2"/>
          <p:cNvSpPr>
            <a:spLocks noGrp="1"/>
          </p:cNvSpPr>
          <p:nvPr>
            <p:ph idx="1"/>
          </p:nvPr>
        </p:nvSpPr>
        <p:spPr>
          <a:xfrm>
            <a:off x="468313" y="4437063"/>
            <a:ext cx="8229600" cy="2049462"/>
          </a:xfrm>
        </p:spPr>
        <p:txBody>
          <a:bodyPr vert="horz" wrap="square" lIns="91440" tIns="45720" rIns="91440" bIns="45720" anchor="t" anchorCtr="0"/>
          <a:p>
            <a:pPr eaLnBrk="1" hangingPunct="1">
              <a:buNone/>
            </a:pPr>
            <a:r>
              <a:rPr lang="zh-CN" altLang="zh-CN" sz="4000" b="1" dirty="0"/>
              <a:t>Then I’m going to put Chris</a:t>
            </a:r>
            <a:r>
              <a:rPr lang="zh-CN" altLang="en-US" sz="4000" b="1" dirty="0"/>
              <a:t>t</a:t>
            </a:r>
            <a:r>
              <a:rPr lang="zh-CN" altLang="zh-CN" sz="4000" b="1" dirty="0"/>
              <a:t>mas things on the  tree.</a:t>
            </a:r>
            <a:endParaRPr lang="zh-CN" altLang="zh-CN" sz="4000" b="1" dirty="0"/>
          </a:p>
        </p:txBody>
      </p:sp>
      <p:pic>
        <p:nvPicPr>
          <p:cNvPr id="7171" name="Picture 3" descr="7684211571442558702603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3562350" cy="4292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2" name="Rectangle 4"/>
          <p:cNvSpPr/>
          <p:nvPr/>
        </p:nvSpPr>
        <p:spPr>
          <a:xfrm>
            <a:off x="1331913" y="188913"/>
            <a:ext cx="936625" cy="576262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charRg st="0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0">
                                            <p:txEl>
                                              <p:charRg st="0" end="5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7170">
                                            <p:txEl>
                                              <p:charRg st="0" end="5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charRg st="0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build="p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2419</Words>
  <Application>WPS 演示</Application>
  <PresentationFormat>在屏幕上显示</PresentationFormat>
  <Paragraphs>217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5" baseType="lpstr">
      <vt:lpstr>Arial</vt:lpstr>
      <vt:lpstr>宋体</vt:lpstr>
      <vt:lpstr>Wingdings</vt:lpstr>
      <vt:lpstr>Times New Roman</vt:lpstr>
      <vt:lpstr>Cambria</vt:lpstr>
      <vt:lpstr>微软雅黑</vt:lpstr>
      <vt:lpstr>Arial Unicode MS</vt:lpstr>
      <vt:lpstr>Calibri</vt:lpstr>
      <vt:lpstr>Comic Sans MS</vt:lpstr>
      <vt:lpstr>黑体</vt:lpstr>
      <vt:lpstr>Arial</vt:lpstr>
      <vt:lpstr>等线</vt:lpstr>
      <vt:lpstr>默认设计模板</vt:lpstr>
      <vt:lpstr>自定义设计方案</vt:lpstr>
      <vt:lpstr>Lesson 20 Christmas Tree</vt:lpstr>
      <vt:lpstr>Read by yourselves and circle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Lesson 20 Christmas Tree</vt:lpstr>
      <vt:lpstr>一般过去时</vt:lpstr>
      <vt:lpstr>一般过去时</vt:lpstr>
      <vt:lpstr>Translation</vt:lpstr>
      <vt:lpstr>I can say</vt:lpstr>
      <vt:lpstr>一般现在时（含实义动词时）</vt:lpstr>
      <vt:lpstr>Translation</vt:lpstr>
      <vt:lpstr>一般将来时</vt:lpstr>
      <vt:lpstr>Translation</vt:lpstr>
      <vt:lpstr>PowerPoint 演示文稿</vt:lpstr>
      <vt:lpstr>PowerPoint 演示文稿</vt:lpstr>
    </vt:vector>
  </TitlesOfParts>
  <Company>信念技术论坛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Lesson 20 Chrismas Tree</dc:title>
  <dc:creator>Windows 用户</dc:creator>
  <cp:lastModifiedBy>上帝掷骰子吗</cp:lastModifiedBy>
  <cp:revision>20</cp:revision>
  <dcterms:created xsi:type="dcterms:W3CDTF">2014-10-26T12:56:00Z</dcterms:created>
  <dcterms:modified xsi:type="dcterms:W3CDTF">2023-09-30T11:44:13Z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8A882B1E6A264B21B698EAF408D64C38_13</vt:lpwstr>
  </property>
  <property fmtid="{D5CDD505-2E9C-101B-9397-08002B2CF9AE}" pid="3" name="KSOProductBuildVer">
    <vt:lpwstr>2052-12.1.0.15374</vt:lpwstr>
  </property>
</Properties>
</file>