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6" name="日期占位符 184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页脚占位符 184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8" name="灯片编号占位符 184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0" y="1268413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72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Lesson 13</a:t>
            </a:r>
            <a:endParaRPr lang="en-US" altLang="zh-CN" sz="7200" b="1" kern="1200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827088" y="2708275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11700" b="1" kern="1200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Season</a:t>
            </a:r>
            <a:r>
              <a:rPr lang="en-US" altLang="zh-CN" sz="11700" b="1" kern="1200" baseline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117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17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矩形 3075"/>
          <p:cNvSpPr/>
          <p:nvPr/>
        </p:nvSpPr>
        <p:spPr>
          <a:xfrm>
            <a:off x="684213" y="333375"/>
            <a:ext cx="4667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冀教版六年级英语上册</a:t>
            </a:r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In  Summer</a:t>
            </a:r>
            <a:endParaRPr lang="en-US" altLang="zh-CN"/>
          </a:p>
        </p:txBody>
      </p:sp>
      <p:pic>
        <p:nvPicPr>
          <p:cNvPr id="12291" name="图片 12290" descr="u=724057888,201710063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636838"/>
            <a:ext cx="2592387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u=2775163131,370502567&amp;gp=-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2311400"/>
            <a:ext cx="3241675" cy="282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In  Fall</a:t>
            </a:r>
            <a:endParaRPr lang="en-US" altLang="zh-CN"/>
          </a:p>
        </p:txBody>
      </p:sp>
      <p:pic>
        <p:nvPicPr>
          <p:cNvPr id="13315" name="图片 13314" descr="u=2747647486,3739106757&amp;gp=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44688"/>
            <a:ext cx="3455988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u=2338093764,3764771399&amp;gp=-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873250"/>
            <a:ext cx="3384550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1619250" y="1916113"/>
            <a:ext cx="5257800" cy="3168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Thank you！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MS UI Gothic" panose="020B0600070205080204" charset="-128"/>
              <a:ea typeface="MS UI Gothic" panose="020B0600070205080204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内容占位符 4097" descr="0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9" name="标题 4098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7200" b="1">
                <a:latin typeface="Times New Roman" panose="02020603050405020304" pitchFamily="18" charset="0"/>
              </a:rPr>
              <a:t>Part   1</a:t>
            </a:r>
            <a:r>
              <a:rPr lang="en-US" altLang="zh-CN" sz="4000"/>
              <a:t> </a:t>
            </a:r>
            <a:endParaRPr lang="en-US" altLang="zh-CN" sz="4000"/>
          </a:p>
        </p:txBody>
      </p:sp>
      <p:sp>
        <p:nvSpPr>
          <p:cNvPr id="4100" name="文本占位符 4099"/>
          <p:cNvSpPr>
            <a:spLocks noGrp="1"/>
          </p:cNvSpPr>
          <p:nvPr>
            <p:ph type="body" sz="half" idx="1"/>
          </p:nvPr>
        </p:nvSpPr>
        <p:spPr>
          <a:xfrm>
            <a:off x="1835150" y="2708275"/>
            <a:ext cx="6553200" cy="1828800"/>
          </a:xfrm>
        </p:spPr>
        <p:txBody>
          <a:bodyPr/>
          <a:p>
            <a:pPr>
              <a:buClrTx/>
              <a:buSzTx/>
              <a:buFontTx/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Winter, spring,        summer and autumn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内容占位符 5121" descr="0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29425"/>
          </a:xfrm>
        </p:spPr>
      </p:pic>
      <p:sp>
        <p:nvSpPr>
          <p:cNvPr id="5123" name="标题 5122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>
                <a:solidFill>
                  <a:srgbClr val="FF0066"/>
                </a:solidFill>
              </a:rPr>
              <a:t>This is____. It is_______. The___ bloom.</a:t>
            </a:r>
            <a:endParaRPr lang="en-US" altLang="zh-CN">
              <a:solidFill>
                <a:srgbClr val="FF0066"/>
              </a:solidFill>
            </a:endParaRPr>
          </a:p>
        </p:txBody>
      </p:sp>
      <p:pic>
        <p:nvPicPr>
          <p:cNvPr id="5124" name="图片 5123" descr="xin_583020502094581228938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2276475"/>
            <a:ext cx="5834063" cy="389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1785937"/>
          </a:xfrm>
        </p:spPr>
        <p:txBody>
          <a:bodyPr anchor="ctr" anchorCtr="0"/>
          <a:p>
            <a:r>
              <a:rPr lang="en-US" altLang="zh-CN">
                <a:solidFill>
                  <a:srgbClr val="FF0066"/>
                </a:solidFill>
              </a:rPr>
              <a:t>This is_______________.          It is_______.</a:t>
            </a:r>
            <a:br>
              <a:rPr lang="en-US" altLang="zh-CN">
                <a:solidFill>
                  <a:srgbClr val="FF0066"/>
                </a:solidFill>
              </a:rPr>
            </a:br>
            <a:r>
              <a:rPr lang="en-US" altLang="zh-CN">
                <a:solidFill>
                  <a:srgbClr val="FF0066"/>
                </a:solidFill>
              </a:rPr>
              <a:t>What a_____ _____day!</a:t>
            </a:r>
            <a:endParaRPr lang="en-US" altLang="zh-CN">
              <a:solidFill>
                <a:srgbClr val="FF0066"/>
              </a:solidFill>
            </a:endParaRPr>
          </a:p>
        </p:txBody>
      </p:sp>
      <p:pic>
        <p:nvPicPr>
          <p:cNvPr id="6147" name="图片 6146" descr="rainn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3068638"/>
            <a:ext cx="428625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2362200"/>
          </a:xfrm>
        </p:spPr>
        <p:txBody>
          <a:bodyPr anchor="ctr" anchorCtr="0"/>
          <a:p>
            <a:r>
              <a:rPr lang="en-US" altLang="zh-CN">
                <a:solidFill>
                  <a:srgbClr val="FF0066"/>
                </a:solidFill>
              </a:rPr>
              <a:t>This is_______________.          It is_______.</a:t>
            </a:r>
            <a:br>
              <a:rPr lang="en-US" altLang="zh-CN">
                <a:solidFill>
                  <a:srgbClr val="FF0066"/>
                </a:solidFill>
              </a:rPr>
            </a:br>
            <a:r>
              <a:rPr lang="en-US" altLang="zh-CN">
                <a:solidFill>
                  <a:srgbClr val="FF0066"/>
                </a:solidFill>
              </a:rPr>
              <a:t>The______ blows the leaves off the  trees.</a:t>
            </a:r>
            <a:endParaRPr lang="en-US" altLang="zh-CN">
              <a:solidFill>
                <a:srgbClr val="FF0066"/>
              </a:solidFill>
            </a:endParaRPr>
          </a:p>
        </p:txBody>
      </p:sp>
      <p:pic>
        <p:nvPicPr>
          <p:cNvPr id="7171" name="内容占位符 7170" descr="GIF-27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92275" y="3357563"/>
            <a:ext cx="5545138" cy="287972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800">
                <a:solidFill>
                  <a:srgbClr val="FF0066"/>
                </a:solidFill>
              </a:rPr>
              <a:t>This is____. It is_______.</a:t>
            </a:r>
            <a:endParaRPr lang="en-US" altLang="zh-CN" sz="4800">
              <a:solidFill>
                <a:srgbClr val="FF0066"/>
              </a:solidFill>
            </a:endParaRPr>
          </a:p>
        </p:txBody>
      </p:sp>
      <p:pic>
        <p:nvPicPr>
          <p:cNvPr id="8195" name="内容占位符 8194" descr="GIF-28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5650" y="2420938"/>
            <a:ext cx="7019925" cy="34988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内容占位符 9217" descr="0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219" name="标题 9218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Part  2</a:t>
            </a:r>
            <a:endParaRPr lang="en-US" altLang="zh-CN"/>
          </a:p>
        </p:txBody>
      </p:sp>
      <p:sp>
        <p:nvSpPr>
          <p:cNvPr id="9220" name="文本占位符 9219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507413" cy="1973263"/>
          </a:xfrm>
        </p:spPr>
        <p:txBody>
          <a:bodyPr/>
          <a:p>
            <a:pPr>
              <a:buClrTx/>
              <a:buSzTx/>
              <a:buFontTx/>
              <a:buNone/>
            </a:pPr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Different clothes for different seasons</a:t>
            </a:r>
            <a:r>
              <a:rPr lang="en-US" altLang="zh-CN" sz="6000" b="1">
                <a:latin typeface="Times New Roman" panose="02020603050405020304" pitchFamily="18" charset="0"/>
              </a:rPr>
              <a:t> </a:t>
            </a:r>
            <a:endParaRPr lang="en-US" altLang="zh-CN" sz="6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In  winter</a:t>
            </a:r>
            <a:endParaRPr lang="en-US" altLang="zh-CN"/>
          </a:p>
        </p:txBody>
      </p:sp>
      <p:pic>
        <p:nvPicPr>
          <p:cNvPr id="10243" name="图片 10242" descr="u=3555318276,3376639112&amp;gp=-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628775"/>
            <a:ext cx="1952625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it?u=1611838049,21484055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2205038"/>
            <a:ext cx="2092325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u=2911413840,2210746610&amp;gp=-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1162050"/>
            <a:ext cx="2663825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u=1759763826,77687729&amp;gp=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4121150"/>
            <a:ext cx="2736850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内容占位符 10246" descr="u=1541076353,3485627240&amp;gp=30"/>
          <p:cNvPicPr>
            <a:picLocks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867400" y="3916363"/>
            <a:ext cx="2520950" cy="25209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1143000"/>
          </a:xfrm>
        </p:spPr>
        <p:txBody>
          <a:bodyPr anchor="ctr" anchorCtr="0"/>
          <a:p>
            <a:r>
              <a:rPr lang="en-US" altLang="zh-CN"/>
              <a:t>In  Spring</a:t>
            </a:r>
            <a:endParaRPr lang="en-US" altLang="zh-CN"/>
          </a:p>
        </p:txBody>
      </p:sp>
      <p:pic>
        <p:nvPicPr>
          <p:cNvPr id="11267" name="内容占位符 11266" descr="u=3644728723,28765034&amp;gp=44"/>
          <p:cNvPicPr>
            <a:picLocks noChangeAspect="1"/>
          </p:cNvPicPr>
          <p:nvPr>
            <p:ph sz="half" idx="1"/>
          </p:nvPr>
        </p:nvPicPr>
        <p:blipFill>
          <a:blip r:embed="rId1">
            <a:lum contrast="36000"/>
          </a:blip>
          <a:stretch>
            <a:fillRect/>
          </a:stretch>
        </p:blipFill>
        <p:spPr>
          <a:xfrm>
            <a:off x="1258888" y="2060575"/>
            <a:ext cx="3338512" cy="3338513"/>
          </a:xfrm>
        </p:spPr>
      </p:pic>
      <p:pic>
        <p:nvPicPr>
          <p:cNvPr id="11268" name="图片 11267" descr="M01065739_bi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2636838"/>
            <a:ext cx="2571750" cy="258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rrx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rrxk</Template>
  <TotalTime>0</TotalTime>
  <Words>440</Words>
  <Application>WPS 演示</Application>
  <PresentationFormat>在屏幕上显示</PresentationFormat>
  <Paragraphs>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楷体_GB2312</vt:lpstr>
      <vt:lpstr>新宋体</vt:lpstr>
      <vt:lpstr>MS UI Gothic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rrxk</vt:lpstr>
      <vt:lpstr>自定义设计方案</vt:lpstr>
      <vt:lpstr>Lesson 13</vt:lpstr>
      <vt:lpstr>Part   1 </vt:lpstr>
      <vt:lpstr>This is____. It is_______. The___ bloom.</vt:lpstr>
      <vt:lpstr>This is_______________.          It is_______. What a_____ _____day!</vt:lpstr>
      <vt:lpstr>This is_______________.          It is_______. The______ blows the leaves off the  trees.</vt:lpstr>
      <vt:lpstr>This is____. It is_______.</vt:lpstr>
      <vt:lpstr>Part  2</vt:lpstr>
      <vt:lpstr>In  winter</vt:lpstr>
      <vt:lpstr>In  Spring</vt:lpstr>
      <vt:lpstr>In  Summer</vt:lpstr>
      <vt:lpstr>In  Fall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9</cp:revision>
  <dcterms:created xsi:type="dcterms:W3CDTF">2009-09-29T01:28:00Z</dcterms:created>
  <dcterms:modified xsi:type="dcterms:W3CDTF">2023-09-30T11:46:59Z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0008006e04000000000001024120</vt:lpwstr>
  </property>
  <property fmtid="{D5CDD505-2E9C-101B-9397-08002B2CF9AE}" pid="3" name="ICV">
    <vt:lpwstr>C300BBC66FD043659BA18D2FE2F311F9_13</vt:lpwstr>
  </property>
  <property fmtid="{D5CDD505-2E9C-101B-9397-08002B2CF9AE}" pid="4" name="KSOProductBuildVer">
    <vt:lpwstr>2052-12.1.0.15374</vt:lpwstr>
  </property>
</Properties>
</file>