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16"/>
  </p:notesMasterIdLst>
  <p:handoutMasterIdLst>
    <p:handoutMasterId r:id="rId17"/>
  </p:handoutMasterIdLst>
  <p:sldIdLst>
    <p:sldId id="257" r:id="rId4"/>
    <p:sldId id="375" r:id="rId5"/>
    <p:sldId id="376" r:id="rId6"/>
    <p:sldId id="377" r:id="rId7"/>
    <p:sldId id="382" r:id="rId8"/>
    <p:sldId id="383" r:id="rId9"/>
    <p:sldId id="379" r:id="rId10"/>
    <p:sldId id="380" r:id="rId11"/>
    <p:sldId id="381" r:id="rId12"/>
    <p:sldId id="358" r:id="rId13"/>
    <p:sldId id="303" r:id="rId14"/>
    <p:sldId id="389" r:id="rId15"/>
  </p:sldIdLst>
  <p:sldSz cx="9144000" cy="51435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D8F6"/>
    <a:srgbClr val="FF0066"/>
    <a:srgbClr val="0000FF"/>
    <a:srgbClr val="FFFFFF"/>
    <a:srgbClr val="FF00FF"/>
    <a:srgbClr val="00FF99"/>
    <a:srgbClr val="AEF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181"/>
    <p:restoredTop sz="95772"/>
  </p:normalViewPr>
  <p:slideViewPr>
    <p:cSldViewPr showGuides="1">
      <p:cViewPr varScale="1">
        <p:scale>
          <a:sx n="142" d="100"/>
          <a:sy n="142" d="100"/>
        </p:scale>
        <p:origin x="60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4E5DFB-EE74-4015-BF03-0BFA13D96B7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086DC1-D6BB-43C2-9317-81D69F147A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C6E228-E794-4A56-9CCF-87D058B1628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D96184-1BAF-46D0-8734-01572A43243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4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</a:t>
            </a: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58163" y="3808413"/>
            <a:ext cx="1355725" cy="133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85125" y="4241800"/>
            <a:ext cx="392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9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3"/>
          <p:cNvGrpSpPr/>
          <p:nvPr userDrawn="1"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4" name="椭圆 3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6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0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12113" y="3827463"/>
            <a:ext cx="1339850" cy="131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78763" y="4354513"/>
            <a:ext cx="3635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剪去对角的矩形 3"/>
          <p:cNvSpPr/>
          <p:nvPr/>
        </p:nvSpPr>
        <p:spPr>
          <a:xfrm>
            <a:off x="7704138" y="241300"/>
            <a:ext cx="1363663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888" y="-1363662"/>
            <a:ext cx="8075612" cy="704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0" y="2006600"/>
            <a:ext cx="9144000" cy="971550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1331913" y="2103438"/>
            <a:ext cx="59658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口语交际：我说你做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rcRect l="32877"/>
          <a:stretch>
            <a:fillRect/>
          </a:stretch>
        </p:blipFill>
        <p:spPr>
          <a:xfrm>
            <a:off x="2611438" y="3327400"/>
            <a:ext cx="3868737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86000" y="408432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+mn-ea"/>
            </a:endParaRPr>
          </a:p>
          <a:p>
            <a:pPr marL="0" marR="0" lvl="0" indent="4572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00712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757613"/>
            <a:ext cx="7137400" cy="60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2"/>
          <p:cNvSpPr txBox="1"/>
          <p:nvPr/>
        </p:nvSpPr>
        <p:spPr>
          <a:xfrm>
            <a:off x="2484438" y="1277938"/>
            <a:ext cx="3983037" cy="7318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游戏名称：我说你做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827088" y="2162175"/>
            <a:ext cx="792003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请同学们试着自己一个人玩这个游戏，自己说，自己做。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4"/>
          <p:cNvSpPr txBox="1"/>
          <p:nvPr/>
        </p:nvSpPr>
        <p:spPr>
          <a:xfrm>
            <a:off x="1619250" y="3503613"/>
            <a:ext cx="6048375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同学们感觉怎么样呢？好玩吗？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3" name="组合 6"/>
          <p:cNvGrpSpPr/>
          <p:nvPr/>
        </p:nvGrpSpPr>
        <p:grpSpPr>
          <a:xfrm>
            <a:off x="-180975" y="309563"/>
            <a:ext cx="3816350" cy="1122362"/>
            <a:chOff x="163469" y="207600"/>
            <a:chExt cx="3816315" cy="1122154"/>
          </a:xfrm>
        </p:grpSpPr>
        <p:grpSp>
          <p:nvGrpSpPr>
            <p:cNvPr id="12294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229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7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1274709" y="326640"/>
              <a:ext cx="2705075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情境导入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633413" y="411163"/>
            <a:ext cx="5976937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小结：大家一起玩才有意思。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13" y="2500313"/>
            <a:ext cx="2303463" cy="7318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一起做游戏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8988" y="1924050"/>
            <a:ext cx="1944688" cy="733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带来快乐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8988" y="3724275"/>
            <a:ext cx="1944688" cy="641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交上朋友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3621088" y="2212975"/>
            <a:ext cx="2160588" cy="5746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3621088" y="2992438"/>
            <a:ext cx="2232025" cy="107156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2"/>
          <p:cNvSpPr txBox="1"/>
          <p:nvPr/>
        </p:nvSpPr>
        <p:spPr>
          <a:xfrm>
            <a:off x="1150938" y="1385888"/>
            <a:ext cx="695007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一个人发出指令，其他人做出动作。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313" y="1995488"/>
            <a:ext cx="4608512" cy="28178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0" name="组合 6"/>
          <p:cNvGrpSpPr/>
          <p:nvPr/>
        </p:nvGrpSpPr>
        <p:grpSpPr>
          <a:xfrm>
            <a:off x="-155575" y="406400"/>
            <a:ext cx="3979863" cy="1122363"/>
            <a:chOff x="163469" y="207600"/>
            <a:chExt cx="3979749" cy="1122154"/>
          </a:xfrm>
        </p:grpSpPr>
        <p:grpSp>
          <p:nvGrpSpPr>
            <p:cNvPr id="1434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4344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34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1438195" y="294897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做游戏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3850" y="3089275"/>
            <a:ext cx="2225675" cy="64135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游戏方法：</a:t>
            </a:r>
            <a:endParaRPr kumimoji="0" lang="zh-CN" altLang="en-US" sz="3200" b="1" kern="1200" cap="none" spc="0" normalizeH="0" baseline="0" noProof="0" dirty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2"/>
          <p:cNvSpPr txBox="1"/>
          <p:nvPr/>
        </p:nvSpPr>
        <p:spPr>
          <a:xfrm>
            <a:off x="395288" y="512763"/>
            <a:ext cx="2227262" cy="6413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游戏示范：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文本框 3"/>
          <p:cNvSpPr txBox="1"/>
          <p:nvPr/>
        </p:nvSpPr>
        <p:spPr>
          <a:xfrm>
            <a:off x="1187450" y="1995488"/>
            <a:ext cx="6913563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哪位学生愿意和老师一起示范一下游戏怎么玩？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5"/>
          <p:cNvSpPr txBox="1"/>
          <p:nvPr/>
        </p:nvSpPr>
        <p:spPr>
          <a:xfrm>
            <a:off x="468313" y="627063"/>
            <a:ext cx="2227262" cy="642937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游戏要求：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框 6"/>
          <p:cNvSpPr txBox="1"/>
          <p:nvPr/>
        </p:nvSpPr>
        <p:spPr>
          <a:xfrm>
            <a:off x="2916238" y="627063"/>
            <a:ext cx="446563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大声说。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注意听。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0" y="1563688"/>
            <a:ext cx="5367338" cy="318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2"/>
          <p:cNvSpPr txBox="1"/>
          <p:nvPr/>
        </p:nvSpPr>
        <p:spPr>
          <a:xfrm>
            <a:off x="1116013" y="1995488"/>
            <a:ext cx="7127875" cy="1533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想好指令，用简单的话说出来。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认真倾听，做出准确的动作。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1" name="组合 3"/>
          <p:cNvGrpSpPr/>
          <p:nvPr/>
        </p:nvGrpSpPr>
        <p:grpSpPr>
          <a:xfrm>
            <a:off x="-25400" y="268288"/>
            <a:ext cx="3741738" cy="1120775"/>
            <a:chOff x="163469" y="207600"/>
            <a:chExt cx="3741161" cy="1122154"/>
          </a:xfrm>
        </p:grpSpPr>
        <p:grpSp>
          <p:nvGrpSpPr>
            <p:cNvPr id="1741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741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199947" y="336345"/>
              <a:ext cx="2704683" cy="710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师生总结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2"/>
          <p:cNvSpPr txBox="1"/>
          <p:nvPr/>
        </p:nvSpPr>
        <p:spPr>
          <a:xfrm>
            <a:off x="890588" y="1773238"/>
            <a:ext cx="784860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课间同学之间玩“我说你做”游戏。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回家和家人或朋友玩“我说你做”游戏。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5" name="组合 3"/>
          <p:cNvGrpSpPr/>
          <p:nvPr/>
        </p:nvGrpSpPr>
        <p:grpSpPr>
          <a:xfrm>
            <a:off x="-107950" y="339725"/>
            <a:ext cx="3727450" cy="1122363"/>
            <a:chOff x="163469" y="207600"/>
            <a:chExt cx="3728445" cy="1122154"/>
          </a:xfrm>
        </p:grpSpPr>
        <p:grpSp>
          <p:nvGrpSpPr>
            <p:cNvPr id="18436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8438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9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1187680" y="315530"/>
              <a:ext cx="270423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实践拓展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1275" y="1708150"/>
            <a:ext cx="928688" cy="214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5"/>
          <p:cNvSpPr txBox="1"/>
          <p:nvPr/>
        </p:nvSpPr>
        <p:spPr>
          <a:xfrm>
            <a:off x="3441700" y="1390650"/>
            <a:ext cx="1014413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0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388" y="942975"/>
            <a:ext cx="754062" cy="1112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7"/>
          <p:cNvSpPr txBox="1"/>
          <p:nvPr/>
        </p:nvSpPr>
        <p:spPr>
          <a:xfrm>
            <a:off x="4919663" y="557213"/>
            <a:ext cx="18002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大声说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文本框 8"/>
          <p:cNvSpPr txBox="1"/>
          <p:nvPr/>
        </p:nvSpPr>
        <p:spPr>
          <a:xfrm>
            <a:off x="4957763" y="1390650"/>
            <a:ext cx="2163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注意听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文本框 9"/>
          <p:cNvSpPr txBox="1"/>
          <p:nvPr/>
        </p:nvSpPr>
        <p:spPr>
          <a:xfrm>
            <a:off x="3208338" y="3076575"/>
            <a:ext cx="24415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多指令任务完成方法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4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275" y="2532063"/>
            <a:ext cx="636588" cy="1598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文本框 13"/>
          <p:cNvSpPr txBox="1"/>
          <p:nvPr/>
        </p:nvSpPr>
        <p:spPr>
          <a:xfrm>
            <a:off x="5807075" y="2325688"/>
            <a:ext cx="576263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6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6"/>
          <a:stretch>
            <a:fillRect/>
          </a:stretch>
        </p:blipFill>
        <p:spPr>
          <a:xfrm>
            <a:off x="6456363" y="1624013"/>
            <a:ext cx="2560637" cy="1885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6" name="组合 16"/>
          <p:cNvGrpSpPr/>
          <p:nvPr/>
        </p:nvGrpSpPr>
        <p:grpSpPr bwMode="auto">
          <a:xfrm>
            <a:off x="210504" y="1882775"/>
            <a:ext cx="2503487" cy="1792287"/>
            <a:chOff x="96508" y="1543555"/>
            <a:chExt cx="2817801" cy="1957269"/>
          </a:xfrm>
          <a:solidFill>
            <a:schemeClr val="accent6">
              <a:lumMod val="75000"/>
            </a:schemeClr>
          </a:solidFill>
        </p:grpSpPr>
        <p:sp>
          <p:nvSpPr>
            <p:cNvPr id="3" name="云形 2"/>
            <p:cNvSpPr/>
            <p:nvPr/>
          </p:nvSpPr>
          <p:spPr>
            <a:xfrm>
              <a:off x="96508" y="1543555"/>
              <a:ext cx="2817801" cy="1957269"/>
            </a:xfrm>
            <a:prstGeom prst="cloud">
              <a:avLst/>
            </a:prstGeom>
            <a:solidFill>
              <a:srgbClr val="9CD8F6"/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sp>
          <p:nvSpPr>
            <p:cNvPr id="11278" name="矩形 15"/>
            <p:cNvSpPr>
              <a:spLocks noChangeArrowheads="1"/>
            </p:cNvSpPr>
            <p:nvPr/>
          </p:nvSpPr>
          <p:spPr bwMode="auto">
            <a:xfrm>
              <a:off x="438576" y="1771950"/>
              <a:ext cx="2359591" cy="13914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口语交际：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我说你做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9468" name="组合 14"/>
          <p:cNvGrpSpPr/>
          <p:nvPr/>
        </p:nvGrpSpPr>
        <p:grpSpPr>
          <a:xfrm>
            <a:off x="0" y="336550"/>
            <a:ext cx="3802063" cy="1122363"/>
            <a:chOff x="163469" y="207600"/>
            <a:chExt cx="3801922" cy="1122154"/>
          </a:xfrm>
        </p:grpSpPr>
        <p:grpSp>
          <p:nvGrpSpPr>
            <p:cNvPr id="19469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9471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2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1260391" y="320292"/>
              <a:ext cx="2705000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板书设计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/>
      <p:bldP spid="19463" grpId="0"/>
      <p:bldP spid="1946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WPS 演示</Application>
  <PresentationFormat>全屏显示(16:9)</PresentationFormat>
  <Paragraphs>73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楷体</vt:lpstr>
      <vt:lpstr>黑体</vt:lpstr>
      <vt:lpstr>Times New Roman</vt:lpstr>
      <vt:lpstr>Cambria</vt:lpstr>
      <vt:lpstr>Arial</vt:lpstr>
      <vt:lpstr>微软雅黑</vt:lpstr>
      <vt:lpstr>等线</vt:lpstr>
      <vt:lpstr>Arial Unicode MS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2016-10-29T08:56:00Z</dcterms:created>
  <dcterms:modified xsi:type="dcterms:W3CDTF">2023-09-24T05:04:19Z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F4C74FE1CDA8412895D78B40A9AEF133_13</vt:lpwstr>
  </property>
  <property fmtid="{D5CDD505-2E9C-101B-9397-08002B2CF9AE}" pid="4" name="KSOProductBuildVer">
    <vt:lpwstr>2052-12.1.0.15374</vt:lpwstr>
  </property>
</Properties>
</file>