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256" r:id="rId5"/>
    <p:sldId id="257" r:id="rId6"/>
    <p:sldId id="258" r:id="rId7"/>
    <p:sldId id="262" r:id="rId8"/>
    <p:sldId id="265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304800" y="762000"/>
            <a:ext cx="6858000" cy="7620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Unit 1 Lesson 2 Boy, Girl and Teacher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1752600" y="3124200"/>
            <a:ext cx="3048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99FF"/>
                </a:solidFill>
                <a:latin typeface="Times New Roman" panose="02020603050405020304" pitchFamily="18" charset="0"/>
              </a:rPr>
              <a:t>boy</a:t>
            </a:r>
            <a:r>
              <a:rPr lang="en-US" altLang="zh-CN" sz="3200" dirty="0">
                <a:latin typeface="Times New Roman" panose="02020603050405020304" pitchFamily="18" charset="0"/>
              </a:rPr>
              <a:t>              </a:t>
            </a:r>
            <a:r>
              <a:rPr lang="zh-CN" altLang="en-US" sz="3200" dirty="0">
                <a:latin typeface="Times New Roman" panose="02020603050405020304" pitchFamily="18" charset="0"/>
              </a:rPr>
              <a:t>男孩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1676400" y="40386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99"/>
                </a:solidFill>
                <a:latin typeface="Arial" panose="020B0604020202020204" pitchFamily="34" charset="0"/>
              </a:rPr>
              <a:t>girl </a:t>
            </a:r>
            <a:r>
              <a:rPr lang="en-US" altLang="zh-CN" dirty="0">
                <a:solidFill>
                  <a:srgbClr val="FF3399"/>
                </a:solidFill>
                <a:latin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</a:rPr>
              <a:t>                    </a:t>
            </a:r>
            <a:r>
              <a:rPr lang="zh-CN" altLang="en-US" sz="3200" dirty="0">
                <a:latin typeface="Arial" panose="020B0604020202020204" pitchFamily="34" charset="0"/>
              </a:rPr>
              <a:t>女孩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1600200" y="49530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hlink"/>
                </a:solidFill>
                <a:latin typeface="Arial" panose="020B0604020202020204" pitchFamily="34" charset="0"/>
              </a:rPr>
              <a:t>teacher</a:t>
            </a:r>
            <a:r>
              <a:rPr lang="en-US" altLang="zh-CN" sz="3200" dirty="0">
                <a:latin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</a:rPr>
              <a:t>         </a:t>
            </a:r>
            <a:r>
              <a:rPr lang="zh-CN" altLang="en-US" sz="3200" dirty="0">
                <a:latin typeface="Arial" panose="020B0604020202020204" pitchFamily="34" charset="0"/>
              </a:rPr>
              <a:t>教师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054" name="Text Box 9"/>
          <p:cNvSpPr txBox="1"/>
          <p:nvPr/>
        </p:nvSpPr>
        <p:spPr>
          <a:xfrm>
            <a:off x="381000" y="20574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一起学习新单词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  <p:bldP spid="92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1676400" y="2057400"/>
            <a:ext cx="3505200" cy="704850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/>
              <a:t>  </a:t>
            </a:r>
            <a:r>
              <a:rPr lang="en-US" altLang="zh-CN" sz="3200" dirty="0">
                <a:latin typeface="Times New Roman" panose="02020603050405020304" pitchFamily="18" charset="0"/>
              </a:rPr>
              <a:t>This is a </a:t>
            </a:r>
            <a:r>
              <a:rPr lang="en-US" altLang="zh-CN" sz="3200" dirty="0">
                <a:solidFill>
                  <a:srgbClr val="0099FF"/>
                </a:solidFill>
                <a:latin typeface="Times New Roman" panose="02020603050405020304" pitchFamily="18" charset="0"/>
              </a:rPr>
              <a:t>boy</a:t>
            </a:r>
            <a:r>
              <a:rPr lang="en-US" altLang="zh-CN" sz="3200" dirty="0">
                <a:latin typeface="Times New Roman" panose="02020603050405020304" pitchFamily="18" charset="0"/>
              </a:rPr>
              <a:t> 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3075" name="Picture 7" descr="李明"/>
          <p:cNvPicPr>
            <a:picLocks noChangeAspect="1"/>
          </p:cNvPicPr>
          <p:nvPr/>
        </p:nvPicPr>
        <p:blipFill>
          <a:blip r:embed="rId1"/>
          <a:srcRect b="3334"/>
          <a:stretch>
            <a:fillRect/>
          </a:stretch>
        </p:blipFill>
        <p:spPr>
          <a:xfrm>
            <a:off x="5257800" y="1447800"/>
            <a:ext cx="14478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Text Box 9"/>
          <p:cNvSpPr txBox="1"/>
          <p:nvPr/>
        </p:nvSpPr>
        <p:spPr>
          <a:xfrm>
            <a:off x="2362200" y="35052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This is a </a:t>
            </a:r>
            <a:r>
              <a:rPr lang="en-US" altLang="zh-CN" sz="3200" dirty="0">
                <a:solidFill>
                  <a:srgbClr val="FF3399"/>
                </a:solidFill>
                <a:latin typeface="Times New Roman" panose="02020603050405020304" pitchFamily="18" charset="0"/>
              </a:rPr>
              <a:t>girl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 .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7" name="Picture 11" descr="珍妮"/>
          <p:cNvPicPr>
            <a:picLocks noChangeAspect="1"/>
          </p:cNvPicPr>
          <p:nvPr/>
        </p:nvPicPr>
        <p:blipFill>
          <a:blip r:embed="rId2"/>
          <a:srcRect l="8441" b="3333"/>
          <a:stretch>
            <a:fillRect/>
          </a:stretch>
        </p:blipFill>
        <p:spPr>
          <a:xfrm>
            <a:off x="5410200" y="3200400"/>
            <a:ext cx="12192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Text Box 14"/>
          <p:cNvSpPr txBox="1"/>
          <p:nvPr/>
        </p:nvSpPr>
        <p:spPr>
          <a:xfrm>
            <a:off x="1965325" y="5051425"/>
            <a:ext cx="21494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111" name="Rectangle 15"/>
          <p:cNvSpPr/>
          <p:nvPr/>
        </p:nvSpPr>
        <p:spPr>
          <a:xfrm>
            <a:off x="2286000" y="5029200"/>
            <a:ext cx="30416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This is a </a:t>
            </a:r>
            <a:r>
              <a:rPr lang="en-US" altLang="zh-CN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teacher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 .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80" name="Picture 17" descr="老师"/>
          <p:cNvPicPr>
            <a:picLocks noChangeAspect="1"/>
          </p:cNvPicPr>
          <p:nvPr/>
        </p:nvPicPr>
        <p:blipFill>
          <a:blip r:embed="rId3"/>
          <a:srcRect l="5853" t="8888" r="47318" b="4445"/>
          <a:stretch>
            <a:fillRect/>
          </a:stretch>
        </p:blipFill>
        <p:spPr>
          <a:xfrm>
            <a:off x="5562600" y="4724400"/>
            <a:ext cx="12954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1" name="WordArt 18"/>
          <p:cNvSpPr>
            <a:spLocks noTextEdit="1"/>
          </p:cNvSpPr>
          <p:nvPr/>
        </p:nvSpPr>
        <p:spPr>
          <a:xfrm>
            <a:off x="685800" y="990600"/>
            <a:ext cx="1828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新句型：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5" grpId="0"/>
      <p:bldP spid="41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8"/>
          <p:cNvSpPr txBox="1"/>
          <p:nvPr/>
        </p:nvSpPr>
        <p:spPr>
          <a:xfrm>
            <a:off x="1143000" y="1524000"/>
            <a:ext cx="23622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一起来练习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4099" name="Text Box 9"/>
          <p:cNvSpPr txBox="1"/>
          <p:nvPr/>
        </p:nvSpPr>
        <p:spPr>
          <a:xfrm>
            <a:off x="1752600" y="2971800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</a:t>
            </a:r>
            <a:r>
              <a:rPr lang="en-US" altLang="zh-CN" dirty="0">
                <a:latin typeface="Arial" panose="020B0604020202020204" pitchFamily="34" charset="0"/>
              </a:rPr>
              <a:t> __________.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100" name="Text Box 10"/>
          <p:cNvSpPr txBox="1"/>
          <p:nvPr/>
        </p:nvSpPr>
        <p:spPr>
          <a:xfrm>
            <a:off x="1752600" y="45720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</a:t>
            </a:r>
            <a:r>
              <a:rPr lang="en-US" altLang="zh-CN" dirty="0">
                <a:latin typeface="Arial" panose="020B0604020202020204" pitchFamily="34" charset="0"/>
              </a:rPr>
              <a:t> _________.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pic>
        <p:nvPicPr>
          <p:cNvPr id="4101" name="Picture 12" descr="美羊羊"/>
          <p:cNvPicPr>
            <a:picLocks noChangeAspect="1"/>
          </p:cNvPicPr>
          <p:nvPr/>
        </p:nvPicPr>
        <p:blipFill>
          <a:blip r:embed="rId1"/>
          <a:srcRect t="4572" r="3999"/>
          <a:stretch>
            <a:fillRect/>
          </a:stretch>
        </p:blipFill>
        <p:spPr>
          <a:xfrm>
            <a:off x="5486400" y="2209800"/>
            <a:ext cx="14478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14" descr="灰太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4114800"/>
            <a:ext cx="2057400" cy="176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Oval 5"/>
          <p:cNvSpPr/>
          <p:nvPr/>
        </p:nvSpPr>
        <p:spPr>
          <a:xfrm>
            <a:off x="762000" y="990600"/>
            <a:ext cx="2514600" cy="838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1447800" y="2514600"/>
            <a:ext cx="2362200" cy="6858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 This is a___.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5124" name="Text Box 6"/>
          <p:cNvSpPr txBox="1"/>
          <p:nvPr/>
        </p:nvSpPr>
        <p:spPr>
          <a:xfrm>
            <a:off x="1295400" y="11430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考考你！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125" name="Text Box 7"/>
          <p:cNvSpPr txBox="1"/>
          <p:nvPr/>
        </p:nvSpPr>
        <p:spPr>
          <a:xfrm>
            <a:off x="2209800" y="3657600"/>
            <a:ext cx="3276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1524000" y="34290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a___.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1524000" y="44196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a ___.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128" name="Picture 11" descr="老师"/>
          <p:cNvPicPr>
            <a:picLocks noChangeAspect="1"/>
          </p:cNvPicPr>
          <p:nvPr/>
        </p:nvPicPr>
        <p:blipFill>
          <a:blip r:embed="rId1"/>
          <a:srcRect l="5122" t="7777" r="48048"/>
          <a:stretch>
            <a:fillRect/>
          </a:stretch>
        </p:blipFill>
        <p:spPr>
          <a:xfrm>
            <a:off x="5257800" y="1371600"/>
            <a:ext cx="12954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13" descr="李明"/>
          <p:cNvPicPr>
            <a:picLocks noChangeAspect="1"/>
          </p:cNvPicPr>
          <p:nvPr/>
        </p:nvPicPr>
        <p:blipFill>
          <a:blip r:embed="rId2"/>
          <a:srcRect b="7777"/>
          <a:stretch>
            <a:fillRect/>
          </a:stretch>
        </p:blipFill>
        <p:spPr>
          <a:xfrm>
            <a:off x="5410200" y="3124200"/>
            <a:ext cx="1304925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15" descr="珍妮"/>
          <p:cNvPicPr>
            <a:picLocks noChangeAspect="1"/>
          </p:cNvPicPr>
          <p:nvPr/>
        </p:nvPicPr>
        <p:blipFill>
          <a:blip r:embed="rId3"/>
          <a:srcRect b="3334"/>
          <a:stretch>
            <a:fillRect/>
          </a:stretch>
        </p:blipFill>
        <p:spPr>
          <a:xfrm>
            <a:off x="5410200" y="4572000"/>
            <a:ext cx="1314450" cy="1409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7176" grpId="0"/>
      <p:bldP spid="71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ctrTitle"/>
          </p:nvPr>
        </p:nvSpPr>
        <p:spPr>
          <a:xfrm>
            <a:off x="1676400" y="2057400"/>
            <a:ext cx="3505200" cy="704850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/>
              <a:t>  </a:t>
            </a:r>
            <a:r>
              <a:rPr lang="en-US" altLang="zh-CN" sz="3200" dirty="0">
                <a:latin typeface="Times New Roman" panose="02020603050405020304" pitchFamily="18" charset="0"/>
              </a:rPr>
              <a:t>This is a </a:t>
            </a:r>
            <a:r>
              <a:rPr lang="en-US" altLang="zh-CN" sz="3200" dirty="0">
                <a:solidFill>
                  <a:srgbClr val="0099FF"/>
                </a:solidFill>
                <a:latin typeface="Times New Roman" panose="02020603050405020304" pitchFamily="18" charset="0"/>
              </a:rPr>
              <a:t>boy</a:t>
            </a:r>
            <a:r>
              <a:rPr lang="en-US" altLang="zh-CN" sz="3200" dirty="0">
                <a:latin typeface="Times New Roman" panose="02020603050405020304" pitchFamily="18" charset="0"/>
              </a:rPr>
              <a:t> 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6147" name="Picture 3" descr="李明"/>
          <p:cNvPicPr>
            <a:picLocks noChangeAspect="1"/>
          </p:cNvPicPr>
          <p:nvPr/>
        </p:nvPicPr>
        <p:blipFill>
          <a:blip r:embed="rId1"/>
          <a:srcRect b="3334"/>
          <a:stretch>
            <a:fillRect/>
          </a:stretch>
        </p:blipFill>
        <p:spPr>
          <a:xfrm>
            <a:off x="5257800" y="1447800"/>
            <a:ext cx="14478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 Box 4"/>
          <p:cNvSpPr txBox="1"/>
          <p:nvPr/>
        </p:nvSpPr>
        <p:spPr>
          <a:xfrm>
            <a:off x="2362200" y="35052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This is a </a:t>
            </a:r>
            <a:r>
              <a:rPr lang="en-US" altLang="zh-CN" sz="3200" dirty="0">
                <a:solidFill>
                  <a:srgbClr val="FF3399"/>
                </a:solidFill>
                <a:latin typeface="Times New Roman" panose="02020603050405020304" pitchFamily="18" charset="0"/>
              </a:rPr>
              <a:t>girl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 .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9" name="Picture 5" descr="珍妮"/>
          <p:cNvPicPr>
            <a:picLocks noChangeAspect="1"/>
          </p:cNvPicPr>
          <p:nvPr/>
        </p:nvPicPr>
        <p:blipFill>
          <a:blip r:embed="rId2"/>
          <a:srcRect l="8441" b="3333"/>
          <a:stretch>
            <a:fillRect/>
          </a:stretch>
        </p:blipFill>
        <p:spPr>
          <a:xfrm>
            <a:off x="5410200" y="3200400"/>
            <a:ext cx="12192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Text Box 6"/>
          <p:cNvSpPr txBox="1"/>
          <p:nvPr/>
        </p:nvSpPr>
        <p:spPr>
          <a:xfrm>
            <a:off x="1965325" y="5051425"/>
            <a:ext cx="21494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4343" name="Rectangle 7"/>
          <p:cNvSpPr/>
          <p:nvPr/>
        </p:nvSpPr>
        <p:spPr>
          <a:xfrm>
            <a:off x="2286000" y="5029200"/>
            <a:ext cx="30416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This is a </a:t>
            </a:r>
            <a:r>
              <a:rPr lang="en-US" altLang="zh-CN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teacher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 .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52" name="Picture 8" descr="老师"/>
          <p:cNvPicPr>
            <a:picLocks noChangeAspect="1"/>
          </p:cNvPicPr>
          <p:nvPr/>
        </p:nvPicPr>
        <p:blipFill>
          <a:blip r:embed="rId3"/>
          <a:srcRect l="5853" t="8888" r="47318" b="4445"/>
          <a:stretch>
            <a:fillRect/>
          </a:stretch>
        </p:blipFill>
        <p:spPr>
          <a:xfrm>
            <a:off x="5562600" y="4724400"/>
            <a:ext cx="12954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3" name="Text Box 10"/>
          <p:cNvSpPr txBox="1"/>
          <p:nvPr/>
        </p:nvSpPr>
        <p:spPr>
          <a:xfrm>
            <a:off x="609600" y="8382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一起复习一下吧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  <p:bldP spid="143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WPS 演示</Application>
  <PresentationFormat>全屏显示(4:3)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1 Lesson 2 Boy, Girl and Teacher</vt:lpstr>
      <vt:lpstr>  This is a boy .</vt:lpstr>
      <vt:lpstr>PowerPoint 演示文稿</vt:lpstr>
      <vt:lpstr>PowerPoint 演示文稿</vt:lpstr>
      <vt:lpstr>  This is a boy 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13</cp:revision>
  <dcterms:created xsi:type="dcterms:W3CDTF">2023-09-30T08:36:00Z</dcterms:created>
  <dcterms:modified xsi:type="dcterms:W3CDTF">2023-09-30T15:25:11Z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C3AC9BD1125A41DCB7247E7BD5953D77_13</vt:lpwstr>
  </property>
  <property fmtid="{D5CDD505-2E9C-101B-9397-08002B2CF9AE}" pid="4" name="KSOProductBuildVer">
    <vt:lpwstr>2052-12.1.0.15374</vt:lpwstr>
  </property>
</Properties>
</file>