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3" r:id="rId6"/>
    <p:sldId id="264" r:id="rId7"/>
    <p:sldId id="268" r:id="rId8"/>
    <p:sldId id="258" r:id="rId9"/>
    <p:sldId id="27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73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33CC33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636" y="-78"/>
      </p:cViewPr>
      <p:guideLst>
        <p:guide orient="horz" pos="3929"/>
        <p:guide pos="73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69849" cy="6984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96F981E-B566-47ED-A0C9-96CFD0FD20EC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D13A5E3-1B5F-43BC-916A-BDF4C1AA79EB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922167B-958D-40A4-8D3B-5823611437E5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7863C3-353F-4C3C-A723-9770921FF0BC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CD267D4-C0D1-4D78-B744-FCDFB87AF733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95EEDF-F6A5-4DB3-9E22-E439D7743A1A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AA2169-FDED-418D-BE2B-0691A5C52767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F5DCEF-4A40-4232-8793-4F9C0973BB65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8C4B80B-C191-4820-AAF8-705208846E4D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20D5D9A-D2BE-4648-8000-108C3533AC27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8E5ED4F-1BF8-4565-8F87-1F81D3765E2F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35ED56E-27DA-4028-BEA2-1478FA1B0ADD}" type="datetime1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5" name="Group 3"/>
          <p:cNvGrpSpPr/>
          <p:nvPr/>
        </p:nvGrpSpPr>
        <p:grpSpPr>
          <a:xfrm>
            <a:off x="1601788" y="1473200"/>
            <a:ext cx="755650" cy="755650"/>
            <a:chOff x="0" y="0"/>
            <a:chExt cx="1191" cy="1191"/>
          </a:xfrm>
        </p:grpSpPr>
        <p:sp>
          <p:nvSpPr>
            <p:cNvPr id="13321" name="Rectangle 3"/>
            <p:cNvSpPr/>
            <p:nvPr/>
          </p:nvSpPr>
          <p:spPr>
            <a:xfrm>
              <a:off x="0" y="0"/>
              <a:ext cx="1191" cy="1191"/>
            </a:xfrm>
            <a:prstGeom prst="rect">
              <a:avLst/>
            </a:prstGeom>
            <a:noFill/>
            <a:ln w="19050" cap="flat" cmpd="sng">
              <a:solidFill>
                <a:srgbClr val="66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22" name="Rectangle 4"/>
            <p:cNvSpPr/>
            <p:nvPr/>
          </p:nvSpPr>
          <p:spPr>
            <a:xfrm>
              <a:off x="0" y="0"/>
              <a:ext cx="631" cy="631"/>
            </a:xfrm>
            <a:prstGeom prst="rect">
              <a:avLst/>
            </a:prstGeom>
            <a:solidFill>
              <a:srgbClr val="66CCFF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3316" name="Text Box 6"/>
          <p:cNvSpPr/>
          <p:nvPr/>
        </p:nvSpPr>
        <p:spPr>
          <a:xfrm>
            <a:off x="1504950" y="279400"/>
            <a:ext cx="10209213" cy="323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5400" b="1" dirty="0">
              <a:solidFill>
                <a:srgbClr val="33CC33"/>
              </a:solidFill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r>
              <a:rPr lang="zh-CN" altLang="en-US" sz="5400" b="1" dirty="0">
                <a:solidFill>
                  <a:srgbClr val="33CC33"/>
                </a:solidFill>
                <a:latin typeface="Comic Sans MS" panose="030F0702030302020204" pitchFamily="66" charset="0"/>
              </a:rPr>
              <a:t>  </a:t>
            </a:r>
            <a:endParaRPr lang="zh-CN" altLang="en-US" sz="54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r>
              <a:rPr lang="en-US" altLang="zh-CN" sz="48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Unit 1 </a:t>
            </a:r>
            <a:r>
              <a:rPr lang="zh-CN" altLang="en-US" sz="48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Lesson 2</a:t>
            </a:r>
            <a:endParaRPr lang="en-US" altLang="zh-CN" sz="48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  <a:p>
            <a:r>
              <a:rPr lang="zh-CN" altLang="en-US" sz="4800" b="1" dirty="0">
                <a:solidFill>
                  <a:srgbClr val="33CC33"/>
                </a:solidFill>
                <a:latin typeface="Comic Sans MS" panose="030F0702030302020204" pitchFamily="66" charset="0"/>
              </a:rPr>
              <a:t>Boy,Girl And Teacher</a:t>
            </a:r>
            <a:endParaRPr lang="zh-CN" altLang="en-US" sz="4800" dirty="0">
              <a:solidFill>
                <a:srgbClr val="33CC33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3317" name="Group 7"/>
          <p:cNvGrpSpPr/>
          <p:nvPr/>
        </p:nvGrpSpPr>
        <p:grpSpPr>
          <a:xfrm>
            <a:off x="9837738" y="3219450"/>
            <a:ext cx="793750" cy="577850"/>
            <a:chOff x="0" y="0"/>
            <a:chExt cx="794385" cy="578486"/>
          </a:xfrm>
        </p:grpSpPr>
        <p:sp>
          <p:nvSpPr>
            <p:cNvPr id="13318" name="Rectangle 8"/>
            <p:cNvSpPr/>
            <p:nvPr/>
          </p:nvSpPr>
          <p:spPr>
            <a:xfrm>
              <a:off x="360969" y="361474"/>
              <a:ext cx="216708" cy="217012"/>
            </a:xfrm>
            <a:prstGeom prst="rect">
              <a:avLst/>
            </a:prstGeom>
            <a:solidFill>
              <a:srgbClr val="66CCFF">
                <a:alpha val="76077"/>
              </a:srgbClr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19" name="Rectangle 9"/>
            <p:cNvSpPr/>
            <p:nvPr/>
          </p:nvSpPr>
          <p:spPr>
            <a:xfrm>
              <a:off x="577677" y="144463"/>
              <a:ext cx="216708" cy="217012"/>
            </a:xfrm>
            <a:prstGeom prst="rect">
              <a:avLst/>
            </a:prstGeom>
            <a:solidFill>
              <a:srgbClr val="66CCFF">
                <a:alpha val="89803"/>
              </a:srgbClr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20" name="Rectangle 10"/>
            <p:cNvSpPr/>
            <p:nvPr/>
          </p:nvSpPr>
          <p:spPr>
            <a:xfrm>
              <a:off x="0" y="0"/>
              <a:ext cx="360969" cy="361474"/>
            </a:xfrm>
            <a:prstGeom prst="rect">
              <a:avLst/>
            </a:prstGeom>
            <a:solidFill>
              <a:srgbClr val="33CCFF">
                <a:alpha val="58038"/>
              </a:srgbClr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12406313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云层"/>
          <p:cNvPicPr>
            <a:picLocks noChangeAspect="1"/>
          </p:cNvPicPr>
          <p:nvPr/>
        </p:nvPicPr>
        <p:blipFill>
          <a:blip r:embed="rId2"/>
          <a:srcRect l="13814" t="9225" r="29256" b="5974"/>
          <a:stretch>
            <a:fillRect/>
          </a:stretch>
        </p:blipFill>
        <p:spPr>
          <a:xfrm rot="239380">
            <a:off x="14246225" y="592138"/>
            <a:ext cx="3968750" cy="181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23"/>
          <p:cNvSpPr/>
          <p:nvPr/>
        </p:nvSpPr>
        <p:spPr>
          <a:xfrm>
            <a:off x="5387975" y="1133475"/>
            <a:ext cx="1450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1" name="Text Box 16"/>
          <p:cNvSpPr/>
          <p:nvPr/>
        </p:nvSpPr>
        <p:spPr>
          <a:xfrm>
            <a:off x="6483350" y="2676525"/>
            <a:ext cx="309086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2" name="Text Box 16"/>
          <p:cNvSpPr/>
          <p:nvPr/>
        </p:nvSpPr>
        <p:spPr>
          <a:xfrm>
            <a:off x="6483350" y="4368800"/>
            <a:ext cx="30908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1622425" y="5275263"/>
            <a:ext cx="1314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omic Sans MS" panose="030F0702030302020204" pitchFamily="66" charset="0"/>
                <a:ea typeface="微软雅黑" panose="020B0503020204020204" pitchFamily="34" charset="-122"/>
              </a:rPr>
              <a:t>boy</a:t>
            </a:r>
            <a:endParaRPr lang="zh-CN" altLang="en-US" sz="4000" b="1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5899150" y="5235575"/>
            <a:ext cx="11572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omic Sans MS" panose="030F0702030302020204" pitchFamily="66" charset="0"/>
              </a:rPr>
              <a:t>girl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9532938" y="5213350"/>
            <a:ext cx="2387600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Comic Sans MS" panose="030F0702030302020204" pitchFamily="66" charset="0"/>
              </a:rPr>
              <a:t>teacher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5940425" y="3246438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897" y="1109980"/>
            <a:ext cx="3906838" cy="3952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6465" y="1109980"/>
            <a:ext cx="3714750" cy="3902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2975" y="1109980"/>
            <a:ext cx="3629025" cy="3876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bldLvl="0"/>
      <p:bldP spid="4103" grpId="1" bldLvl="0"/>
      <p:bldP spid="4103" grpId="2" bldLvl="0"/>
      <p:bldP spid="4103" grpId="3" bldLvl="0"/>
      <p:bldP spid="4104" grpId="0" bldLvl="0"/>
      <p:bldP spid="4105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88"/>
            <a:ext cx="12192000" cy="685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云层"/>
          <p:cNvPicPr>
            <a:picLocks noChangeAspect="1"/>
          </p:cNvPicPr>
          <p:nvPr/>
        </p:nvPicPr>
        <p:blipFill>
          <a:blip r:embed="rId2"/>
          <a:srcRect l="13814" t="9225" r="29256" b="5974"/>
          <a:stretch>
            <a:fillRect/>
          </a:stretch>
        </p:blipFill>
        <p:spPr>
          <a:xfrm rot="239380">
            <a:off x="14246225" y="592138"/>
            <a:ext cx="3968750" cy="181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23"/>
          <p:cNvSpPr/>
          <p:nvPr/>
        </p:nvSpPr>
        <p:spPr>
          <a:xfrm>
            <a:off x="5387975" y="1133475"/>
            <a:ext cx="1450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Text Box 16"/>
          <p:cNvSpPr/>
          <p:nvPr/>
        </p:nvSpPr>
        <p:spPr>
          <a:xfrm>
            <a:off x="6483350" y="2676525"/>
            <a:ext cx="309086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6" name="Text Box 16"/>
          <p:cNvSpPr/>
          <p:nvPr/>
        </p:nvSpPr>
        <p:spPr>
          <a:xfrm>
            <a:off x="6483350" y="3529013"/>
            <a:ext cx="30908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7" name="Text Box 16"/>
          <p:cNvSpPr/>
          <p:nvPr/>
        </p:nvSpPr>
        <p:spPr>
          <a:xfrm>
            <a:off x="6483350" y="4383088"/>
            <a:ext cx="30908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904875" y="471488"/>
            <a:ext cx="5618163" cy="92233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This is a 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36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225" y="2155825"/>
            <a:ext cx="3767138" cy="395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621088" y="398463"/>
            <a:ext cx="34766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u="sng" kern="1200" cap="none" spc="0" normalizeH="0" baseline="0" noProof="0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teacher</a:t>
            </a:r>
            <a:r>
              <a:rPr kumimoji="0" lang="en-US" altLang="zh-CN" sz="6000" b="1" kern="1200" cap="none" spc="0" normalizeH="0" baseline="0" noProof="0" dirty="0">
                <a:solidFill>
                  <a:srgbClr val="002060"/>
                </a:solidFill>
                <a:latin typeface="+mj-ea"/>
                <a:ea typeface="+mj-ea"/>
                <a:cs typeface="+mn-cs"/>
              </a:rPr>
              <a:t>.</a:t>
            </a:r>
            <a:endParaRPr kumimoji="0" lang="zh-CN" altLang="en-US" sz="6000" b="1" kern="1200" cap="none" spc="0" normalizeH="0" baseline="0" noProof="0" dirty="0">
              <a:solidFill>
                <a:srgbClr val="002060"/>
              </a:solidFill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云层"/>
          <p:cNvPicPr>
            <a:picLocks noChangeAspect="1"/>
          </p:cNvPicPr>
          <p:nvPr/>
        </p:nvPicPr>
        <p:blipFill>
          <a:blip r:embed="rId1"/>
          <a:srcRect l="13814" t="9225" r="29256" b="5974"/>
          <a:stretch>
            <a:fillRect/>
          </a:stretch>
        </p:blipFill>
        <p:spPr>
          <a:xfrm rot="239380">
            <a:off x="14246225" y="592138"/>
            <a:ext cx="3968750" cy="181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23"/>
          <p:cNvSpPr/>
          <p:nvPr/>
        </p:nvSpPr>
        <p:spPr>
          <a:xfrm>
            <a:off x="5387975" y="1133475"/>
            <a:ext cx="14509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88" name="Text Box 16"/>
          <p:cNvSpPr/>
          <p:nvPr/>
        </p:nvSpPr>
        <p:spPr>
          <a:xfrm>
            <a:off x="6483350" y="4140200"/>
            <a:ext cx="309086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9" name="Text Box 16"/>
          <p:cNvSpPr/>
          <p:nvPr/>
        </p:nvSpPr>
        <p:spPr>
          <a:xfrm>
            <a:off x="6483350" y="3529013"/>
            <a:ext cx="30908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0" name="Text Box 16"/>
          <p:cNvSpPr/>
          <p:nvPr/>
        </p:nvSpPr>
        <p:spPr>
          <a:xfrm>
            <a:off x="6483350" y="4383088"/>
            <a:ext cx="30908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6391" name="Group 7"/>
          <p:cNvGrpSpPr/>
          <p:nvPr/>
        </p:nvGrpSpPr>
        <p:grpSpPr>
          <a:xfrm>
            <a:off x="10272713" y="244475"/>
            <a:ext cx="1676400" cy="1631950"/>
            <a:chOff x="0" y="0"/>
            <a:chExt cx="2640" cy="2570"/>
          </a:xfrm>
        </p:grpSpPr>
        <p:sp>
          <p:nvSpPr>
            <p:cNvPr id="16403" name="AutoShape 8"/>
            <p:cNvSpPr/>
            <p:nvPr/>
          </p:nvSpPr>
          <p:spPr>
            <a:xfrm>
              <a:off x="367" y="0"/>
              <a:ext cx="1475" cy="2570"/>
            </a:xfrm>
            <a:prstGeom prst="downArrow">
              <a:avLst>
                <a:gd name="adj1" fmla="val 50000"/>
                <a:gd name="adj2" fmla="val 43559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4" name="Text Box 9"/>
            <p:cNvSpPr txBox="1"/>
            <p:nvPr/>
          </p:nvSpPr>
          <p:spPr>
            <a:xfrm>
              <a:off x="0" y="1061"/>
              <a:ext cx="2641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latin typeface="Comic Sans MS" panose="030F0702030302020204" pitchFamily="66" charset="0"/>
                </a:rPr>
                <a:t>Jenny</a:t>
              </a:r>
              <a:endParaRPr lang="zh-CN" altLang="en-US" sz="20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6392" name="Group 10"/>
          <p:cNvGrpSpPr/>
          <p:nvPr/>
        </p:nvGrpSpPr>
        <p:grpSpPr>
          <a:xfrm>
            <a:off x="671513" y="1054100"/>
            <a:ext cx="1338262" cy="1631950"/>
            <a:chOff x="0" y="0"/>
            <a:chExt cx="2106" cy="2570"/>
          </a:xfrm>
        </p:grpSpPr>
        <p:sp>
          <p:nvSpPr>
            <p:cNvPr id="16401" name="AutoShape 11"/>
            <p:cNvSpPr/>
            <p:nvPr/>
          </p:nvSpPr>
          <p:spPr>
            <a:xfrm>
              <a:off x="107" y="0"/>
              <a:ext cx="1475" cy="2570"/>
            </a:xfrm>
            <a:prstGeom prst="downArrow">
              <a:avLst>
                <a:gd name="adj1" fmla="val 50000"/>
                <a:gd name="adj2" fmla="val 43559"/>
              </a:avLst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2" name="Text Box 12"/>
            <p:cNvSpPr txBox="1"/>
            <p:nvPr/>
          </p:nvSpPr>
          <p:spPr>
            <a:xfrm>
              <a:off x="0" y="938"/>
              <a:ext cx="2107" cy="6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latin typeface="Comic Sans MS" panose="030F0702030302020204" pitchFamily="66" charset="0"/>
                </a:rPr>
                <a:t>Li Ming</a:t>
              </a:r>
              <a:endParaRPr lang="zh-CN" altLang="en-US" sz="20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6157" name="文本框 15"/>
          <p:cNvSpPr>
            <a:spLocks noChangeArrowheads="1"/>
          </p:cNvSpPr>
          <p:nvPr/>
        </p:nvSpPr>
        <p:spPr bwMode="auto">
          <a:xfrm>
            <a:off x="3992563" y="3351213"/>
            <a:ext cx="6129337" cy="25304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A:What's her name ?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B:Her name i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s</a:t>
            </a:r>
            <a:r>
              <a:rPr kumimoji="0" lang="en-US" altLang="zh-CN" sz="40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        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A:What's his name ?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B:His name is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______ .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6396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63" y="2392363"/>
            <a:ext cx="1609725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7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63" y="2968625"/>
            <a:ext cx="1933575" cy="2836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8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7788" y="1666875"/>
            <a:ext cx="1419225" cy="415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7440613" y="4073525"/>
            <a:ext cx="15970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jenny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42188" y="5295900"/>
            <a:ext cx="2365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 Ming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64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1" name="Group 3"/>
          <p:cNvGrpSpPr/>
          <p:nvPr/>
        </p:nvGrpSpPr>
        <p:grpSpPr>
          <a:xfrm>
            <a:off x="1776413" y="1219200"/>
            <a:ext cx="8534400" cy="4772025"/>
            <a:chOff x="0" y="0"/>
            <a:chExt cx="13440" cy="7514"/>
          </a:xfrm>
        </p:grpSpPr>
        <p:sp>
          <p:nvSpPr>
            <p:cNvPr id="17412" name="任意多边形 13"/>
            <p:cNvSpPr>
              <a:spLocks noChangeArrowheads="1"/>
            </p:cNvSpPr>
            <p:nvPr/>
          </p:nvSpPr>
          <p:spPr bwMode="auto">
            <a:xfrm>
              <a:off x="0" y="0"/>
              <a:ext cx="13440" cy="7514"/>
            </a:xfrm>
            <a:custGeom>
              <a:avLst/>
              <a:gdLst>
                <a:gd name="T0" fmla="*/ 19 w 8533201"/>
                <a:gd name="T1" fmla="*/ 3 h 4771292"/>
                <a:gd name="T2" fmla="*/ 19 w 8533201"/>
                <a:gd name="T3" fmla="*/ 4 h 4771292"/>
                <a:gd name="T4" fmla="*/ 19 w 8533201"/>
                <a:gd name="T5" fmla="*/ 3 h 4771292"/>
                <a:gd name="T6" fmla="*/ 20 w 8533201"/>
                <a:gd name="T7" fmla="*/ 3 h 4771292"/>
                <a:gd name="T8" fmla="*/ 20 w 8533201"/>
                <a:gd name="T9" fmla="*/ 3 h 4771292"/>
                <a:gd name="T10" fmla="*/ 20 w 8533201"/>
                <a:gd name="T11" fmla="*/ 3 h 4771292"/>
                <a:gd name="T12" fmla="*/ 18 w 8533201"/>
                <a:gd name="T13" fmla="*/ 3 h 4771292"/>
                <a:gd name="T14" fmla="*/ 18 w 8533201"/>
                <a:gd name="T15" fmla="*/ 3 h 4771292"/>
                <a:gd name="T16" fmla="*/ 18 w 8533201"/>
                <a:gd name="T17" fmla="*/ 3 h 4771292"/>
                <a:gd name="T18" fmla="*/ 0 w 8533201"/>
                <a:gd name="T19" fmla="*/ 2 h 4771292"/>
                <a:gd name="T20" fmla="*/ 18 w 8533201"/>
                <a:gd name="T21" fmla="*/ 2 h 4771292"/>
                <a:gd name="T22" fmla="*/ 18 w 8533201"/>
                <a:gd name="T23" fmla="*/ 2 h 4771292"/>
                <a:gd name="T24" fmla="*/ 19 w 8533201"/>
                <a:gd name="T25" fmla="*/ 3 h 4771292"/>
                <a:gd name="T26" fmla="*/ 20 w 8533201"/>
                <a:gd name="T27" fmla="*/ 2 h 4771292"/>
                <a:gd name="T28" fmla="*/ 20 w 8533201"/>
                <a:gd name="T29" fmla="*/ 2 h 4771292"/>
                <a:gd name="T30" fmla="*/ 21 w 8533201"/>
                <a:gd name="T31" fmla="*/ 2 h 4771292"/>
                <a:gd name="T32" fmla="*/ 21 w 8533201"/>
                <a:gd name="T33" fmla="*/ 12 h 4771292"/>
                <a:gd name="T34" fmla="*/ 0 w 8533201"/>
                <a:gd name="T35" fmla="*/ 12 h 4771292"/>
                <a:gd name="T36" fmla="*/ 20 w 8533201"/>
                <a:gd name="T37" fmla="*/ 2 h 4771292"/>
                <a:gd name="T38" fmla="*/ 21 w 8533201"/>
                <a:gd name="T39" fmla="*/ 2 h 4771292"/>
                <a:gd name="T40" fmla="*/ 20 w 8533201"/>
                <a:gd name="T41" fmla="*/ 2 h 4771292"/>
                <a:gd name="T42" fmla="*/ 18 w 8533201"/>
                <a:gd name="T43" fmla="*/ 2 h 4771292"/>
                <a:gd name="T44" fmla="*/ 18 w 8533201"/>
                <a:gd name="T45" fmla="*/ 2 h 4771292"/>
                <a:gd name="T46" fmla="*/ 17 w 8533201"/>
                <a:gd name="T47" fmla="*/ 2 h 4771292"/>
                <a:gd name="T48" fmla="*/ 19 w 8533201"/>
                <a:gd name="T49" fmla="*/ 1 h 4771292"/>
                <a:gd name="T50" fmla="*/ 20 w 8533201"/>
                <a:gd name="T51" fmla="*/ 2 h 4771292"/>
                <a:gd name="T52" fmla="*/ 20 w 8533201"/>
                <a:gd name="T53" fmla="*/ 2 h 4771292"/>
                <a:gd name="T54" fmla="*/ 20 w 8533201"/>
                <a:gd name="T55" fmla="*/ 2 h 4771292"/>
                <a:gd name="T56" fmla="*/ 18 w 8533201"/>
                <a:gd name="T57" fmla="*/ 2 h 4771292"/>
                <a:gd name="T58" fmla="*/ 18 w 8533201"/>
                <a:gd name="T59" fmla="*/ 2 h 4771292"/>
                <a:gd name="T60" fmla="*/ 18 w 8533201"/>
                <a:gd name="T61" fmla="*/ 2 h 4771292"/>
                <a:gd name="T62" fmla="*/ 19 w 8533201"/>
                <a:gd name="T63" fmla="*/ 1 h 4771292"/>
                <a:gd name="T64" fmla="*/ 20 w 8533201"/>
                <a:gd name="T65" fmla="*/ 1 h 4771292"/>
                <a:gd name="T66" fmla="*/ 20 w 8533201"/>
                <a:gd name="T67" fmla="*/ 1 h 4771292"/>
                <a:gd name="T68" fmla="*/ 20 w 8533201"/>
                <a:gd name="T69" fmla="*/ 1 h 4771292"/>
                <a:gd name="T70" fmla="*/ 18 w 8533201"/>
                <a:gd name="T71" fmla="*/ 1 h 4771292"/>
                <a:gd name="T72" fmla="*/ 18 w 8533201"/>
                <a:gd name="T73" fmla="*/ 1 h 4771292"/>
                <a:gd name="T74" fmla="*/ 18 w 8533201"/>
                <a:gd name="T75" fmla="*/ 1 h 4771292"/>
                <a:gd name="T76" fmla="*/ 19 w 8533201"/>
                <a:gd name="T77" fmla="*/ 0 h 4771292"/>
                <a:gd name="T78" fmla="*/ 19 w 8533201"/>
                <a:gd name="T79" fmla="*/ 1 h 4771292"/>
                <a:gd name="T80" fmla="*/ 19 w 8533201"/>
                <a:gd name="T81" fmla="*/ 1 h 47712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533201"/>
                <a:gd name="T124" fmla="*/ 0 h 4771292"/>
                <a:gd name="T125" fmla="*/ 8533201 w 8533201"/>
                <a:gd name="T126" fmla="*/ 4771292 h 477129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533201" h="4771292">
                  <a:moveTo>
                    <a:pt x="7500929" y="1337629"/>
                  </a:moveTo>
                  <a:lnTo>
                    <a:pt x="7642247" y="1594339"/>
                  </a:lnTo>
                  <a:lnTo>
                    <a:pt x="7783564" y="1337629"/>
                  </a:lnTo>
                  <a:close/>
                  <a:moveTo>
                    <a:pt x="8124321" y="1079394"/>
                  </a:moveTo>
                  <a:lnTo>
                    <a:pt x="7924471" y="1279244"/>
                  </a:lnTo>
                  <a:lnTo>
                    <a:pt x="8205875" y="1360798"/>
                  </a:lnTo>
                  <a:close/>
                  <a:moveTo>
                    <a:pt x="7160172" y="1079394"/>
                  </a:moveTo>
                  <a:lnTo>
                    <a:pt x="7078544" y="1360798"/>
                  </a:lnTo>
                  <a:lnTo>
                    <a:pt x="7360022" y="1279244"/>
                  </a:lnTo>
                  <a:close/>
                  <a:moveTo>
                    <a:pt x="0" y="949569"/>
                  </a:moveTo>
                  <a:lnTo>
                    <a:pt x="7176391" y="949569"/>
                  </a:lnTo>
                  <a:lnTo>
                    <a:pt x="7188575" y="988820"/>
                  </a:lnTo>
                  <a:cubicBezTo>
                    <a:pt x="7263320" y="1165537"/>
                    <a:pt x="7438303" y="1289534"/>
                    <a:pt x="7642247" y="1289534"/>
                  </a:cubicBezTo>
                  <a:cubicBezTo>
                    <a:pt x="7846191" y="1289534"/>
                    <a:pt x="8021174" y="1165537"/>
                    <a:pt x="8095919" y="988820"/>
                  </a:cubicBezTo>
                  <a:lnTo>
                    <a:pt x="8108103" y="949569"/>
                  </a:lnTo>
                  <a:lnTo>
                    <a:pt x="8533201" y="949569"/>
                  </a:lnTo>
                  <a:lnTo>
                    <a:pt x="8533201" y="4771292"/>
                  </a:lnTo>
                  <a:lnTo>
                    <a:pt x="0" y="4771292"/>
                  </a:lnTo>
                  <a:close/>
                  <a:moveTo>
                    <a:pt x="8182706" y="655852"/>
                  </a:moveTo>
                  <a:lnTo>
                    <a:pt x="8439416" y="797170"/>
                  </a:lnTo>
                  <a:lnTo>
                    <a:pt x="8182706" y="938487"/>
                  </a:lnTo>
                  <a:close/>
                  <a:moveTo>
                    <a:pt x="7101787" y="655852"/>
                  </a:moveTo>
                  <a:lnTo>
                    <a:pt x="7101787" y="938487"/>
                  </a:lnTo>
                  <a:lnTo>
                    <a:pt x="6845077" y="797170"/>
                  </a:lnTo>
                  <a:close/>
                  <a:moveTo>
                    <a:pt x="7642247" y="304806"/>
                  </a:moveTo>
                  <a:cubicBezTo>
                    <a:pt x="7914172" y="304806"/>
                    <a:pt x="8134611" y="525245"/>
                    <a:pt x="8134611" y="797170"/>
                  </a:cubicBezTo>
                  <a:cubicBezTo>
                    <a:pt x="8134611" y="831161"/>
                    <a:pt x="8131167" y="864347"/>
                    <a:pt x="8124608" y="896398"/>
                  </a:cubicBezTo>
                  <a:lnTo>
                    <a:pt x="8108103" y="949569"/>
                  </a:lnTo>
                  <a:lnTo>
                    <a:pt x="7176391" y="949569"/>
                  </a:lnTo>
                  <a:lnTo>
                    <a:pt x="7159886" y="896398"/>
                  </a:lnTo>
                  <a:cubicBezTo>
                    <a:pt x="7153327" y="864347"/>
                    <a:pt x="7149883" y="831161"/>
                    <a:pt x="7149883" y="797170"/>
                  </a:cubicBezTo>
                  <a:cubicBezTo>
                    <a:pt x="7149883" y="525245"/>
                    <a:pt x="7370322" y="304806"/>
                    <a:pt x="7642247" y="304806"/>
                  </a:cubicBezTo>
                  <a:close/>
                  <a:moveTo>
                    <a:pt x="8205875" y="233467"/>
                  </a:moveTo>
                  <a:lnTo>
                    <a:pt x="8124321" y="514945"/>
                  </a:lnTo>
                  <a:lnTo>
                    <a:pt x="7924471" y="315095"/>
                  </a:lnTo>
                  <a:close/>
                  <a:moveTo>
                    <a:pt x="7078544" y="233467"/>
                  </a:moveTo>
                  <a:lnTo>
                    <a:pt x="7360022" y="315095"/>
                  </a:lnTo>
                  <a:lnTo>
                    <a:pt x="7160172" y="514945"/>
                  </a:lnTo>
                  <a:close/>
                  <a:moveTo>
                    <a:pt x="7642247" y="0"/>
                  </a:moveTo>
                  <a:lnTo>
                    <a:pt x="7783564" y="256710"/>
                  </a:lnTo>
                  <a:lnTo>
                    <a:pt x="7500929" y="256710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13" name="文本框 15"/>
            <p:cNvSpPr>
              <a:spLocks noChangeArrowheads="1"/>
            </p:cNvSpPr>
            <p:nvPr/>
          </p:nvSpPr>
          <p:spPr bwMode="auto">
            <a:xfrm>
              <a:off x="520" y="2267"/>
              <a:ext cx="11885" cy="489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我的 </a:t>
              </a: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my </a:t>
              </a: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 你的 </a:t>
              </a: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your</a:t>
              </a:r>
              <a:endPara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他的 </a:t>
              </a: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his</a:t>
              </a: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  她的 </a:t>
              </a:r>
              <a:r>
                <a:rPr kumimoji="0" lang="zh-CN" altLang="en-US" sz="6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omic Sans MS" panose="030F0702030302020204" pitchFamily="66" charset="0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her</a:t>
              </a:r>
              <a:endPara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3"/>
          <p:cNvSpPr/>
          <p:nvPr/>
        </p:nvSpPr>
        <p:spPr>
          <a:xfrm>
            <a:off x="3517900" y="2284413"/>
            <a:ext cx="4943475" cy="109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chemeClr val="accent1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Goodbye !~</a:t>
            </a:r>
            <a:endParaRPr lang="zh-CN" altLang="en-US" sz="6600" b="1" dirty="0">
              <a:solidFill>
                <a:schemeClr val="accent1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直接连接符 5"/>
          <p:cNvSpPr/>
          <p:nvPr/>
        </p:nvSpPr>
        <p:spPr>
          <a:xfrm>
            <a:off x="5491163" y="4046538"/>
            <a:ext cx="84137" cy="209550"/>
          </a:xfrm>
          <a:prstGeom prst="line">
            <a:avLst/>
          </a:prstGeom>
          <a:ln w="12700" cap="flat" cmpd="sng">
            <a:solidFill>
              <a:srgbClr val="FFFFFF">
                <a:alpha val="43921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7" name="直接连接符 6"/>
          <p:cNvSpPr/>
          <p:nvPr/>
        </p:nvSpPr>
        <p:spPr>
          <a:xfrm flipH="1">
            <a:off x="6480175" y="4046538"/>
            <a:ext cx="82550" cy="209550"/>
          </a:xfrm>
          <a:prstGeom prst="line">
            <a:avLst/>
          </a:prstGeom>
          <a:ln w="12700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8" name="直接连接符 7"/>
          <p:cNvSpPr/>
          <p:nvPr/>
        </p:nvSpPr>
        <p:spPr>
          <a:xfrm rot="-1320000" flipH="1">
            <a:off x="5975350" y="3806825"/>
            <a:ext cx="82550" cy="211138"/>
          </a:xfrm>
          <a:prstGeom prst="line">
            <a:avLst/>
          </a:prstGeom>
          <a:ln w="12700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8199" name="图片 9"/>
          <p:cNvPicPr>
            <a:picLocks noChangeAspect="1"/>
          </p:cNvPicPr>
          <p:nvPr/>
        </p:nvPicPr>
        <p:blipFill>
          <a:blip r:embed="rId2"/>
          <a:srcRect l="55275" t="24644" r="37564" b="57364"/>
          <a:stretch>
            <a:fillRect/>
          </a:stretch>
        </p:blipFill>
        <p:spPr>
          <a:xfrm>
            <a:off x="2962275" y="2108200"/>
            <a:ext cx="400050" cy="957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0"/>
          <p:cNvPicPr>
            <a:picLocks noChangeAspect="1"/>
          </p:cNvPicPr>
          <p:nvPr/>
        </p:nvPicPr>
        <p:blipFill>
          <a:blip r:embed="rId3"/>
          <a:srcRect l="37564" t="57364" r="55275" b="24644"/>
          <a:stretch>
            <a:fillRect/>
          </a:stretch>
        </p:blipFill>
        <p:spPr>
          <a:xfrm>
            <a:off x="8307388" y="2200275"/>
            <a:ext cx="400050" cy="95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6" dur="350" tmFilter="0, 0; .2, .5; .8, .5; 1, 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75" autoRev="1" fill="hold"/>
                                        <p:tgtEl>
                                          <p:spTgt spid="8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9" dur="350" tmFilter="0, 0; .2, .5; .8, .5; 1, 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75" autoRev="1" fill="hold"/>
                                        <p:tgtEl>
                                          <p:spTgt spid="81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12" dur="350" tmFilter="0, 0; .2, .5; .8, .5; 1, 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75" autoRev="1" fill="hold"/>
                                        <p:tgtEl>
                                          <p:spTgt spid="81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</Words>
  <Application>WPS 演示</Application>
  <PresentationFormat>自定义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Calibri</vt:lpstr>
      <vt:lpstr>Comic Sans MS</vt:lpstr>
      <vt:lpstr>微软雅黑</vt:lpstr>
      <vt:lpstr>Times New Roman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www.xkb1.com; D13001</dc:creator>
  <cp:keywords>www.xkb1.com</cp:keywords>
  <dc:description>www.xkb1.com</dc:description>
  <dc:subject>www.xkb1.com</dc:subject>
  <cp:category>www.xkb1.com</cp:category>
  <cp:lastModifiedBy>上帝掷骰子吗</cp:lastModifiedBy>
  <cp:revision>28</cp:revision>
  <dcterms:created xsi:type="dcterms:W3CDTF">2013-07-23T19:48:00Z</dcterms:created>
  <dcterms:modified xsi:type="dcterms:W3CDTF">2023-09-30T15:25:14Z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58A969426D5F4EE99E29D793599BA9ED_13</vt:lpwstr>
  </property>
</Properties>
</file>