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67" r:id="rId6"/>
    <p:sldId id="268" r:id="rId7"/>
    <p:sldId id="270" r:id="rId8"/>
    <p:sldId id="271" r:id="rId9"/>
    <p:sldId id="273" r:id="rId10"/>
    <p:sldId id="262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6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5C35F-D6B8-40C1-B15A-CADD2D95C4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201103201955067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643063" y="2786063"/>
            <a:ext cx="6286500" cy="214312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Unit 1 </a:t>
            </a:r>
            <a:r>
              <a:rPr kumimoji="0" lang="en-US" altLang="zh-CN" sz="6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Lesson 3 </a:t>
            </a: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What Do They Do? 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anose="020405030504060302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14313"/>
            <a:ext cx="7286625" cy="15700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Where does he / she work? 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latin typeface="Calibri" panose="020F0502020204030204" pitchFamily="34" charset="0"/>
              </a:rPr>
              <a:t>He / She works …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888" y="5643563"/>
            <a:ext cx="3059113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 smtClean="0">
                <a:latin typeface="+mn-lt"/>
                <a:ea typeface="+mn-ea"/>
                <a:cs typeface="+mn-cs"/>
              </a:rPr>
              <a:t>  at a school</a:t>
            </a:r>
            <a:endParaRPr kumimoji="0" lang="zh-CN" altLang="en-US" sz="44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26625" name="Picture 1" descr="C:\Users\chenchen10\AppData\Roaming\Tencent\Users\1354352631\QQ\WinTemp\RichOle\TN91KT_24_`E9L3P9W}Q]5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857375"/>
            <a:ext cx="5929312" cy="482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142875"/>
            <a:ext cx="7286625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Where does he / she work? 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latin typeface="Calibri" panose="020F0502020204030204" pitchFamily="34" charset="0"/>
              </a:rPr>
              <a:t>He / She works …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063" y="5516563"/>
            <a:ext cx="3563938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 smtClean="0">
                <a:latin typeface="+mn-lt"/>
                <a:ea typeface="+mn-ea"/>
                <a:cs typeface="+mn-cs"/>
              </a:rPr>
              <a:t>In a restaurant</a:t>
            </a:r>
            <a:endParaRPr kumimoji="0" lang="zh-CN" altLang="en-US" sz="44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28675" name="Picture 3" descr="C:\Users\chenchen10\AppData\Roaming\Tencent\Users\1354352631\QQ\WinTemp\RichOle\GUK50X}DER7IM(EJ9GXD%~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5038"/>
            <a:ext cx="5214938" cy="376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142875"/>
            <a:ext cx="8358188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How does he / she go to work? 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latin typeface="Calibri" panose="020F0502020204030204" pitchFamily="34" charset="0"/>
              </a:rPr>
              <a:t>He / She goes to work …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3688" y="5357813"/>
            <a:ext cx="1714500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+mn-lt"/>
                <a:ea typeface="+mn-ea"/>
                <a:cs typeface="+mn-cs"/>
              </a:rPr>
              <a:t>by bus</a:t>
            </a:r>
            <a:endParaRPr kumimoji="0" lang="zh-CN" altLang="en-US" sz="44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29697" name="Picture 1" descr="C:\Users\chenchen10\AppData\Roaming\Tencent\Users\1354352631\QQ\WinTemp\RichOle\NARJ_N]0O)2DUJG`EWF8ET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286000"/>
            <a:ext cx="6000750" cy="4106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142875"/>
            <a:ext cx="8358188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How does he / she go to work? 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latin typeface="Calibri" panose="020F0502020204030204" pitchFamily="34" charset="0"/>
              </a:rPr>
              <a:t>He / She goes to work …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3688" y="5357813"/>
            <a:ext cx="1714500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+mn-lt"/>
                <a:ea typeface="+mn-ea"/>
                <a:cs typeface="+mn-cs"/>
              </a:rPr>
              <a:t> by car</a:t>
            </a:r>
            <a:endParaRPr kumimoji="0" lang="zh-CN" altLang="en-US" sz="44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30721" name="Picture 1" descr="C:\Users\chenchen10\AppData\Roaming\Tencent\Users\1354352631\QQ\WinTemp\RichOle\{2~8`OSJCA3VG]PSCY}~`Q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43125"/>
            <a:ext cx="6215063" cy="4090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142875"/>
            <a:ext cx="8358188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How does he / she go to work? 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latin typeface="Calibri" panose="020F0502020204030204" pitchFamily="34" charset="0"/>
              </a:rPr>
              <a:t>He / She goes to work …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3688" y="5357813"/>
            <a:ext cx="2000250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+mn-lt"/>
                <a:ea typeface="+mn-ea"/>
                <a:cs typeface="+mn-cs"/>
              </a:rPr>
              <a:t> by bike</a:t>
            </a:r>
            <a:endParaRPr kumimoji="0" lang="zh-CN" altLang="en-US" sz="44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31745" name="Picture 1" descr="C:\Users\chenchen10\AppData\Roaming\Tencent\Users\1354352631\QQ\WinTemp\RichOle\B5$CMSS}JT]VCP{1OYG83M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71688"/>
            <a:ext cx="6072188" cy="3800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142875"/>
            <a:ext cx="8358188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How does he / she go to work? 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latin typeface="Calibri" panose="020F0502020204030204" pitchFamily="34" charset="0"/>
              </a:rPr>
              <a:t>He / She goes to work …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38" y="5572125"/>
            <a:ext cx="2571750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+mn-lt"/>
                <a:ea typeface="+mn-ea"/>
                <a:cs typeface="+mn-cs"/>
              </a:rPr>
              <a:t>by subway</a:t>
            </a:r>
            <a:endParaRPr kumimoji="0" lang="zh-CN" altLang="en-US" sz="44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32769" name="Picture 1" descr="C:\Users\chenchen10\AppData\Roaming\Tencent\Users\1354352631\QQ\WinTemp\RichOle\IYL~X%F]UM_O53D@5BD}NS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071688"/>
            <a:ext cx="5715000" cy="4513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428625"/>
            <a:ext cx="2286000" cy="7080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play!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50" y="1571625"/>
            <a:ext cx="8358188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your father/mother do?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500313"/>
            <a:ext cx="550068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My father/mother is a …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u=52706823,1581424018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4000500"/>
            <a:ext cx="2546350" cy="254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1" name="Picture 1" descr="C:\Users\chenchen10\AppData\Roaming\Tencent\Users\1354352631\QQ\WinTemp\RichOle\QRD`S~[6N9K503Q17@7TWG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63" y="2714625"/>
            <a:ext cx="2368550" cy="371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2" name="Picture 2" descr="C:\Users\chenchen10\AppData\Roaming\Tencent\Users\1354352631\QQ\WinTemp\RichOle\NJ480E~@RN%0~6XERAM%G(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5" y="3500438"/>
            <a:ext cx="1790700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14313"/>
            <a:ext cx="2286000" cy="7080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play!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313" y="1071563"/>
            <a:ext cx="8358188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Where does he/she work?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3" y="1928813"/>
            <a:ext cx="4143375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He / She works …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34817" name="Picture 1" descr="C:\Users\chenchen10\AppData\Roaming\Tencent\Users\1354352631\QQ\WinTemp\RichOle\JT(N6~A70M4_DW@UJKB$P%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3" y="2214563"/>
            <a:ext cx="3500437" cy="3751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2" descr="C:\Users\chenchen10\AppData\Roaming\Tencent\Users\1354352631\QQ\WinTemp\RichOle\~WLB1C]NUN(~[5X6H23_%Y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2846388"/>
            <a:ext cx="4143375" cy="375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428625"/>
            <a:ext cx="2286000" cy="7080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play!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50" y="1357313"/>
            <a:ext cx="8358188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does he/she go to work?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286000"/>
            <a:ext cx="550068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He / She goes to work …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33793" name="Picture 1" descr="C:\Users\chenchen10\AppData\Roaming\Tencent\Users\1354352631\QQ\WinTemp\RichOle\}K@CPE(41%SWAFCPT4PPTR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5" y="3143250"/>
            <a:ext cx="4286250" cy="3294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Picture 2" descr="C:\Users\chenchen10\AppData\Roaming\Tencent\Users\1354352631\QQ\WinTemp\RichOle\0)8ZPW$RH}BXC6)$8V4OW)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643313"/>
            <a:ext cx="4244975" cy="300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1" descr="8435e5dde71190ef9ddc390dcf1b9d16fdfa60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500688" y="5572125"/>
            <a:ext cx="3571875" cy="1016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6000" dirty="0">
                <a:latin typeface="Calibri" panose="020F0502020204030204" pitchFamily="34" charset="0"/>
              </a:rPr>
              <a:t>Thank you!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 descr="work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2500313"/>
            <a:ext cx="3786187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857875" y="5286375"/>
            <a:ext cx="2643188" cy="1108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>
                <a:latin typeface="+mn-lt"/>
                <a:ea typeface="+mn-ea"/>
                <a:cs typeface="+mn-cs"/>
              </a:rPr>
              <a:t>worker</a:t>
            </a:r>
            <a:endParaRPr kumimoji="0" lang="zh-CN" altLang="en-US" sz="6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5" y="357188"/>
            <a:ext cx="8858250" cy="15700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What does your father do?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My father is a …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357813" y="4929188"/>
            <a:ext cx="2214563" cy="1108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>
                <a:latin typeface="+mn-lt"/>
                <a:ea typeface="+mn-ea"/>
                <a:cs typeface="+mn-cs"/>
              </a:rPr>
              <a:t>driver</a:t>
            </a:r>
            <a:endParaRPr kumimoji="0" lang="zh-CN" altLang="en-US" sz="6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3" y="285750"/>
            <a:ext cx="8786812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What does your father do?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My father is a …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图片 2" descr="dri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2143125"/>
            <a:ext cx="3714750" cy="3184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286375" y="4929188"/>
            <a:ext cx="2500313" cy="1108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>
                <a:latin typeface="+mn-lt"/>
                <a:ea typeface="+mn-ea"/>
                <a:cs typeface="+mn-cs"/>
              </a:rPr>
              <a:t>farmer</a:t>
            </a:r>
            <a:endParaRPr kumimoji="0" lang="zh-CN" altLang="en-US" sz="6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3" y="285750"/>
            <a:ext cx="8786812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What does your father do?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My father is a …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图片 3" descr="farm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3" y="2071688"/>
            <a:ext cx="3319462" cy="3586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429125" y="4857750"/>
            <a:ext cx="2428875" cy="1108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>
                <a:latin typeface="+mn-lt"/>
                <a:ea typeface="+mn-ea"/>
                <a:cs typeface="+mn-cs"/>
              </a:rPr>
              <a:t> nurse</a:t>
            </a:r>
            <a:endParaRPr kumimoji="0" lang="zh-CN" altLang="en-US" sz="6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3" y="214313"/>
            <a:ext cx="8358187" cy="15700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What does your mother do?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My mother is a …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图片 3" descr="图片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1928813"/>
            <a:ext cx="2746375" cy="465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429125" y="4857750"/>
            <a:ext cx="2428875" cy="1108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>
                <a:latin typeface="+mn-lt"/>
                <a:ea typeface="+mn-ea"/>
                <a:cs typeface="+mn-cs"/>
              </a:rPr>
              <a:t>doctor</a:t>
            </a:r>
            <a:endParaRPr kumimoji="0" lang="zh-CN" altLang="en-US" sz="6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3" y="214313"/>
            <a:ext cx="8286750" cy="15700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What does your mother do?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My mother is a …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2" descr="u=52706823,1581424018&amp;fm=23&amp;gp=0"/>
          <p:cNvPicPr>
            <a:picLocks noChangeAspect="1" noChangeArrowheads="1"/>
          </p:cNvPicPr>
          <p:nvPr/>
        </p:nvPicPr>
        <p:blipFill>
          <a:blip r:embed="rId2" cstate="print"/>
          <a:srcRect r="47334"/>
          <a:stretch>
            <a:fillRect/>
          </a:stretch>
        </p:blipFill>
        <p:spPr bwMode="auto">
          <a:xfrm>
            <a:off x="928662" y="1857364"/>
            <a:ext cx="2500330" cy="4759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4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86250" y="5072063"/>
            <a:ext cx="2786063" cy="1108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>
                <a:latin typeface="+mn-lt"/>
                <a:ea typeface="+mn-ea"/>
                <a:cs typeface="+mn-cs"/>
              </a:rPr>
              <a:t>teacher</a:t>
            </a:r>
            <a:endParaRPr kumimoji="0" lang="zh-CN" altLang="en-US" sz="6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3" y="285750"/>
            <a:ext cx="7429500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What does your mother do?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My mother is a …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026" name="Picture 2" descr="c:\users\CHENCH~1\appdata\roaming\360se6\USERDA~1\Temp\HUGE4E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57438"/>
            <a:ext cx="5286375" cy="260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85750"/>
            <a:ext cx="7786687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Where does he / she work? 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latin typeface="Calibri" panose="020F0502020204030204" pitchFamily="34" charset="0"/>
              </a:rPr>
              <a:t>He / She works …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pic>
        <p:nvPicPr>
          <p:cNvPr id="11265" name="Picture 1" descr="C:\Users\chenchen10\AppData\Roaming\Tencent\Users\1354352631\QQ\WinTemp\RichOle\8A2O(8FTXT_Q4VX@AXV1_C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000250"/>
            <a:ext cx="6000750" cy="431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156325" y="5876925"/>
            <a:ext cx="2987675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 smtClean="0">
                <a:latin typeface="+mn-lt"/>
                <a:ea typeface="+mn-ea"/>
                <a:cs typeface="+mn-cs"/>
              </a:rPr>
              <a:t>In a hospital</a:t>
            </a:r>
            <a:endParaRPr kumimoji="0" lang="zh-CN" altLang="en-US" sz="44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85750"/>
            <a:ext cx="7358062" cy="15700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Where does he / she work? </a:t>
            </a:r>
            <a:endParaRPr lang="en-US" altLang="zh-CN" sz="4800" dirty="0">
              <a:latin typeface="Calibri" panose="020F0502020204030204" pitchFamily="34" charset="0"/>
            </a:endParaRPr>
          </a:p>
          <a:p>
            <a:r>
              <a:rPr lang="en-US" altLang="zh-CN" sz="4800" dirty="0">
                <a:latin typeface="Calibri" panose="020F0502020204030204" pitchFamily="34" charset="0"/>
              </a:rPr>
              <a:t>He / She works …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325" y="5445125"/>
            <a:ext cx="2643188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4400" kern="1200" cap="none" spc="0" normalizeH="0" baseline="0" noProof="0" dirty="0" smtClean="0">
                <a:latin typeface="+mn-lt"/>
                <a:ea typeface="+mn-ea"/>
                <a:cs typeface="+mn-cs"/>
              </a:rPr>
              <a:t>on a farm</a:t>
            </a:r>
            <a:endParaRPr kumimoji="0" lang="zh-CN" altLang="en-US" sz="44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27649" name="Picture 1" descr="C:\Users\chenchen10\AppData\Roaming\Tencent\Users\1354352631\QQ\WinTemp\RichOle\E5M7NWK1EQW5]9(5SB%CV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571750"/>
            <a:ext cx="5429250" cy="3754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1006</Words>
  <Application>WPS 演示</Application>
  <PresentationFormat>全屏显示(4:3)</PresentationFormat>
  <Paragraphs>96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Cambria Math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12</cp:revision>
  <dcterms:created xsi:type="dcterms:W3CDTF">2014-08-19T06:15:00Z</dcterms:created>
  <dcterms:modified xsi:type="dcterms:W3CDTF">2023-09-30T16:13:08Z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084E47F34D74439D883ACA9C7C7D4982_13</vt:lpwstr>
  </property>
  <property fmtid="{D5CDD505-2E9C-101B-9397-08002B2CF9AE}" pid="3" name="KSOProductBuildVer">
    <vt:lpwstr>2052-12.1.0.15374</vt:lpwstr>
  </property>
</Properties>
</file>