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5" r:id="rId4"/>
    <p:sldMasterId id="2147483657" r:id="rId5"/>
  </p:sldMasterIdLst>
  <p:notesMasterIdLst>
    <p:notesMasterId r:id="rId7"/>
  </p:notesMasterIdLst>
  <p:handoutMasterIdLst>
    <p:handoutMasterId r:id="rId20"/>
  </p:handoutMasterIdLst>
  <p:sldIdLst>
    <p:sldId id="280" r:id="rId6"/>
    <p:sldId id="291" r:id="rId8"/>
    <p:sldId id="337" r:id="rId9"/>
    <p:sldId id="339" r:id="rId10"/>
    <p:sldId id="338" r:id="rId11"/>
    <p:sldId id="317" r:id="rId12"/>
    <p:sldId id="346" r:id="rId13"/>
    <p:sldId id="347" r:id="rId14"/>
    <p:sldId id="348" r:id="rId15"/>
    <p:sldId id="318" r:id="rId16"/>
    <p:sldId id="299" r:id="rId17"/>
    <p:sldId id="268" r:id="rId18"/>
    <p:sldId id="352" r:id="rId19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howGuides="1">
      <p:cViewPr varScale="1">
        <p:scale>
          <a:sx n="56" d="100"/>
          <a:sy n="56" d="100"/>
        </p:scale>
        <p:origin x="108" y="732"/>
      </p:cViewPr>
      <p:guideLst>
        <p:guide orient="horz" pos="2160"/>
        <p:guide pos="384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194"/>
    </p:cViewPr>
  </p:sorter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7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2208933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12208933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1176867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4705351" y="0"/>
            <a:ext cx="3054351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10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14"/>
          <p:cNvSpPr>
            <a:spLocks noChangeArrowheads="1"/>
          </p:cNvSpPr>
          <p:nvPr userDrawn="1"/>
        </p:nvSpPr>
        <p:spPr bwMode="auto">
          <a:xfrm rot="10800000">
            <a:off x="-1" y="869694"/>
            <a:ext cx="8144452" cy="3740406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28"/>
          <p:cNvPicPr>
            <a:picLocks noChangeAspect="1"/>
          </p:cNvPicPr>
          <p:nvPr userDrawn="1"/>
        </p:nvPicPr>
        <p:blipFill>
          <a:blip r:embed="rId2"/>
          <a:srcRect l="368" t="9363" r="29749" b="-82"/>
          <a:stretch>
            <a:fillRect/>
          </a:stretch>
        </p:blipFill>
        <p:spPr>
          <a:xfrm>
            <a:off x="-12700" y="895350"/>
            <a:ext cx="8140700" cy="37020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14"/>
          <p:cNvSpPr>
            <a:spLocks noChangeArrowheads="1"/>
          </p:cNvSpPr>
          <p:nvPr userDrawn="1"/>
        </p:nvSpPr>
        <p:spPr bwMode="auto">
          <a:xfrm>
            <a:off x="0" y="1536700"/>
            <a:ext cx="8144451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4"/>
          <p:cNvSpPr>
            <a:spLocks noChangeArrowheads="1"/>
          </p:cNvSpPr>
          <p:nvPr userDrawn="1"/>
        </p:nvSpPr>
        <p:spPr bwMode="auto">
          <a:xfrm>
            <a:off x="0" y="171611"/>
            <a:ext cx="12192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123" name="图片 21"/>
          <p:cNvPicPr>
            <a:picLocks noChangeAspect="1"/>
          </p:cNvPicPr>
          <p:nvPr userDrawn="1"/>
        </p:nvPicPr>
        <p:blipFill>
          <a:blip r:embed="rId5"/>
          <a:srcRect t="11633" r="14514" b="75572"/>
          <a:stretch>
            <a:fillRect/>
          </a:stretch>
        </p:blipFill>
        <p:spPr>
          <a:xfrm>
            <a:off x="2233613" y="190500"/>
            <a:ext cx="9958387" cy="520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8" name="矩形 8"/>
          <p:cNvSpPr>
            <a:spLocks noChangeArrowheads="1"/>
          </p:cNvSpPr>
          <p:nvPr userDrawn="1"/>
        </p:nvSpPr>
        <p:spPr bwMode="auto">
          <a:xfrm>
            <a:off x="8228648" y="28098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河北教育出版社 四年级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zh-CN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上册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5129" name="图片 2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1339513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146" name="矩形 14"/>
          <p:cNvSpPr>
            <a:spLocks noChangeArrowheads="1"/>
          </p:cNvSpPr>
          <p:nvPr userDrawn="1"/>
        </p:nvSpPr>
        <p:spPr bwMode="auto">
          <a:xfrm>
            <a:off x="0" y="840303"/>
            <a:ext cx="12192000" cy="3120789"/>
          </a:xfrm>
          <a:prstGeom prst="rect">
            <a:avLst/>
          </a:prstGeom>
          <a:solidFill>
            <a:srgbClr val="57D2E3"/>
          </a:solidFill>
          <a:ln>
            <a:noFill/>
          </a:ln>
          <a:effectLst>
            <a:reflection blurRad="6350" stA="50000" endA="300" endPos="5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7" name="图片 28"/>
          <p:cNvPicPr>
            <a:picLocks noChangeAspect="1"/>
          </p:cNvPicPr>
          <p:nvPr userDrawn="1"/>
        </p:nvPicPr>
        <p:blipFill>
          <a:blip r:embed="rId2"/>
          <a:srcRect t="9363" b="14136"/>
          <a:stretch>
            <a:fillRect/>
          </a:stretch>
        </p:blipFill>
        <p:spPr>
          <a:xfrm>
            <a:off x="271463" y="839788"/>
            <a:ext cx="11649075" cy="3122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4"/>
          <p:cNvSpPr>
            <a:spLocks noChangeArrowheads="1"/>
          </p:cNvSpPr>
          <p:nvPr userDrawn="1"/>
        </p:nvSpPr>
        <p:spPr bwMode="auto">
          <a:xfrm>
            <a:off x="0" y="2214575"/>
            <a:ext cx="12192000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矩形 8"/>
          <p:cNvSpPr>
            <a:spLocks noChangeArrowheads="1"/>
          </p:cNvSpPr>
          <p:nvPr userDrawn="1"/>
        </p:nvSpPr>
        <p:spPr bwMode="auto">
          <a:xfrm>
            <a:off x="2646363" y="2373313"/>
            <a:ext cx="7770813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60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谢谢观看！</a:t>
            </a:r>
            <a:endParaRPr kumimoji="0" lang="zh-CN" altLang="en-US" sz="5400" b="1" i="0" u="none" strike="noStrike" kern="1200" cap="none" spc="60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304800" indent="-304800" algn="l" rtl="0" eaLnBrk="0" fontAlgn="base" hangingPunct="0">
        <a:lnSpc>
          <a:spcPct val="90000"/>
        </a:lnSpc>
        <a:spcBef>
          <a:spcPct val="267000"/>
        </a:spcBef>
        <a:spcAft>
          <a:spcPct val="0"/>
        </a:spcAft>
        <a:buFont typeface="Arial" panose="020B0604020202020204" pitchFamily="34" charset="0"/>
        <a:buChar char="•"/>
        <a:defRPr sz="3735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rtl="0" eaLnBrk="0" fontAlgn="base" hangingPunct="0">
        <a:lnSpc>
          <a:spcPct val="90000"/>
        </a:lnSpc>
        <a:spcBef>
          <a:spcPct val="134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ct val="13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1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93475" y="252413"/>
            <a:ext cx="523875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0" y="1987550"/>
            <a:ext cx="8199033" cy="1349058"/>
            <a:chOff x="1178398" y="2105678"/>
            <a:chExt cx="3548062" cy="1348877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1 Unit 6</a:t>
              </a:r>
              <a:endPara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29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Betty's Clothes</a:t>
              </a:r>
              <a:endParaRPr kumimoji="0" lang="en-US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图片 2" descr="F:\1 ENGLISH\1封面.jpg1封面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148367" y="1543866"/>
            <a:ext cx="3755390" cy="5314133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Talk and act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555"/>
          <p:cNvPicPr>
            <a:picLocks noChangeAspect="1"/>
          </p:cNvPicPr>
          <p:nvPr/>
        </p:nvPicPr>
        <p:blipFill>
          <a:blip r:embed="rId1"/>
          <a:srcRect b="10279"/>
          <a:stretch>
            <a:fillRect/>
          </a:stretch>
        </p:blipFill>
        <p:spPr>
          <a:xfrm>
            <a:off x="1149350" y="2291080"/>
            <a:ext cx="9892665" cy="265493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2357438" y="1770063"/>
            <a:ext cx="7580312" cy="2306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 smtClean="0">
                <a:latin typeface="Times New Roman" panose="02020603050405020304" pitchFamily="18" charset="0"/>
              </a:rPr>
              <a:t>1. Copy </a:t>
            </a:r>
            <a:r>
              <a:rPr lang="en-US" altLang="zh-CN" sz="3600" b="1" dirty="0">
                <a:latin typeface="Times New Roman" panose="02020603050405020304" pitchFamily="18" charset="0"/>
              </a:rPr>
              <a:t>the words and text of Unit 6</a:t>
            </a:r>
            <a:r>
              <a:rPr lang="en-US" altLang="zh-CN" sz="3600" b="1" dirty="0" smtClean="0">
                <a:latin typeface="Times New Roman" panose="02020603050405020304" pitchFamily="18" charset="0"/>
              </a:rPr>
              <a:t>.</a:t>
            </a:r>
            <a:endParaRPr lang="en-US" altLang="zh-CN" sz="3600" b="1" dirty="0" smtClean="0">
              <a:latin typeface="Times New Roman" panose="02020603050405020304" pitchFamily="18" charset="0"/>
            </a:endParaRPr>
          </a:p>
          <a:p>
            <a:endParaRPr lang="en-US" altLang="zh-CN" sz="3600" b="1" dirty="0">
              <a:latin typeface="Times New Roman" panose="02020603050405020304" pitchFamily="18" charset="0"/>
            </a:endParaRPr>
          </a:p>
          <a:p>
            <a:r>
              <a:rPr lang="en-US" altLang="zh-CN" sz="3600" b="1" dirty="0">
                <a:latin typeface="Times New Roman" panose="02020603050405020304" pitchFamily="18" charset="0"/>
              </a:rPr>
              <a:t>2. Recite the text well and practice the words.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0" y="1219200"/>
            <a:ext cx="19161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11257"/>
            <a:ext cx="12192000" cy="1365251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91440" tIns="45720" rIns="91440" bIns="4572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66420" y="2180167"/>
            <a:ext cx="11341100" cy="1028700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91440" tIns="45720" rIns="91440" bIns="4572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第一课件网      </a:t>
            </a:r>
            <a:r>
              <a:rPr kumimoji="0" lang="en-US" altLang="zh-CN" sz="5465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www.kejian1.com</a:t>
            </a:r>
            <a:endParaRPr kumimoji="0" lang="zh-CN" altLang="en-GB" sz="5465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965113" y="4384040"/>
            <a:ext cx="8674100" cy="58356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32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Warm-up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图片 2" descr="4409d604f7953735c1f24b6728cd1bfc"/>
          <p:cNvPicPr>
            <a:picLocks noChangeAspect="1"/>
          </p:cNvPicPr>
          <p:nvPr/>
        </p:nvPicPr>
        <p:blipFill>
          <a:blip r:embed="rId1"/>
          <a:srcRect t="18057" b="37957"/>
          <a:stretch>
            <a:fillRect/>
          </a:stretch>
        </p:blipFill>
        <p:spPr>
          <a:xfrm>
            <a:off x="531495" y="1915160"/>
            <a:ext cx="5658485" cy="4424045"/>
          </a:xfrm>
          <a:prstGeom prst="rect">
            <a:avLst/>
          </a:prstGeom>
        </p:spPr>
      </p:pic>
      <p:pic>
        <p:nvPicPr>
          <p:cNvPr id="4" name="图片 3" descr="20140709191557_2nyBj.thumb.700_0"/>
          <p:cNvPicPr>
            <a:picLocks noChangeAspect="1"/>
          </p:cNvPicPr>
          <p:nvPr/>
        </p:nvPicPr>
        <p:blipFill>
          <a:blip r:embed="rId2"/>
          <a:srcRect t="20387" b="24012"/>
          <a:stretch>
            <a:fillRect/>
          </a:stretch>
        </p:blipFill>
        <p:spPr>
          <a:xfrm>
            <a:off x="6189980" y="1900555"/>
            <a:ext cx="5335905" cy="4450715"/>
          </a:xfrm>
          <a:prstGeom prst="rect">
            <a:avLst/>
          </a:prstGeom>
        </p:spPr>
      </p:pic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3220720" y="1091565"/>
            <a:ext cx="798449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600" b="1" dirty="0">
                <a:latin typeface="Times New Roman" panose="02020603050405020304" pitchFamily="18" charset="0"/>
              </a:rPr>
              <a:t>Let's take a step back into what's this.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0" grpId="1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Warm-up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20160417051906979"/>
          <p:cNvPicPr>
            <a:picLocks noChangeAspect="1"/>
          </p:cNvPicPr>
          <p:nvPr/>
        </p:nvPicPr>
        <p:blipFill>
          <a:blip r:embed="rId1"/>
          <a:srcRect l="11716" r="11928"/>
          <a:stretch>
            <a:fillRect/>
          </a:stretch>
        </p:blipFill>
        <p:spPr>
          <a:xfrm>
            <a:off x="401955" y="1732280"/>
            <a:ext cx="5603875" cy="4455160"/>
          </a:xfrm>
          <a:prstGeom prst="rect">
            <a:avLst/>
          </a:prstGeom>
        </p:spPr>
      </p:pic>
      <p:pic>
        <p:nvPicPr>
          <p:cNvPr id="7" name="图片 6" descr="20140824082315_NsMcV"/>
          <p:cNvPicPr>
            <a:picLocks noChangeAspect="1"/>
          </p:cNvPicPr>
          <p:nvPr/>
        </p:nvPicPr>
        <p:blipFill>
          <a:blip r:embed="rId2"/>
          <a:srcRect t="17223" b="37170"/>
          <a:stretch>
            <a:fillRect/>
          </a:stretch>
        </p:blipFill>
        <p:spPr>
          <a:xfrm>
            <a:off x="5483225" y="1820545"/>
            <a:ext cx="5285740" cy="427926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Warm-up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veer-1256889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780" y="1768475"/>
            <a:ext cx="5099050" cy="4901565"/>
          </a:xfrm>
          <a:prstGeom prst="rect">
            <a:avLst/>
          </a:prstGeom>
        </p:spPr>
      </p:pic>
      <p:pic>
        <p:nvPicPr>
          <p:cNvPr id="7" name="图片 6" descr="20140709200446_tm3Gh"/>
          <p:cNvPicPr>
            <a:picLocks noChangeAspect="1"/>
          </p:cNvPicPr>
          <p:nvPr/>
        </p:nvPicPr>
        <p:blipFill>
          <a:blip r:embed="rId2"/>
          <a:srcRect t="19260" b="16473"/>
          <a:stretch>
            <a:fillRect/>
          </a:stretch>
        </p:blipFill>
        <p:spPr>
          <a:xfrm>
            <a:off x="5926455" y="1768475"/>
            <a:ext cx="5084445" cy="490220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305498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Warm-up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7" name="图片 6" descr="ul0837-0020"/>
          <p:cNvPicPr>
            <a:picLocks noChangeAspect="1"/>
          </p:cNvPicPr>
          <p:nvPr/>
        </p:nvPicPr>
        <p:blipFill>
          <a:blip r:embed="rId1"/>
          <a:srcRect t="12736" b="12736"/>
          <a:stretch>
            <a:fillRect/>
          </a:stretch>
        </p:blipFill>
        <p:spPr>
          <a:xfrm>
            <a:off x="2296795" y="1797685"/>
            <a:ext cx="6721475" cy="500951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Story time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8785" y="1689735"/>
            <a:ext cx="8774430" cy="504063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Story time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22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8785" y="1689735"/>
            <a:ext cx="8774430" cy="5101590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Story time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3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5440" y="1689735"/>
            <a:ext cx="8964930" cy="512000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6005513" y="3048000"/>
            <a:ext cx="18415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zh-CN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8740" y="1138555"/>
            <a:ext cx="2803525" cy="55118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Story time</a:t>
            </a:r>
            <a:endParaRPr lang="en-US" altLang="zh-CN" b="1" dirty="0" smtClean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09550" y="1309575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2" name="图片 1" descr="4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8920" y="1818005"/>
            <a:ext cx="9153525" cy="4943475"/>
          </a:xfrm>
          <a:prstGeom prst="rect">
            <a:avLst/>
          </a:prstGeom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299</Words>
  <Application>WPS 演示</Application>
  <PresentationFormat>宽屏</PresentationFormat>
  <Paragraphs>34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Calibri Light</vt:lpstr>
      <vt:lpstr>Calibri</vt:lpstr>
      <vt:lpstr>Times New Roman</vt:lpstr>
      <vt:lpstr>Arial Unicode MS</vt:lpstr>
      <vt:lpstr>Cambria</vt:lpstr>
      <vt:lpstr>黑体</vt:lpstr>
      <vt:lpstr>Arial</vt:lpstr>
      <vt:lpstr>等线</vt:lpstr>
      <vt:lpstr>自定义设计方案</vt:lpstr>
      <vt:lpstr>Office 主题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陈志磊</dc:creator>
  <cp:lastModifiedBy>上帝掷骰子吗</cp:lastModifiedBy>
  <cp:revision>423</cp:revision>
  <dcterms:created xsi:type="dcterms:W3CDTF">2013-07-01T03:05:00Z</dcterms:created>
  <dcterms:modified xsi:type="dcterms:W3CDTF">2023-09-30T16:04:31Z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455CFF126D1344CA9C1E083A968BCF95_12</vt:lpwstr>
  </property>
</Properties>
</file>