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7"/>
  </p:notesMasterIdLst>
  <p:sldIdLst>
    <p:sldId id="279" r:id="rId6"/>
    <p:sldId id="322" r:id="rId7"/>
    <p:sldId id="295" r:id="rId8"/>
    <p:sldId id="288" r:id="rId9"/>
    <p:sldId id="299" r:id="rId10"/>
    <p:sldId id="323" r:id="rId11"/>
    <p:sldId id="324" r:id="rId12"/>
    <p:sldId id="327" r:id="rId13"/>
    <p:sldId id="326" r:id="rId14"/>
    <p:sldId id="325" r:id="rId15"/>
    <p:sldId id="332" r:id="rId16"/>
    <p:sldId id="331" r:id="rId17"/>
    <p:sldId id="333" r:id="rId18"/>
    <p:sldId id="334" r:id="rId19"/>
    <p:sldId id="336" r:id="rId20"/>
    <p:sldId id="335" r:id="rId21"/>
    <p:sldId id="328" r:id="rId22"/>
    <p:sldId id="329" r:id="rId23"/>
    <p:sldId id="330" r:id="rId24"/>
    <p:sldId id="262" r:id="rId25"/>
    <p:sldId id="342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999"/>
    <a:srgbClr val="66FF66"/>
    <a:srgbClr val="000000"/>
    <a:srgbClr val="663D30"/>
    <a:srgbClr val="276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79C9B2-E905-4F7A-A32D-38FC73B9E49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4580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5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5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5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3.png"/><Relationship Id="rId18" Type="http://schemas.openxmlformats.org/officeDocument/2006/relationships/image" Target="../media/image10.png"/><Relationship Id="rId17" Type="http://schemas.openxmlformats.org/officeDocument/2006/relationships/image" Target="../media/image9.png"/><Relationship Id="rId16" Type="http://schemas.openxmlformats.org/officeDocument/2006/relationships/image" Target="../media/image8.jpeg"/><Relationship Id="rId15" Type="http://schemas.openxmlformats.org/officeDocument/2006/relationships/image" Target="../media/image7.png"/><Relationship Id="rId14" Type="http://schemas.openxmlformats.org/officeDocument/2006/relationships/image" Target="../media/image6.jpeg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 descr="3-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69850" y="-69850"/>
            <a:ext cx="2427288" cy="1116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itle Placeholder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Click to edit Master title style</a:t>
            </a:r>
            <a:endParaRPr lang="zh-CN" altLang="zh-CN" dirty="0"/>
          </a:p>
        </p:txBody>
      </p:sp>
      <p:sp>
        <p:nvSpPr>
          <p:cNvPr id="1028" name="Text Placeholder 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Click to edit Master text styles</a:t>
            </a:r>
            <a:endParaRPr lang="zh-CN" altLang="zh-CN" dirty="0"/>
          </a:p>
          <a:p>
            <a:pPr lvl="1"/>
            <a:r>
              <a:rPr lang="zh-CN" altLang="zh-CN" dirty="0"/>
              <a:t>Second level</a:t>
            </a:r>
            <a:endParaRPr lang="zh-CN" altLang="zh-CN" dirty="0"/>
          </a:p>
          <a:p>
            <a:pPr lvl="2"/>
            <a:r>
              <a:rPr lang="zh-CN" altLang="zh-CN" dirty="0"/>
              <a:t>Third level</a:t>
            </a:r>
            <a:endParaRPr lang="zh-CN" altLang="zh-CN" dirty="0"/>
          </a:p>
          <a:p>
            <a:pPr lvl="3"/>
            <a:r>
              <a:rPr lang="zh-CN" altLang="zh-CN" dirty="0"/>
              <a:t>Fourth level</a:t>
            </a:r>
            <a:endParaRPr lang="zh-CN" altLang="zh-CN" dirty="0"/>
          </a:p>
          <a:p>
            <a:pPr lvl="4"/>
            <a:r>
              <a:rPr lang="zh-CN" altLang="zh-CN" dirty="0"/>
              <a:t>Fifth level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9"/>
          <p:cNvGrpSpPr/>
          <p:nvPr userDrawn="1"/>
        </p:nvGrpSpPr>
        <p:grpSpPr>
          <a:xfrm rot="925933">
            <a:off x="4648200" y="1635125"/>
            <a:ext cx="2200275" cy="2203450"/>
            <a:chOff x="0" y="0"/>
            <a:chExt cx="2219466" cy="2221641"/>
          </a:xfrm>
        </p:grpSpPr>
        <p:grpSp>
          <p:nvGrpSpPr>
            <p:cNvPr id="2060" name="矩形 10"/>
            <p:cNvGrpSpPr/>
            <p:nvPr/>
          </p:nvGrpSpPr>
          <p:grpSpPr>
            <a:xfrm rot="-925933">
              <a:off x="-409302" y="-338108"/>
              <a:ext cx="2994646" cy="2993261"/>
              <a:chOff x="0" y="0"/>
              <a:chExt cx="2968752" cy="2968752"/>
            </a:xfrm>
          </p:grpSpPr>
          <p:pic>
            <p:nvPicPr>
              <p:cNvPr id="2062" name="矩形 10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2968752" cy="29687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3" name="Text Box 5"/>
              <p:cNvSpPr txBox="1">
                <a:spLocks noChangeArrowheads="1"/>
              </p:cNvSpPr>
              <p:nvPr/>
            </p:nvSpPr>
            <p:spPr bwMode="auto">
              <a:xfrm rot="925932">
                <a:off x="417576" y="342773"/>
                <a:ext cx="2200275" cy="2203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54" name="矩形 11"/>
            <p:cNvSpPr>
              <a:spLocks noChangeArrowheads="1"/>
            </p:cNvSpPr>
            <p:nvPr/>
          </p:nvSpPr>
          <p:spPr bwMode="auto">
            <a:xfrm>
              <a:off x="99954" y="240837"/>
              <a:ext cx="1980865" cy="1762267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51" name="组合 12"/>
          <p:cNvGrpSpPr/>
          <p:nvPr userDrawn="1"/>
        </p:nvGrpSpPr>
        <p:grpSpPr>
          <a:xfrm rot="-619742">
            <a:off x="2525713" y="1646238"/>
            <a:ext cx="2408237" cy="2409825"/>
            <a:chOff x="0" y="0"/>
            <a:chExt cx="2428892" cy="2428892"/>
          </a:xfrm>
        </p:grpSpPr>
        <p:grpSp>
          <p:nvGrpSpPr>
            <p:cNvPr id="2056" name="矩形 13"/>
            <p:cNvGrpSpPr/>
            <p:nvPr/>
          </p:nvGrpSpPr>
          <p:grpSpPr>
            <a:xfrm rot="619742">
              <a:off x="-295563" y="-253629"/>
              <a:ext cx="3061846" cy="3059828"/>
              <a:chOff x="0" y="0"/>
              <a:chExt cx="3035808" cy="3035808"/>
            </a:xfrm>
          </p:grpSpPr>
          <p:pic>
            <p:nvPicPr>
              <p:cNvPr id="2058" name="矩形 13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0" y="0"/>
                <a:ext cx="3035808" cy="303580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Text Box 10"/>
              <p:cNvSpPr txBox="1">
                <a:spLocks noChangeArrowheads="1"/>
              </p:cNvSpPr>
              <p:nvPr/>
            </p:nvSpPr>
            <p:spPr bwMode="auto">
              <a:xfrm rot="20980258">
                <a:off x="282385" y="256350"/>
                <a:ext cx="2408237" cy="24098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59" name="矩形 14"/>
            <p:cNvSpPr>
              <a:spLocks noChangeArrowheads="1"/>
            </p:cNvSpPr>
            <p:nvPr/>
          </p:nvSpPr>
          <p:spPr bwMode="auto">
            <a:xfrm>
              <a:off x="106132" y="212126"/>
              <a:ext cx="2215944" cy="1928074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/>
              </a:stretch>
            </a:blipFill>
            <a:ln w="9525">
              <a:noFill/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052" name="图片 15" descr="3-2.png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311900" y="1714500"/>
            <a:ext cx="823913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6" descr="3-1.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3541713" y="3516313"/>
            <a:ext cx="2620962" cy="169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itle Placeholder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Click to edit Master title style</a:t>
            </a:r>
            <a:endParaRPr lang="zh-CN" altLang="zh-CN" dirty="0"/>
          </a:p>
        </p:txBody>
      </p:sp>
      <p:sp>
        <p:nvSpPr>
          <p:cNvPr id="2055" name="Text Placeholder 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Click to edit Master text styles</a:t>
            </a:r>
            <a:endParaRPr lang="zh-CN" altLang="zh-CN" dirty="0"/>
          </a:p>
          <a:p>
            <a:pPr lvl="1"/>
            <a:r>
              <a:rPr lang="zh-CN" altLang="zh-CN" dirty="0"/>
              <a:t>Second level</a:t>
            </a:r>
            <a:endParaRPr lang="zh-CN" altLang="zh-CN" dirty="0"/>
          </a:p>
          <a:p>
            <a:pPr lvl="2"/>
            <a:r>
              <a:rPr lang="zh-CN" altLang="zh-CN" dirty="0"/>
              <a:t>Third level</a:t>
            </a:r>
            <a:endParaRPr lang="zh-CN" altLang="zh-CN" dirty="0"/>
          </a:p>
          <a:p>
            <a:pPr lvl="3"/>
            <a:r>
              <a:rPr lang="zh-CN" altLang="zh-CN" dirty="0"/>
              <a:t>Fourth level</a:t>
            </a:r>
            <a:endParaRPr lang="zh-CN" altLang="zh-CN" dirty="0"/>
          </a:p>
          <a:p>
            <a:pPr lvl="4"/>
            <a:r>
              <a:rPr lang="zh-CN" altLang="zh-CN" dirty="0"/>
              <a:t>Fifth level</a:t>
            </a:r>
            <a:endParaRPr lang="zh-CN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9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7" descr="3-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69850" y="-69850"/>
            <a:ext cx="2427288" cy="1116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itle Placeholder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Click to edit Master title style</a:t>
            </a:r>
            <a:endParaRPr lang="zh-CN" altLang="zh-CN" dirty="0"/>
          </a:p>
        </p:txBody>
      </p:sp>
      <p:sp>
        <p:nvSpPr>
          <p:cNvPr id="3076" name="Text Placeholder 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Click to edit Master text styles</a:t>
            </a:r>
            <a:endParaRPr lang="zh-CN" altLang="zh-CN" dirty="0"/>
          </a:p>
          <a:p>
            <a:pPr lvl="1"/>
            <a:r>
              <a:rPr lang="zh-CN" altLang="zh-CN" dirty="0"/>
              <a:t>Second level</a:t>
            </a:r>
            <a:endParaRPr lang="zh-CN" altLang="zh-CN" dirty="0"/>
          </a:p>
          <a:p>
            <a:pPr lvl="2"/>
            <a:r>
              <a:rPr lang="zh-CN" altLang="zh-CN" dirty="0"/>
              <a:t>Third level</a:t>
            </a:r>
            <a:endParaRPr lang="zh-CN" altLang="zh-CN" dirty="0"/>
          </a:p>
          <a:p>
            <a:pPr lvl="3"/>
            <a:r>
              <a:rPr lang="zh-CN" altLang="zh-CN" dirty="0"/>
              <a:t>Fourth level</a:t>
            </a:r>
            <a:endParaRPr lang="zh-CN" altLang="zh-CN" dirty="0"/>
          </a:p>
          <a:p>
            <a:pPr lvl="4"/>
            <a:r>
              <a:rPr lang="zh-CN" altLang="zh-CN" dirty="0"/>
              <a:t>Fifth level</a:t>
            </a:r>
            <a:endParaRPr lang="zh-CN" altLang="zh-CN" dirty="0"/>
          </a:p>
        </p:txBody>
      </p:sp>
      <p:sp>
        <p:nvSpPr>
          <p:cNvPr id="3077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8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9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5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4.GI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5123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4100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214313" y="857250"/>
            <a:ext cx="8820150" cy="1754188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Unit 4 </a:t>
            </a:r>
            <a:r>
              <a:rPr lang="en-US" altLang="en-US" sz="5400" dirty="0">
                <a:latin typeface="Arial" panose="020B0604020202020204" pitchFamily="34" charset="0"/>
              </a:rPr>
              <a:t>Christmas</a:t>
            </a:r>
            <a:endParaRPr lang="en-US" altLang="zh-CN" sz="5400" dirty="0">
              <a:latin typeface="Arial" panose="020B0604020202020204" pitchFamily="34" charset="0"/>
            </a:endParaRPr>
          </a:p>
          <a:p>
            <a:r>
              <a:rPr lang="zh-CN" altLang="en-US" sz="5400" dirty="0">
                <a:latin typeface="Arial" panose="020B0604020202020204" pitchFamily="34" charset="0"/>
              </a:rPr>
              <a:t>Lesson 21Christmas Cards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395288" y="2854325"/>
            <a:ext cx="4537075" cy="1800225"/>
          </a:xfrm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I'm going to play football.</a:t>
            </a:r>
            <a:endParaRPr lang="zh-CN" altLang="en-US" dirty="0"/>
          </a:p>
        </p:txBody>
      </p:sp>
      <p:pic>
        <p:nvPicPr>
          <p:cNvPr id="13315" name="Picture 3" descr="C:\Users\Administrator\Desktop\QQ图片20141111152018.jpgQQ图片201411111520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0" y="1196975"/>
            <a:ext cx="3743325" cy="4465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323850" y="5157788"/>
            <a:ext cx="4537075" cy="1295400"/>
          </a:xfrm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I'm going to sing.</a:t>
            </a:r>
            <a:endParaRPr lang="zh-CN" altLang="en-US" dirty="0"/>
          </a:p>
        </p:txBody>
      </p:sp>
      <p:pic>
        <p:nvPicPr>
          <p:cNvPr id="14339" name="Picture 3" descr="C:\Users\Administrator\Desktop\QQ图片20141111153950.jpgQQ图片20141111153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6963" y="333375"/>
            <a:ext cx="4392612" cy="4665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16387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15364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 Box 5"/>
          <p:cNvSpPr txBox="1"/>
          <p:nvPr/>
        </p:nvSpPr>
        <p:spPr>
          <a:xfrm>
            <a:off x="323850" y="1989138"/>
            <a:ext cx="4346575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Pair work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8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2"/>
          <p:cNvSpPr/>
          <p:nvPr/>
        </p:nvSpPr>
        <p:spPr>
          <a:xfrm>
            <a:off x="971550" y="1052513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</a:rPr>
              <a:t>Sure!</a:t>
            </a:r>
            <a:endParaRPr lang="zh-CN" altLang="zh-CN" sz="4000" dirty="0">
              <a:latin typeface="Arial" panose="020B0604020202020204" pitchFamily="34" charset="0"/>
            </a:endParaRPr>
          </a:p>
        </p:txBody>
      </p:sp>
      <p:sp>
        <p:nvSpPr>
          <p:cNvPr id="16387" name="AutoShape 3"/>
          <p:cNvSpPr/>
          <p:nvPr/>
        </p:nvSpPr>
        <p:spPr>
          <a:xfrm>
            <a:off x="3132138" y="4581525"/>
            <a:ext cx="3168650" cy="1943100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do your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homework?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8ad4b31c8701a18b271d546d9f2f07082838fe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3286125"/>
            <a:ext cx="2089150" cy="313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318768-130Z50U356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260350"/>
            <a:ext cx="4608513" cy="418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1692275" y="1125538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1" name="AutoShape 3"/>
          <p:cNvSpPr/>
          <p:nvPr/>
        </p:nvSpPr>
        <p:spPr>
          <a:xfrm>
            <a:off x="3348038" y="5086350"/>
            <a:ext cx="3168650" cy="1511300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read?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Picture 4" descr="C:\Users\Administrator\Desktop\QQ图片20141111151510.jpgQQ图片201411111515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357563"/>
            <a:ext cx="252095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C:\Users\Administrator\Desktop\QQ图片20141111154614.jpgQQ图片201411111546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406400"/>
            <a:ext cx="3313113" cy="428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AutoShape 2"/>
          <p:cNvSpPr/>
          <p:nvPr/>
        </p:nvSpPr>
        <p:spPr>
          <a:xfrm>
            <a:off x="1044575" y="1052513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8435" name="AutoShape 3"/>
          <p:cNvSpPr/>
          <p:nvPr/>
        </p:nvSpPr>
        <p:spPr>
          <a:xfrm>
            <a:off x="3492500" y="4725988"/>
            <a:ext cx="3024188" cy="1871662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play the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piano?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6" name="Picture 4" descr="C:\Users\Administrator\Desktop\tu17260_9.jpgtu17260_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141663"/>
            <a:ext cx="2519362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5" descr="C:\Users\Administrator\Desktop\QQ图片20141111155426.jpgQQ图片201411111554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620713"/>
            <a:ext cx="4248150" cy="351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AutoShape 2"/>
          <p:cNvSpPr/>
          <p:nvPr/>
        </p:nvSpPr>
        <p:spPr>
          <a:xfrm>
            <a:off x="1692275" y="1125538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9459" name="AutoShape 3"/>
          <p:cNvSpPr/>
          <p:nvPr/>
        </p:nvSpPr>
        <p:spPr>
          <a:xfrm>
            <a:off x="3348038" y="5086350"/>
            <a:ext cx="3816350" cy="1439863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play baseball?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0" name="Picture 4" descr="F:\资源\pictures\人物\QQ图片20141004223358.jpg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3357563"/>
            <a:ext cx="2414588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5" descr="C:\Users\Administrator\Desktop\QQ图片20141111155909.jpgQQ图片20141111155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404813"/>
            <a:ext cx="3455988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21507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20484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5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practice!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0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QQ图片20141111152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1917700"/>
            <a:ext cx="3486150" cy="446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1682-11112Q03Z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36838"/>
            <a:ext cx="4787900" cy="3179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4"/>
          <p:cNvSpPr txBox="1"/>
          <p:nvPr/>
        </p:nvSpPr>
        <p:spPr>
          <a:xfrm>
            <a:off x="2411413" y="404813"/>
            <a:ext cx="5040312" cy="13112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Are you going to ...?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Sure!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subTitle" idx="1"/>
          </p:nvPr>
        </p:nvSpPr>
        <p:spPr>
          <a:xfrm>
            <a:off x="539750" y="2565400"/>
            <a:ext cx="8394700" cy="3438525"/>
          </a:xfrm>
        </p:spPr>
        <p:txBody>
          <a:bodyPr vert="horz" wrap="square" lIns="91440" tIns="45720" rIns="91440" bIns="45720" anchor="t" anchorCtr="0"/>
          <a:p>
            <a:pPr algn="l">
              <a:buClrTx/>
              <a:buSzPct val="150000"/>
              <a:buFontTx/>
              <a:buNone/>
            </a:pPr>
            <a:r>
              <a:rPr lang="zh-CN" altLang="en-US" sz="4400" dirty="0">
                <a:latin typeface="+mn-lt"/>
                <a:ea typeface="+mn-ea"/>
                <a:cs typeface="+mn-cs"/>
              </a:rPr>
              <a:t>1. Learn new words.</a:t>
            </a:r>
            <a:endParaRPr lang="zh-CN" altLang="en-US" sz="4400" dirty="0">
              <a:latin typeface="+mn-lt"/>
              <a:ea typeface="+mn-ea"/>
              <a:cs typeface="+mn-cs"/>
            </a:endParaRPr>
          </a:p>
          <a:p>
            <a:pPr algn="l">
              <a:buClrTx/>
              <a:buSzPct val="150000"/>
              <a:buFontTx/>
              <a:buNone/>
            </a:pPr>
            <a:r>
              <a:rPr lang="zh-CN" altLang="en-US" sz="4400" dirty="0">
                <a:latin typeface="+mn-lt"/>
                <a:ea typeface="+mn-ea"/>
                <a:cs typeface="+mn-cs"/>
              </a:rPr>
              <a:t>2. Make and writer a Christmas card.</a:t>
            </a:r>
            <a:endParaRPr lang="zh-CN" altLang="en-US" sz="4400" dirty="0">
              <a:latin typeface="+mn-lt"/>
              <a:ea typeface="+mn-ea"/>
              <a:cs typeface="+mn-cs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2124075" y="836613"/>
            <a:ext cx="5038725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Homework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6147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5124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5"/>
          <p:cNvSpPr txBox="1"/>
          <p:nvPr/>
        </p:nvSpPr>
        <p:spPr>
          <a:xfrm>
            <a:off x="284163" y="2143125"/>
            <a:ext cx="4348162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learn!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2"/>
          <p:cNvSpPr/>
          <p:nvPr/>
        </p:nvSpPr>
        <p:spPr>
          <a:xfrm>
            <a:off x="250825" y="4076700"/>
            <a:ext cx="4095750" cy="199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you!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algn="ctr"/>
            <a:r>
              <a:rPr lang="zh-CN" altLang="zh-CN" dirty="0"/>
              <a:t>Christmas card</a:t>
            </a:r>
            <a:endParaRPr lang="zh-CN" altLang="zh-CN" dirty="0"/>
          </a:p>
        </p:txBody>
      </p:sp>
      <p:pic>
        <p:nvPicPr>
          <p:cNvPr id="6147" name="Picture 3" descr="merry_christmas_card-11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700213"/>
            <a:ext cx="4392612" cy="439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4860925" y="2852738"/>
            <a:ext cx="3455988" cy="1143000"/>
          </a:xfrm>
        </p:spPr>
        <p:txBody>
          <a:bodyPr vert="horz" wrap="square" lIns="91440" tIns="45720" rIns="91440" bIns="45720" anchor="ctr" anchorCtr="0"/>
          <a:p>
            <a:pPr algn="ctr"/>
            <a:r>
              <a:rPr lang="zh-CN" altLang="zh-CN" dirty="0"/>
              <a:t>Santa Claus</a:t>
            </a:r>
            <a:endParaRPr lang="zh-CN" altLang="zh-CN" dirty="0"/>
          </a:p>
        </p:txBody>
      </p:sp>
      <p:pic>
        <p:nvPicPr>
          <p:cNvPr id="7171" name="Picture 2" descr="http://i194.photobucket.com/albums/z1/kaliwali99/Christmas/rockinsanta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3" y="1533525"/>
            <a:ext cx="3976687" cy="3976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algn="ctr"/>
            <a:r>
              <a:rPr lang="zh-CN" altLang="zh-CN" dirty="0"/>
              <a:t>Christmas tree</a:t>
            </a:r>
            <a:endParaRPr lang="zh-CN" altLang="zh-CN" dirty="0"/>
          </a:p>
        </p:txBody>
      </p:sp>
      <p:pic>
        <p:nvPicPr>
          <p:cNvPr id="8195" name="Picture 5" descr="c:\users\ADMINI~1\appdata\roaming\360se6\USERDA~1\Temp\200712~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060575"/>
            <a:ext cx="3338513" cy="4224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10243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9220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 Box 5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Learn to say</a:t>
            </a:r>
            <a:endParaRPr lang="zh-CN" altLang="en-US" sz="6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395288" y="2854325"/>
            <a:ext cx="4537075" cy="1800225"/>
          </a:xfrm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I'm going to play basketball.</a:t>
            </a:r>
            <a:endParaRPr lang="zh-CN" altLang="en-US" dirty="0"/>
          </a:p>
        </p:txBody>
      </p:sp>
      <p:pic>
        <p:nvPicPr>
          <p:cNvPr id="10243" name="Picture 3" descr="QQ图片201411111517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5413" y="765175"/>
            <a:ext cx="3571875" cy="5040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23850" y="5229225"/>
            <a:ext cx="4537075" cy="1152525"/>
          </a:xfrm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I'm going to dance.</a:t>
            </a:r>
            <a:endParaRPr lang="zh-CN" altLang="en-US" dirty="0"/>
          </a:p>
        </p:txBody>
      </p:sp>
      <p:pic>
        <p:nvPicPr>
          <p:cNvPr id="11267" name="Picture 3" descr="C:\Users\Administrator\Desktop\QQ图片20141111152713.jpgQQ图片201411111527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422275"/>
            <a:ext cx="3916362" cy="539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469900" y="5157788"/>
            <a:ext cx="7199313" cy="1296987"/>
          </a:xfrm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en-US" dirty="0"/>
              <a:t>I'm going to play badminton.</a:t>
            </a:r>
            <a:endParaRPr lang="zh-CN" altLang="en-US" dirty="0"/>
          </a:p>
        </p:txBody>
      </p:sp>
      <p:pic>
        <p:nvPicPr>
          <p:cNvPr id="12291" name="Picture 3" descr="C:\Users\Administrator\Desktop\QQ图片20141111152247.jpgQQ图片201411111522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333375"/>
            <a:ext cx="4770437" cy="458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hristmas3">
  <a:themeElements>
    <a:clrScheme name="Christmas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Christmas3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Christmas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hristmas3">
  <a:themeElements>
    <a:clrScheme name="1_Christmas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Christmas3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hristmas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hristmas3">
  <a:themeElements>
    <a:clrScheme name="3_Christmas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Christmas3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Christmas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WPS 演示</Application>
  <PresentationFormat>全屏显示(4:3)</PresentationFormat>
  <Paragraphs>64</Paragraphs>
  <Slides>21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Christmas3</vt:lpstr>
      <vt:lpstr>1_Christmas3</vt:lpstr>
      <vt:lpstr>3_Christmas3</vt:lpstr>
      <vt:lpstr>自定义设计方案</vt:lpstr>
      <vt:lpstr>PowerPoint 演示文稿</vt:lpstr>
      <vt:lpstr>PowerPoint 演示文稿</vt:lpstr>
      <vt:lpstr>Christmas card</vt:lpstr>
      <vt:lpstr>Santa Claus</vt:lpstr>
      <vt:lpstr>Christmas tree</vt:lpstr>
      <vt:lpstr>PowerPoint 演示文稿</vt:lpstr>
      <vt:lpstr>I'm going to play basketball.</vt:lpstr>
      <vt:lpstr>I'm going to dance.</vt:lpstr>
      <vt:lpstr>I'm going to play badminton.</vt:lpstr>
      <vt:lpstr>I'm going to play football.</vt:lpstr>
      <vt:lpstr>I'm going to sing.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category>Holiday</cp:category>
  <cp:lastModifiedBy>上帝掷骰子吗</cp:lastModifiedBy>
  <cp:revision>3</cp:revision>
  <dcterms:created xsi:type="dcterms:W3CDTF">2008-12-13T23:52:00Z</dcterms:created>
  <dcterms:modified xsi:type="dcterms:W3CDTF">2023-09-30T11:55:55Z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AD01F9F2C9CC43D4AC1674779D60FA8E_13</vt:lpwstr>
  </property>
</Properties>
</file>