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迪拜飞机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5122"/>
          <p:cNvSpPr txBox="1"/>
          <p:nvPr/>
        </p:nvSpPr>
        <p:spPr>
          <a:xfrm>
            <a:off x="539750" y="485775"/>
            <a:ext cx="7399338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7200" dirty="0">
                <a:solidFill>
                  <a:schemeClr val="tx2"/>
                </a:solidFill>
                <a:latin typeface="Arial" panose="020B0604020202020204" pitchFamily="34" charset="0"/>
              </a:rPr>
              <a:t>Lesson 1</a:t>
            </a:r>
            <a:endParaRPr lang="en-US" altLang="zh-CN" sz="72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7200" dirty="0">
                <a:solidFill>
                  <a:schemeClr val="tx2"/>
                </a:solidFill>
                <a:latin typeface="Arial" panose="020B0604020202020204" pitchFamily="34" charset="0"/>
              </a:rPr>
              <a:t>At the Airport</a:t>
            </a:r>
            <a:endParaRPr lang="en-US" altLang="zh-CN" sz="72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0" y="260350"/>
            <a:ext cx="8893175" cy="6316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</a:rPr>
              <a:t>英汉互译：</a:t>
            </a:r>
            <a:endParaRPr lang="zh-CN" altLang="en-US" sz="4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1</a:t>
            </a:r>
            <a:r>
              <a:rPr lang="zh-CN" altLang="en-US" sz="4800" dirty="0">
                <a:latin typeface="Arial" panose="020B0604020202020204" pitchFamily="34" charset="0"/>
              </a:rPr>
              <a:t>，旅途愉快</a:t>
            </a:r>
            <a:endParaRPr lang="zh-CN" altLang="en-US" sz="4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2</a:t>
            </a:r>
            <a:r>
              <a:rPr lang="zh-CN" altLang="en-US" sz="4800" dirty="0">
                <a:latin typeface="Arial" panose="020B0604020202020204" pitchFamily="34" charset="0"/>
              </a:rPr>
              <a:t>，回家</a:t>
            </a:r>
            <a:endParaRPr lang="zh-CN" altLang="en-US" sz="4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3</a:t>
            </a:r>
            <a:r>
              <a:rPr lang="zh-CN" altLang="en-US" sz="4800" dirty="0">
                <a:latin typeface="Arial" panose="020B0604020202020204" pitchFamily="34" charset="0"/>
              </a:rPr>
              <a:t>，</a:t>
            </a:r>
            <a:r>
              <a:rPr lang="en-US" altLang="zh-CN" sz="4800" dirty="0">
                <a:latin typeface="Arial" panose="020B0604020202020204" pitchFamily="34" charset="0"/>
              </a:rPr>
              <a:t>learn English</a:t>
            </a:r>
            <a:endParaRPr lang="en-US" altLang="zh-CN" sz="4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4,</a:t>
            </a:r>
            <a:r>
              <a:rPr lang="zh-CN" altLang="en-US" sz="4800" dirty="0">
                <a:latin typeface="Arial" panose="020B0604020202020204" pitchFamily="34" charset="0"/>
              </a:rPr>
              <a:t>十个月 </a:t>
            </a:r>
            <a:endParaRPr lang="zh-CN" altLang="en-US" sz="4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5</a:t>
            </a:r>
            <a:r>
              <a:rPr lang="zh-CN" altLang="en-US" sz="4800" dirty="0">
                <a:latin typeface="Arial" panose="020B0604020202020204" pitchFamily="34" charset="0"/>
              </a:rPr>
              <a:t>，</a:t>
            </a:r>
            <a:r>
              <a:rPr lang="en-US" altLang="zh-CN" sz="4800" dirty="0">
                <a:latin typeface="Arial" panose="020B0604020202020204" pitchFamily="34" charset="0"/>
              </a:rPr>
              <a:t>at the airport 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  <p:sp>
        <p:nvSpPr>
          <p:cNvPr id="14339" name="直接连接符 14338"/>
          <p:cNvSpPr/>
          <p:nvPr/>
        </p:nvSpPr>
        <p:spPr>
          <a:xfrm>
            <a:off x="3708400" y="2060575"/>
            <a:ext cx="23034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0" name="直接连接符 14339"/>
          <p:cNvSpPr/>
          <p:nvPr/>
        </p:nvSpPr>
        <p:spPr>
          <a:xfrm flipH="1">
            <a:off x="4500563" y="2708275"/>
            <a:ext cx="714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1" name="直接连接符 14340"/>
          <p:cNvSpPr/>
          <p:nvPr/>
        </p:nvSpPr>
        <p:spPr>
          <a:xfrm>
            <a:off x="2916238" y="3141663"/>
            <a:ext cx="23034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2" name="直接连接符 14341"/>
          <p:cNvSpPr/>
          <p:nvPr/>
        </p:nvSpPr>
        <p:spPr>
          <a:xfrm>
            <a:off x="4859338" y="4292600"/>
            <a:ext cx="23034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3" name="直接连接符 14342"/>
          <p:cNvSpPr/>
          <p:nvPr/>
        </p:nvSpPr>
        <p:spPr>
          <a:xfrm>
            <a:off x="2916238" y="5373688"/>
            <a:ext cx="23034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4" name="直接连接符 14343"/>
          <p:cNvSpPr/>
          <p:nvPr/>
        </p:nvSpPr>
        <p:spPr>
          <a:xfrm>
            <a:off x="4859338" y="6381750"/>
            <a:ext cx="23034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l"/>
            <a:r>
              <a:rPr lang="en-US" altLang="zh-CN"/>
              <a:t>New    Words</a:t>
            </a:r>
            <a:endParaRPr lang="en-US" altLang="zh-CN"/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endParaRPr lang="en-US" altLang="zh-CN" dirty="0"/>
          </a:p>
          <a:p>
            <a:r>
              <a:rPr lang="en-US" altLang="zh-CN"/>
              <a:t>learn    </a:t>
            </a:r>
            <a:r>
              <a:rPr lang="zh-CN" altLang="en-US" dirty="0"/>
              <a:t>学习  </a:t>
            </a:r>
            <a:r>
              <a:rPr lang="en-US" altLang="zh-CN" dirty="0"/>
              <a:t>arrive</a:t>
            </a:r>
            <a:r>
              <a:rPr lang="en-US" altLang="zh-CN"/>
              <a:t>   </a:t>
            </a:r>
            <a:r>
              <a:rPr lang="zh-CN" altLang="en-US" dirty="0"/>
              <a:t>到达  </a:t>
            </a:r>
            <a:r>
              <a:rPr lang="en-US" altLang="zh-CN" dirty="0"/>
              <a:t>airport  </a:t>
            </a:r>
            <a:r>
              <a:rPr lang="zh-CN" altLang="en-US" dirty="0"/>
              <a:t>飞机场</a:t>
            </a:r>
            <a:endParaRPr lang="zh-CN" altLang="en-US" dirty="0"/>
          </a:p>
          <a:p>
            <a:r>
              <a:rPr lang="en-US" altLang="zh-CN" dirty="0"/>
              <a:t>have a good trip  </a:t>
            </a:r>
            <a:r>
              <a:rPr lang="zh-CN" altLang="en-US" dirty="0"/>
              <a:t>旅途愉快</a:t>
            </a:r>
            <a:endParaRPr lang="zh-CN" altLang="en-US" dirty="0"/>
          </a:p>
          <a:p>
            <a:r>
              <a:rPr lang="en-US" altLang="zh-CN" dirty="0"/>
              <a:t>Want to do </a:t>
            </a:r>
            <a:r>
              <a:rPr lang="en-US" altLang="zh-CN" dirty="0">
                <a:latin typeface="Arial" panose="020B0604020202020204" pitchFamily="34" charset="0"/>
              </a:rPr>
              <a:t>…</a:t>
            </a:r>
            <a:r>
              <a:rPr lang="en-US" altLang="zh-CN" dirty="0"/>
              <a:t>.</a:t>
            </a:r>
            <a:endParaRPr lang="en-US" altLang="zh-CN" dirty="0"/>
          </a:p>
          <a:p>
            <a:r>
              <a:rPr lang="en-US" altLang="zh-CN" dirty="0"/>
              <a:t>What time is it ? </a:t>
            </a:r>
            <a:endParaRPr lang="en-US" altLang="zh-CN" dirty="0"/>
          </a:p>
          <a:p>
            <a:r>
              <a:rPr lang="en-US" altLang="zh-CN" dirty="0"/>
              <a:t>It’s</a:t>
            </a:r>
            <a:r>
              <a:rPr lang="en-US" altLang="zh-CN" dirty="0">
                <a:latin typeface="Arial" panose="020B0604020202020204" pitchFamily="34" charset="0"/>
              </a:rPr>
              <a:t>……</a:t>
            </a:r>
            <a:endParaRPr lang="en-US" altLang="zh-CN" dirty="0"/>
          </a:p>
          <a:p>
            <a:endParaRPr lang="en-US" altLang="zh-CN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l"/>
            <a:r>
              <a:rPr lang="en-US" altLang="zh-CN" dirty="0"/>
              <a:t>Homework </a:t>
            </a:r>
            <a:endParaRPr lang="en-US" altLang="zh-CN"/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Make a clock by yourself and say the time</a:t>
            </a:r>
            <a:endParaRPr lang="en-US" altLang="zh-CN" dirty="0"/>
          </a:p>
          <a:p>
            <a:r>
              <a:rPr lang="en-US" altLang="zh-CN" dirty="0"/>
              <a:t>  in English</a:t>
            </a:r>
            <a:endParaRPr lang="en-US" altLang="zh-CN" dirty="0"/>
          </a:p>
          <a:p>
            <a:r>
              <a:rPr lang="en-US" altLang="zh-CN" dirty="0"/>
              <a:t>Show  the rooms in your house.</a:t>
            </a:r>
            <a:endParaRPr lang="en-US" altLang="zh-CN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飞机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6192838" y="1125538"/>
            <a:ext cx="2951162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600">
                <a:latin typeface="Arial" panose="020B0604020202020204" pitchFamily="34" charset="0"/>
              </a:rPr>
              <a:t>plane</a:t>
            </a:r>
            <a:endParaRPr lang="en-US" altLang="zh-CN" sz="6600">
              <a:latin typeface="Arial" panose="020B0604020202020204" pitchFamily="34" charset="0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0" y="5013325"/>
            <a:ext cx="554513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7200">
                <a:solidFill>
                  <a:srgbClr val="000000"/>
                </a:solidFill>
                <a:latin typeface="Arial" panose="020B0604020202020204" pitchFamily="34" charset="0"/>
              </a:rPr>
              <a:t>airport</a:t>
            </a:r>
            <a:endParaRPr lang="en-US" altLang="zh-CN" sz="7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u=487062834,205571674&amp;fm=21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80975" y="0"/>
            <a:ext cx="60848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4789488" y="620713"/>
            <a:ext cx="4354512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What time is it?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5940425" y="1700213"/>
            <a:ext cx="200977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It’s </a:t>
            </a:r>
            <a:r>
              <a:rPr lang="en-US" altLang="zh-CN" sz="5400" dirty="0">
                <a:latin typeface="Arial" panose="020B0604020202020204" pitchFamily="34" charset="0"/>
              </a:rPr>
              <a:t>….</a:t>
            </a:r>
            <a:endParaRPr lang="en-US" altLang="zh-CN" sz="5400" dirty="0">
              <a:latin typeface="Arial" panose="020B0604020202020204" pitchFamily="34" charset="0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4932363" y="3068638"/>
            <a:ext cx="5314950" cy="3021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What time will </a:t>
            </a:r>
            <a:endParaRPr lang="en-US" altLang="zh-CN" sz="4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Li Ming’s plane</a:t>
            </a:r>
            <a:endParaRPr lang="en-US" altLang="zh-CN" sz="4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</a:rPr>
              <a:t>arrive</a:t>
            </a:r>
            <a:r>
              <a:rPr lang="en-US" altLang="zh-CN" sz="4800" dirty="0">
                <a:latin typeface="Arial" panose="020B0604020202020204" pitchFamily="34" charset="0"/>
              </a:rPr>
              <a:t>?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l"/>
            <a:r>
              <a:rPr lang="en-US" altLang="zh-CN"/>
              <a:t>Studying    Aims</a:t>
            </a:r>
            <a:endParaRPr lang="en-US" altLang="zh-CN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250825" y="1600200"/>
            <a:ext cx="8893175" cy="4498975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3600"/>
              <a:t>1. Master  new words:  </a:t>
            </a:r>
            <a:endParaRPr lang="en-US" altLang="zh-CN" sz="3600"/>
          </a:p>
          <a:p>
            <a:pPr>
              <a:lnSpc>
                <a:spcPct val="90000"/>
              </a:lnSpc>
            </a:pPr>
            <a:r>
              <a:rPr lang="en-US" altLang="zh-CN" sz="3600"/>
              <a:t>    airport,     plane </a:t>
            </a:r>
            <a:r>
              <a:rPr lang="zh-CN" altLang="en-US" sz="3600" dirty="0"/>
              <a:t>，   </a:t>
            </a:r>
            <a:r>
              <a:rPr lang="en-US" altLang="zh-CN" sz="3600"/>
              <a:t>arrive    </a:t>
            </a:r>
            <a:r>
              <a:rPr lang="en-US" altLang="zh-CN" sz="3600" dirty="0"/>
              <a:t> learn</a:t>
            </a:r>
            <a:endParaRPr lang="en-US" altLang="zh-CN" sz="3600"/>
          </a:p>
          <a:p>
            <a:pPr>
              <a:lnSpc>
                <a:spcPct val="90000"/>
              </a:lnSpc>
            </a:pPr>
            <a:r>
              <a:rPr lang="en-US" altLang="zh-CN" sz="3600"/>
              <a:t>2. Master some sentences: </a:t>
            </a:r>
            <a:endParaRPr lang="en-US" altLang="zh-CN" sz="3600"/>
          </a:p>
          <a:p>
            <a:pPr>
              <a:lnSpc>
                <a:spcPct val="90000"/>
              </a:lnSpc>
            </a:pPr>
            <a:r>
              <a:rPr lang="en-US" altLang="zh-CN" sz="3600" dirty="0"/>
              <a:t>  what</a:t>
            </a:r>
            <a:r>
              <a:rPr lang="en-US" altLang="zh-CN" sz="3600"/>
              <a:t> time is it?   </a:t>
            </a:r>
            <a:r>
              <a:rPr lang="zh-CN" altLang="en-US" sz="3600" dirty="0"/>
              <a:t>对时间进行提问</a:t>
            </a:r>
            <a:endParaRPr lang="zh-CN" altLang="en-US" sz="3600" dirty="0"/>
          </a:p>
          <a:p>
            <a:pPr>
              <a:lnSpc>
                <a:spcPct val="90000"/>
              </a:lnSpc>
            </a:pPr>
            <a:r>
              <a:rPr lang="zh-CN" altLang="en-US" sz="3600" dirty="0"/>
              <a:t>  </a:t>
            </a:r>
            <a:r>
              <a:rPr lang="en-US" altLang="zh-CN" sz="3600" dirty="0"/>
              <a:t>It’s </a:t>
            </a:r>
            <a:r>
              <a:rPr lang="en-US" altLang="zh-CN" sz="3600" dirty="0">
                <a:latin typeface="Arial" panose="020B0604020202020204" pitchFamily="34" charset="0"/>
              </a:rPr>
              <a:t>…</a:t>
            </a:r>
            <a:r>
              <a:rPr lang="en-US" altLang="zh-CN" sz="3600" dirty="0"/>
              <a:t>..</a:t>
            </a:r>
            <a:endParaRPr lang="en-US" altLang="zh-CN" sz="3600" dirty="0"/>
          </a:p>
          <a:p>
            <a:pPr>
              <a:lnSpc>
                <a:spcPct val="90000"/>
              </a:lnSpc>
            </a:pPr>
            <a:r>
              <a:rPr lang="en-US" altLang="zh-CN" sz="3600" dirty="0"/>
              <a:t>  have</a:t>
            </a:r>
            <a:r>
              <a:rPr lang="en-US" altLang="zh-CN" sz="3600"/>
              <a:t> a good trip  </a:t>
            </a:r>
            <a:r>
              <a:rPr lang="zh-CN" altLang="en-US" sz="3600" dirty="0"/>
              <a:t>旅途愉快</a:t>
            </a:r>
            <a:endParaRPr lang="zh-CN" altLang="en-US" sz="3600" dirty="0"/>
          </a:p>
          <a:p>
            <a:pPr>
              <a:lnSpc>
                <a:spcPct val="90000"/>
              </a:lnSpc>
            </a:pPr>
            <a:r>
              <a:rPr lang="zh-CN" altLang="en-US" sz="3600" dirty="0"/>
              <a:t>  </a:t>
            </a:r>
            <a:r>
              <a:rPr lang="en-US" altLang="zh-CN" sz="3600" dirty="0"/>
              <a:t>want to do sth   </a:t>
            </a:r>
            <a:r>
              <a:rPr lang="zh-CN" altLang="en-US" sz="3600" dirty="0"/>
              <a:t>想要做某事</a:t>
            </a:r>
            <a:endParaRPr lang="zh-CN" altLang="en-US" sz="3600" dirty="0"/>
          </a:p>
          <a:p>
            <a:pPr>
              <a:lnSpc>
                <a:spcPct val="90000"/>
              </a:lnSpc>
            </a:pPr>
            <a:endParaRPr lang="zh-CN" altLang="en-US" sz="3600" dirty="0"/>
          </a:p>
          <a:p>
            <a:pPr>
              <a:lnSpc>
                <a:spcPct val="90000"/>
              </a:lnSpc>
            </a:pP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点击可以放大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8913"/>
            <a:ext cx="3168650" cy="2376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9218" descr="点击可以放大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284538"/>
            <a:ext cx="4176712" cy="313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9219"/>
          <p:cNvSpPr txBox="1"/>
          <p:nvPr/>
        </p:nvSpPr>
        <p:spPr>
          <a:xfrm>
            <a:off x="3995738" y="1270000"/>
            <a:ext cx="46418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5400" dirty="0">
                <a:latin typeface="Arial" panose="020B0604020202020204" pitchFamily="34" charset="0"/>
              </a:rPr>
              <a:t>Who are they?</a:t>
            </a:r>
            <a:endParaRPr lang="en-US" altLang="zh-CN" sz="5400" dirty="0">
              <a:latin typeface="Arial" panose="020B0604020202020204" pitchFamily="34" charset="0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4787900" y="3789363"/>
            <a:ext cx="4146550" cy="21478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5400" dirty="0">
                <a:latin typeface="Arial" panose="020B0604020202020204" pitchFamily="34" charset="0"/>
              </a:rPr>
              <a:t>What time is </a:t>
            </a:r>
            <a:endParaRPr lang="en-US" altLang="zh-CN" sz="54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5400" dirty="0">
                <a:latin typeface="Arial" panose="020B0604020202020204" pitchFamily="34" charset="0"/>
              </a:rPr>
              <a:t>it now?</a:t>
            </a:r>
            <a:endParaRPr lang="en-US" altLang="zh-CN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179388" y="260350"/>
            <a:ext cx="88011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What does Li Ming </a:t>
            </a:r>
            <a:r>
              <a:rPr lang="en-US" altLang="zh-CN" sz="4800" b="1" i="1" u="sng" dirty="0">
                <a:solidFill>
                  <a:schemeClr val="tx2"/>
                </a:solidFill>
                <a:latin typeface="Arial" panose="020B0604020202020204" pitchFamily="34" charset="0"/>
              </a:rPr>
              <a:t>want to do</a:t>
            </a:r>
            <a:r>
              <a:rPr lang="en-US" altLang="zh-CN" sz="4800" dirty="0">
                <a:latin typeface="Arial" panose="020B0604020202020204" pitchFamily="34" charset="0"/>
              </a:rPr>
              <a:t>?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  <p:sp>
        <p:nvSpPr>
          <p:cNvPr id="10243" name="文本框 10242"/>
          <p:cNvSpPr txBox="1"/>
          <p:nvPr/>
        </p:nvSpPr>
        <p:spPr>
          <a:xfrm>
            <a:off x="395288" y="1341438"/>
            <a:ext cx="727392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He want</a:t>
            </a:r>
            <a:r>
              <a:rPr lang="en-US" altLang="zh-CN" sz="4800" dirty="0">
                <a:solidFill>
                  <a:schemeClr val="hlink"/>
                </a:solidFill>
                <a:latin typeface="Arial" panose="020B0604020202020204" pitchFamily="34" charset="0"/>
              </a:rPr>
              <a:t>s</a:t>
            </a:r>
            <a:r>
              <a:rPr lang="en-US" altLang="zh-CN" sz="4800" dirty="0">
                <a:latin typeface="Arial" panose="020B0604020202020204" pitchFamily="34" charset="0"/>
              </a:rPr>
              <a:t> to </a:t>
            </a:r>
            <a:r>
              <a:rPr lang="en-US" altLang="zh-CN" sz="4800" dirty="0">
                <a:solidFill>
                  <a:schemeClr val="folHlink"/>
                </a:solidFill>
                <a:latin typeface="Arial" panose="020B0604020202020204" pitchFamily="34" charset="0"/>
              </a:rPr>
              <a:t>learn</a:t>
            </a:r>
            <a:r>
              <a:rPr lang="en-US" altLang="zh-CN" sz="4800" dirty="0">
                <a:latin typeface="Arial" panose="020B0604020202020204" pitchFamily="34" charset="0"/>
              </a:rPr>
              <a:t> English.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395288" y="2687638"/>
            <a:ext cx="7578725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</a:rPr>
              <a:t>Want to do ….   </a:t>
            </a:r>
            <a:r>
              <a:rPr lang="zh-CN" altLang="en-US" sz="4400" dirty="0">
                <a:latin typeface="Arial" panose="020B0604020202020204" pitchFamily="34" charset="0"/>
              </a:rPr>
              <a:t>想要做。。。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539750" y="3716338"/>
            <a:ext cx="561340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I want to play cards.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u=631208603,2267388434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628775"/>
            <a:ext cx="3324225" cy="3324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1266" descr="u=666871761,1696357895&amp;fm=9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636838"/>
            <a:ext cx="3333750" cy="2362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11267"/>
          <p:cNvSpPr txBox="1"/>
          <p:nvPr/>
        </p:nvSpPr>
        <p:spPr>
          <a:xfrm>
            <a:off x="468313" y="333375"/>
            <a:ext cx="5391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</a:rPr>
              <a:t>What time is it?</a:t>
            </a:r>
            <a:endParaRPr lang="en-US" altLang="zh-CN" sz="6000" dirty="0">
              <a:latin typeface="Arial" panose="020B0604020202020204" pitchFamily="34" charset="0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5292725" y="1412875"/>
            <a:ext cx="2341563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</a:rPr>
              <a:t>It’s ….</a:t>
            </a:r>
            <a:endParaRPr lang="en-US" altLang="zh-CN" sz="6000" dirty="0">
              <a:latin typeface="Arial" panose="020B0604020202020204" pitchFamily="34" charset="0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323850" y="5373688"/>
            <a:ext cx="360997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three o’clock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7431088" y="3573463"/>
            <a:ext cx="1712912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10:10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4787900" y="5373688"/>
            <a:ext cx="3376613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ten past ten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  <p:bldP spid="112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u=858939200,3337406687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628775"/>
            <a:ext cx="2809875" cy="2809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12290" descr="u=3601181375,255604287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2636838"/>
            <a:ext cx="2790825" cy="209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文本框 12291"/>
          <p:cNvSpPr txBox="1"/>
          <p:nvPr/>
        </p:nvSpPr>
        <p:spPr>
          <a:xfrm>
            <a:off x="468313" y="333375"/>
            <a:ext cx="5391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</a:rPr>
              <a:t>What time is it?</a:t>
            </a:r>
            <a:endParaRPr lang="en-US" altLang="zh-CN" sz="6000" dirty="0">
              <a:latin typeface="Arial" panose="020B0604020202020204" pitchFamily="34" charset="0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5292725" y="1412875"/>
            <a:ext cx="2341563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</a:rPr>
              <a:t>It’s ….</a:t>
            </a:r>
            <a:endParaRPr lang="en-US" altLang="zh-CN" sz="6000" dirty="0">
              <a:latin typeface="Arial" panose="020B0604020202020204" pitchFamily="34" charset="0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323850" y="4508500"/>
            <a:ext cx="1373188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1:30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1331913" y="5373688"/>
            <a:ext cx="3681412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half past one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7308850" y="3284538"/>
            <a:ext cx="1373188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2:55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5435600" y="4941888"/>
            <a:ext cx="3375025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five to three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/>
      <p:bldP spid="12296" grpId="0"/>
      <p:bldP spid="122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u=804494086,2909888557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2438" y="0"/>
            <a:ext cx="2268537" cy="227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13314" descr="u=455182945,956651955&amp;fm=9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268538" cy="2268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3315" descr="u=392442777,97505144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975" y="0"/>
            <a:ext cx="2159000" cy="220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3316" descr="u=858939200,3337406687&amp;fm=23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3" y="0"/>
            <a:ext cx="2232025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文本框 13317"/>
          <p:cNvSpPr txBox="1"/>
          <p:nvPr/>
        </p:nvSpPr>
        <p:spPr>
          <a:xfrm>
            <a:off x="611188" y="2636838"/>
            <a:ext cx="7854950" cy="41195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A : What time is it ?</a:t>
            </a:r>
            <a:endParaRPr lang="en-US" altLang="zh-CN" sz="4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B: It’s….</a:t>
            </a:r>
            <a:endParaRPr lang="en-US" altLang="zh-CN" sz="4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A :What do you want to do ?</a:t>
            </a:r>
            <a:endParaRPr lang="en-US" altLang="zh-CN" sz="48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B :I want to …</a:t>
            </a:r>
            <a:endParaRPr lang="en-US" altLang="zh-CN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897</Words>
  <Application>WPS 演示</Application>
  <PresentationFormat>在屏幕上显示</PresentationFormat>
  <Paragraphs>93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Studying    Aims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New    Words</vt:lpstr>
      <vt:lpstr>Homework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3</cp:revision>
  <dcterms:created xsi:type="dcterms:W3CDTF">2016-07-08T07:11:00Z</dcterms:created>
  <dcterms:modified xsi:type="dcterms:W3CDTF">2023-09-30T11:48:18Z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596728AE3C1E4C8587B515DF85925179_13</vt:lpwstr>
  </property>
  <property fmtid="{D5CDD505-2E9C-101B-9397-08002B2CF9AE}" pid="4" name="KSOProductBuildVer">
    <vt:lpwstr>2052-12.1.0.15374</vt:lpwstr>
  </property>
</Properties>
</file>