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6" r:id="rId5"/>
    <p:sldId id="263" r:id="rId6"/>
    <p:sldId id="278" r:id="rId7"/>
    <p:sldId id="279" r:id="rId8"/>
    <p:sldId id="280" r:id="rId9"/>
    <p:sldId id="261" r:id="rId10"/>
    <p:sldId id="281" r:id="rId11"/>
    <p:sldId id="282" r:id="rId12"/>
    <p:sldId id="283" r:id="rId13"/>
    <p:sldId id="284" r:id="rId14"/>
    <p:sldId id="285" r:id="rId15"/>
    <p:sldId id="286" r:id="rId16"/>
    <p:sldId id="290" r:id="rId17"/>
    <p:sldId id="289" r:id="rId18"/>
    <p:sldId id="296" r:id="rId19"/>
    <p:sldId id="297" r:id="rId20"/>
    <p:sldId id="298" r:id="rId21"/>
    <p:sldId id="300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800000"/>
    <a:srgbClr val="CC00CC"/>
    <a:srgbClr val="9999FF"/>
    <a:srgbClr val="FF0000"/>
    <a:srgbClr val="FF505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59"/>
    <p:restoredTop sz="94660"/>
  </p:normalViewPr>
  <p:slideViewPr>
    <p:cSldViewPr showGuides="1">
      <p:cViewPr>
        <p:scale>
          <a:sx n="80" d="100"/>
          <a:sy n="80" d="100"/>
        </p:scale>
        <p:origin x="-127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GIF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wmf"/><Relationship Id="rId2" Type="http://schemas.openxmlformats.org/officeDocument/2006/relationships/image" Target="../media/image21.png"/><Relationship Id="rId1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hyperlink" Target="http://image.jike.com/detail?did=-6071313776776673186&amp;pos=94&amp;num=36&amp;q=%E8%A1%A3%E6%9C%8D%E5%8F%B7%E7%A0%81&amp;fm=sesop" TargetMode="External"/><Relationship Id="rId1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692275" y="333375"/>
            <a:ext cx="5111750" cy="2403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algn="ctr" defTabSz="914400">
              <a:lnSpc>
                <a:spcPts val="95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Lesson 12 </a:t>
            </a: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Letters</a:t>
            </a:r>
            <a:endParaRPr kumimoji="0" lang="en-US" altLang="zh-CN" sz="6000" b="1" kern="1200" cap="none" spc="0" normalizeH="0" baseline="0" noProof="0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2124075" y="5373688"/>
            <a:ext cx="5256213" cy="13223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Li  Qing</a:t>
            </a:r>
            <a:endParaRPr kumimoji="0" lang="en-US" altLang="zh-CN" sz="3200" kern="1200" cap="none" spc="0" normalizeH="0" baseline="0" noProof="0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 err="1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Ning</a:t>
            </a:r>
            <a:r>
              <a:rPr kumimoji="0" lang="en-US" altLang="zh-CN" sz="3200" kern="1200" cap="none" spc="0" normalizeH="0" baseline="0" noProof="0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Yuan Primary School</a:t>
            </a: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2" name="Picture 11" descr="C:\Users\LiuYanhua\AppData\Local\Microsoft\Windows\Temporary Internet Files\Content.IE5\TQPTFKFF\MC900281179[1]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3284538"/>
            <a:ext cx="2808288" cy="1538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2" name="Picture 6" descr="u=3911903238,3148811375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8175" y="2924175"/>
            <a:ext cx="2160588" cy="23050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484438" y="908050"/>
            <a:ext cx="4968875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1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Yy</a:t>
            </a:r>
            <a:endParaRPr kumimoji="0" lang="en-US" altLang="zh-CN" sz="96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705" name="Picture 9" descr="u=4080827241,350731658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349500"/>
            <a:ext cx="2376488" cy="25923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970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6" name="Picture 6" descr="u=2572445824,2449366420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997200"/>
            <a:ext cx="2943225" cy="27368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924300" y="3933825"/>
            <a:ext cx="3024188" cy="13112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8000" i="1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__oo</a:t>
            </a:r>
            <a:endParaRPr kumimoji="0" lang="en-US" altLang="zh-CN" sz="8000" i="1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427538" y="3860800"/>
            <a:ext cx="785813" cy="14335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</a:t>
            </a:r>
            <a:endParaRPr kumimoji="0" lang="en-US" altLang="zh-CN" sz="88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2484438" y="692150"/>
            <a:ext cx="52562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1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Zz</a:t>
            </a:r>
            <a:endParaRPr kumimoji="0" lang="en-US" altLang="zh-CN" sz="96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50" name="Picture 6" descr="u=1273080488,2416662903&amp;fm=5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8538" y="3357563"/>
            <a:ext cx="1619250" cy="16002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700338" y="836613"/>
            <a:ext cx="52562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1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Zz</a:t>
            </a:r>
            <a:endParaRPr kumimoji="0" lang="en-US" altLang="zh-CN" sz="96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54" name="Picture 10" descr="u=2364703887,1702406863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068638"/>
            <a:ext cx="1323975" cy="16192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175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539750" y="0"/>
            <a:ext cx="8027988" cy="4265613"/>
          </a:xfrm>
          <a:prstGeom prst="cloudCallout">
            <a:avLst>
              <a:gd name="adj1" fmla="val 29495"/>
              <a:gd name="adj2" fmla="val 6124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1403350" y="1412875"/>
            <a:ext cx="6192838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7200" b="1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Ww</a:t>
            </a:r>
            <a:endParaRPr kumimoji="0" lang="en-US" altLang="zh-CN" sz="72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563938" y="404813"/>
            <a:ext cx="59039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72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Xx</a:t>
            </a:r>
            <a:endParaRPr kumimoji="0" lang="en-US" altLang="zh-CN" sz="72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724525" y="1268413"/>
            <a:ext cx="4968875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7200" b="1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Yy</a:t>
            </a:r>
            <a:endParaRPr kumimoji="0" lang="en-US" altLang="zh-CN" sz="72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887788" y="1844675"/>
            <a:ext cx="52562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7200" b="1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Zz</a:t>
            </a:r>
            <a:endParaRPr kumimoji="0" lang="en-US" altLang="zh-CN" sz="72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  <p:bldP spid="32775" grpId="1"/>
      <p:bldP spid="32777" grpId="0"/>
      <p:bldP spid="3277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476375" y="1484313"/>
            <a:ext cx="59039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</a:t>
            </a:r>
            <a:endParaRPr kumimoji="0" lang="en-US" altLang="zh-CN" sz="72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476375" y="2781300"/>
            <a:ext cx="4968875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</a:t>
            </a:r>
            <a:endParaRPr kumimoji="0" lang="en-US" altLang="zh-CN" sz="72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1403350" y="188913"/>
            <a:ext cx="6192838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</a:t>
            </a:r>
            <a:endParaRPr kumimoji="0" lang="en-US" altLang="zh-CN" sz="72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1619250" y="3933825"/>
            <a:ext cx="52562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</a:t>
            </a:r>
            <a:endParaRPr kumimoji="0" lang="en-US" altLang="zh-CN" sz="72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6659563" y="260350"/>
            <a:ext cx="5903913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</a:t>
            </a:r>
            <a:endParaRPr kumimoji="0" lang="en-US" altLang="zh-CN" sz="48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5940425" y="1341438"/>
            <a:ext cx="2160588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</a:t>
            </a:r>
            <a:endParaRPr kumimoji="0" lang="en-US" altLang="zh-CN" sz="60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7812088" y="1052513"/>
            <a:ext cx="237648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</a:t>
            </a:r>
            <a:endParaRPr kumimoji="0" lang="en-US" altLang="zh-CN" sz="6600" b="1" i="0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7954963" y="2636838"/>
            <a:ext cx="237648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</a:t>
            </a:r>
            <a:endParaRPr kumimoji="0" lang="en-US" altLang="zh-CN" sz="6600" b="1" i="0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6804025" y="2133600"/>
            <a:ext cx="1584325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m</a:t>
            </a:r>
            <a:endParaRPr kumimoji="0" lang="en-US" altLang="zh-CN" sz="54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5940425" y="3068638"/>
            <a:ext cx="2016125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d</a:t>
            </a:r>
            <a:endParaRPr kumimoji="0" lang="en-US" altLang="zh-CN" sz="66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6877050" y="3860800"/>
            <a:ext cx="2016125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v</a:t>
            </a:r>
            <a:endParaRPr kumimoji="0" lang="en-US" altLang="zh-CN" sz="66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5148263" y="2492375"/>
            <a:ext cx="1368425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</a:t>
            </a:r>
            <a:endParaRPr kumimoji="0" lang="en-US" altLang="zh-CN" sz="66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54 -0.01042 L -0.32986 -0.15741 " pathEditMode="relative" ptsTypes="AA">
                                      <p:cBhvr>
                                        <p:cTn id="6" dur="2000" fill="hold"/>
                                        <p:tgtEl>
                                          <p:spTgt spid="368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01 -0.01806 L -0.44358 0.1919 " pathEditMode="relative" ptsTypes="AA">
                                      <p:cBhvr>
                                        <p:cTn id="10" dur="2000" fill="hold"/>
                                        <p:tgtEl>
                                          <p:spTgt spid="368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01436 L -0.57882 0.24538 " pathEditMode="relative" ptsTypes="AA">
                                      <p:cBhvr>
                                        <p:cTn id="14" dur="2000" fill="hold"/>
                                        <p:tgtEl>
                                          <p:spTgt spid="3688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-0.52761 0.17847 " pathEditMode="relative" ptsTypes="AA">
                                      <p:cBhvr>
                                        <p:cTn id="18" dur="2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7" name="AutoShape 7"/>
          <p:cNvSpPr>
            <a:spLocks noChangeArrowheads="1"/>
          </p:cNvSpPr>
          <p:nvPr/>
        </p:nvSpPr>
        <p:spPr bwMode="auto">
          <a:xfrm>
            <a:off x="0" y="549275"/>
            <a:ext cx="6192838" cy="3097213"/>
          </a:xfrm>
          <a:prstGeom prst="cloudCallout">
            <a:avLst>
              <a:gd name="adj1" fmla="val 61588"/>
              <a:gd name="adj2" fmla="val 6522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827088" y="1341438"/>
            <a:ext cx="4751388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60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Let’s write.</a:t>
            </a:r>
            <a:endParaRPr kumimoji="0" lang="en-US" altLang="zh-CN" sz="60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84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47" name="AutoShape 15"/>
          <p:cNvSpPr>
            <a:spLocks noChangeArrowheads="1"/>
          </p:cNvSpPr>
          <p:nvPr/>
        </p:nvSpPr>
        <p:spPr bwMode="auto">
          <a:xfrm>
            <a:off x="3492500" y="0"/>
            <a:ext cx="2808288" cy="1700213"/>
          </a:xfrm>
          <a:prstGeom prst="flowChartPunchedTape">
            <a:avLst/>
          </a:prstGeom>
          <a:noFill/>
          <a:ln w="9525">
            <a:solidFill>
              <a:srgbClr val="FF6600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3563938" y="620713"/>
            <a:ext cx="2447925" cy="6461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i="1" kern="1200" cap="none" spc="0" normalizeH="0" baseline="0" noProof="0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sing</a:t>
            </a:r>
            <a:r>
              <a:rPr kumimoji="0" lang="zh-CN" altLang="en-US" sz="3600" kern="1200" cap="none" spc="0" normalizeH="0" baseline="0" noProof="0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！</a:t>
            </a:r>
            <a:endParaRPr kumimoji="0" lang="zh-CN" altLang="en-US" sz="3600" kern="1200" cap="none" spc="0" normalizeH="0" baseline="0" noProof="0"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250825" y="2492375"/>
            <a:ext cx="3924300" cy="19224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A, E, I, O, U, </a:t>
            </a:r>
            <a:endParaRPr kumimoji="0" lang="en-US" altLang="zh-CN" sz="4800" b="1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A, E, I, O, U, </a:t>
            </a:r>
            <a:endParaRPr kumimoji="0" lang="en-US" altLang="zh-CN" sz="4800" b="1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4859338" y="2205038"/>
            <a:ext cx="4500563" cy="26543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A, E, I, O, U, </a:t>
            </a:r>
            <a:endParaRPr kumimoji="0" lang="en-US" altLang="zh-CN" sz="4800" b="1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Now I know my a, e, </a:t>
            </a:r>
            <a:r>
              <a:rPr kumimoji="0" lang="en-US" altLang="zh-CN" sz="4800" b="1" i="1" kern="1200" cap="none" spc="0" normalizeH="0" baseline="0" noProof="0" dirty="0" err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4800" b="1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 o, u</a:t>
            </a:r>
            <a:endParaRPr kumimoji="0" lang="en-US" altLang="zh-CN" sz="4800" b="1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4" name="Picture 11" descr="C:\Users\LiuYanhua\AppData\Local\Microsoft\Windows\Temporary Internet Files\Content.IE5\NCQ4122K\MC900432548[1]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268413"/>
            <a:ext cx="879475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12" descr="C:\Users\LiuYanhua\AppData\Local\Microsoft\Windows\Temporary Internet Files\Content.IE5\E5P52PNU\MM900213485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4941888"/>
            <a:ext cx="695325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Music"/>
          <p:cNvSpPr>
            <a:spLocks noEditPoints="1"/>
          </p:cNvSpPr>
          <p:nvPr/>
        </p:nvSpPr>
        <p:spPr>
          <a:xfrm>
            <a:off x="6588125" y="333375"/>
            <a:ext cx="904875" cy="976313"/>
          </a:xfrm>
          <a:custGeom>
            <a:avLst/>
            <a:gdLst>
              <a:gd name="txL" fmla="*/ 7975 w 21600"/>
              <a:gd name="txT" fmla="*/ 923 h 21600"/>
              <a:gd name="txR" fmla="*/ 20935 w 21600"/>
              <a:gd name="txB" fmla="*/ 5354 h 21600"/>
            </a:gdLst>
            <a:ahLst/>
            <a:cxnLst>
              <a:cxn ang="0">
                <a:pos x="307993" y="2079"/>
              </a:cxn>
              <a:cxn ang="0">
                <a:pos x="308872" y="447477"/>
              </a:cxn>
              <a:cxn ang="0">
                <a:pos x="908352" y="454754"/>
              </a:cxn>
              <a:cxn ang="0">
                <a:pos x="307993" y="2079"/>
              </a:cxn>
              <a:cxn ang="0">
                <a:pos x="904875" y="0"/>
              </a:cxn>
            </a:cxnLst>
            <a:rect l="txL" t="txT" r="txR" b="txB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100000"/>
              </a:srgbClr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17417" name="Picture 12" descr="C:\Users\LiuYanhua\AppData\Local\Microsoft\Windows\Temporary Internet Files\Content.IE5\E5P52PNU\MM900213485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5229225"/>
            <a:ext cx="695325" cy="126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6121400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Homework</a:t>
            </a:r>
            <a:endParaRPr kumimoji="0" lang="en-US" altLang="zh-CN" sz="48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23850" y="1700213"/>
            <a:ext cx="7272338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i="1" kern="1200" cap="none" spc="0" normalizeH="0" baseline="0" noProof="0" dirty="0">
                <a:solidFill>
                  <a:srgbClr val="CC00CC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1</a:t>
            </a:r>
            <a:r>
              <a:rPr kumimoji="0" lang="en-US" altLang="zh-CN" sz="4000" b="1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.</a:t>
            </a:r>
            <a:r>
              <a:rPr kumimoji="0" lang="zh-CN" altLang="en-US" sz="4000" b="1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练习字母</a:t>
            </a:r>
            <a:r>
              <a:rPr kumimoji="0" lang="en-US" altLang="zh-CN" sz="4000" b="1" i="1" kern="1200" cap="none" spc="0" normalizeH="0" baseline="0" noProof="0" dirty="0" err="1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Ww</a:t>
            </a:r>
            <a:r>
              <a:rPr kumimoji="0" lang="en-US" altLang="zh-CN" sz="4000" b="1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, Xx, </a:t>
            </a:r>
            <a:r>
              <a:rPr kumimoji="0" lang="en-US" altLang="zh-CN" sz="4000" b="1" i="1" kern="1200" cap="none" spc="0" normalizeH="0" baseline="0" noProof="0" dirty="0" err="1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Yy</a:t>
            </a:r>
            <a:r>
              <a:rPr kumimoji="0" lang="en-US" altLang="zh-CN" sz="4000" b="1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, </a:t>
            </a:r>
            <a:r>
              <a:rPr kumimoji="0" lang="en-US" altLang="zh-CN" sz="4000" b="1" i="1" kern="1200" cap="none" spc="0" normalizeH="0" baseline="0" noProof="0" dirty="0" err="1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Zz</a:t>
            </a:r>
            <a:r>
              <a:rPr kumimoji="0" lang="en-US" altLang="zh-CN" sz="4000" b="1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. </a:t>
            </a:r>
            <a:endParaRPr kumimoji="0" lang="zh-CN" altLang="en-US" sz="4000" b="1" i="1" kern="1200" cap="none" spc="0" normalizeH="0" baseline="0" noProof="0" dirty="0">
              <a:solidFill>
                <a:srgbClr val="000066"/>
              </a:solidFill>
              <a:latin typeface="Comic Sans MS" panose="030F0702030302020204" pitchFamily="66" charset="0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395288" y="2997200"/>
            <a:ext cx="8101013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i="1" kern="1200" cap="none" spc="0" normalizeH="0" baseline="0" noProof="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4000" kern="1200" cap="none" spc="0" normalizeH="0" baseline="0" noProof="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4000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找到生活中的字母和朋友分享。</a:t>
            </a:r>
            <a:endParaRPr kumimoji="0" lang="zh-CN" altLang="en-US" sz="4000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WordArt 7" descr="纸袋"/>
          <p:cNvSpPr>
            <a:spLocks noTextEdit="1"/>
          </p:cNvSpPr>
          <p:nvPr/>
        </p:nvSpPr>
        <p:spPr>
          <a:xfrm>
            <a:off x="2484438" y="2205038"/>
            <a:ext cx="432117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7" name="Picture 9" descr="字母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515"/>
          <a:stretch>
            <a:fillRect/>
          </a:stretch>
        </p:blipFill>
        <p:spPr bwMode="auto">
          <a:xfrm>
            <a:off x="2124075" y="1700213"/>
            <a:ext cx="4751388" cy="43481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179388" y="692150"/>
            <a:ext cx="2987675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000" b="1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Let’s sing!</a:t>
            </a:r>
            <a:endParaRPr kumimoji="0" lang="en-US" altLang="zh-CN" sz="2000" b="1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61" name="Picture 13" descr="u=3230252781,3164211344&amp;fm=23&amp;gp=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AF1"/>
              </a:clrFrom>
              <a:clrTo>
                <a:srgbClr val="FFFA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975" y="-171450"/>
            <a:ext cx="2413000" cy="16954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34" name="Picture 18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1773238"/>
            <a:ext cx="1085850" cy="1584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36" name="Picture 20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11413" y="1700213"/>
            <a:ext cx="935038" cy="12239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39" name="Picture 23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35375" y="1916113"/>
            <a:ext cx="1079500" cy="12969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2" name="Picture 26" descr="91ff5400e225c3434954d57d2ec0563d6cbcebc8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844675"/>
            <a:ext cx="704850" cy="9366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1042988" y="476250"/>
            <a:ext cx="7488238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60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 do they like?</a:t>
            </a:r>
            <a:endParaRPr kumimoji="0" lang="en-US" altLang="zh-CN" sz="60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45" name="Picture 29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9925" y="2060575"/>
            <a:ext cx="1085850" cy="1584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6" name="Picture 30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2725" y="1916113"/>
            <a:ext cx="1085850" cy="1584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7" name="Picture 31" descr="u=3635897003,3299871530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060575"/>
            <a:ext cx="757238" cy="12239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8" name="Picture 32" descr="u=3916495470,2555950358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060575"/>
            <a:ext cx="792163" cy="10080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9" name="Picture 33" descr="u=1757491058,1677823558&amp;fm=23&amp;gp=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7F9F6"/>
              </a:clrFrom>
              <a:clrTo>
                <a:srgbClr val="F7F9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2205038"/>
            <a:ext cx="823913" cy="1295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50" name="Picture 34" descr="4735872_075503018835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1916113"/>
            <a:ext cx="792163" cy="1295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827088" y="3500438"/>
            <a:ext cx="1368425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Ff</a:t>
            </a:r>
            <a:endParaRPr kumimoji="0" lang="en-US" altLang="zh-CN" sz="4400" b="1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4" name="Rectangle 38"/>
          <p:cNvSpPr>
            <a:spLocks noChangeArrowheads="1"/>
          </p:cNvSpPr>
          <p:nvPr/>
        </p:nvSpPr>
        <p:spPr bwMode="auto">
          <a:xfrm>
            <a:off x="3635375" y="3429000"/>
            <a:ext cx="935038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omic Sans MS" panose="030F0702030302020204" pitchFamily="66" charset="0"/>
                <a:ea typeface="DFKai-SB" panose="03000509000000000000" pitchFamily="65" charset="-120"/>
                <a:cs typeface="+mn-cs"/>
              </a:rPr>
              <a:t>Hh</a:t>
            </a:r>
            <a:endParaRPr kumimoji="0" lang="en-US" altLang="zh-CN" sz="44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omic Sans MS" panose="030F0702030302020204" pitchFamily="66" charset="0"/>
              <a:ea typeface="DFKai-SB" panose="03000509000000000000" pitchFamily="65" charset="-120"/>
              <a:cs typeface="+mn-cs"/>
            </a:endParaRP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5148263" y="3644900"/>
            <a:ext cx="151130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Ee</a:t>
            </a:r>
            <a:endParaRPr kumimoji="0" lang="en-US" altLang="zh-CN" sz="4000" b="1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2339975" y="2924175"/>
            <a:ext cx="868363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Bb</a:t>
            </a:r>
            <a:endParaRPr kumimoji="0" lang="en-US" altLang="zh-CN" sz="4400" b="1" i="1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6732588" y="3860800"/>
            <a:ext cx="1800225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zh-CN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6804025" y="3789363"/>
            <a:ext cx="1655763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Jj</a:t>
            </a:r>
            <a:endParaRPr kumimoji="0" lang="en-US" altLang="zh-CN" sz="4400" b="1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4" grpId="0"/>
      <p:bldP spid="92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908175" y="981075"/>
            <a:ext cx="4824413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What’s this?</a:t>
            </a:r>
            <a:endParaRPr kumimoji="0" lang="en-US" altLang="zh-CN" sz="48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700338" y="2781300"/>
            <a:ext cx="1871663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__ea</a:t>
            </a:r>
            <a:endParaRPr kumimoji="0" lang="en-US" altLang="zh-CN" sz="4000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2987675" y="2636838"/>
            <a:ext cx="720725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t</a:t>
            </a:r>
            <a:endParaRPr kumimoji="0" lang="en-US" altLang="zh-CN" sz="48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atang" panose="02030600000101010101" pitchFamily="18" charset="-127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5795963" y="2781300"/>
            <a:ext cx="2735263" cy="5794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i="1" kern="1200" cap="none" spc="0" normalizeH="0" baseline="0" noProof="0"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___mbrella</a:t>
            </a:r>
            <a:endParaRPr kumimoji="0" lang="en-US" altLang="zh-CN" sz="3200" b="1" i="1" kern="1200" cap="none" spc="0" normalizeH="0" baseline="0" noProof="0">
              <a:latin typeface="Comic Sans MS" panose="030F0702030302020204" pitchFamily="66" charset="0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6011863" y="2565400"/>
            <a:ext cx="792163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u</a:t>
            </a:r>
            <a:endParaRPr kumimoji="0" lang="en-US" altLang="zh-CN" sz="4800" b="1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3132138" y="4005263"/>
            <a:ext cx="3097213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__</a:t>
            </a:r>
            <a:r>
              <a:rPr kumimoji="0" lang="en-US" altLang="zh-CN" sz="3200" b="1" i="1" kern="1200" cap="none" spc="0" normalizeH="0" baseline="0" noProof="0"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egetables</a:t>
            </a:r>
            <a:endParaRPr kumimoji="0" lang="en-US" altLang="zh-CN" sz="3200" b="1" i="1" kern="1200" cap="none" spc="0" normalizeH="0" baseline="0" noProof="0">
              <a:latin typeface="Comic Sans MS" panose="030F0702030302020204" pitchFamily="66" charset="0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3276600" y="3933825"/>
            <a:ext cx="792163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v</a:t>
            </a:r>
            <a:endParaRPr kumimoji="0" lang="en-US" altLang="zh-CN" sz="4800" b="0" i="0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9" name="Picture 13" descr="C:\Users\LiuYanhua\AppData\Local\Microsoft\Windows\Temporary Internet Files\Content.IE5\9EK9JNWU\MM900234733[1]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492375"/>
            <a:ext cx="939800" cy="979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4" descr="C:\Users\LiuYanhua\AppData\Local\Microsoft\Windows\Temporary Internet Files\Content.IE5\Z89L068L\MC900432545[1]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2708275"/>
            <a:ext cx="882650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Picture 15" descr="C:\Users\LiuYanhua\AppData\Local\Microsoft\Windows\Temporary Internet Files\Content.IE5\NCQ4122K\MC900441872[1]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5" y="3860800"/>
            <a:ext cx="1552575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9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6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/>
      <p:bldP spid="246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5" name="Picture 5" descr="u=1798534964,3569949307&amp;fm=21&amp;gp=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2924175"/>
            <a:ext cx="3233738" cy="24495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708400" y="4076700"/>
            <a:ext cx="3455988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___indow</a:t>
            </a:r>
            <a:endParaRPr kumimoji="0" lang="en-US" altLang="zh-CN" sz="4800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211638" y="3933825"/>
            <a:ext cx="108108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</a:t>
            </a:r>
            <a:endParaRPr kumimoji="0" lang="en-US" altLang="zh-CN" sz="6600" b="0" i="0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411413" y="620713"/>
            <a:ext cx="6192838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Ww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2700338" y="692150"/>
            <a:ext cx="6192838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Ww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638" name="Picture 14" descr="u=3596290074,2090246614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9250" y="2565400"/>
            <a:ext cx="1854200" cy="20161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40" name="Picture 16" descr="u=1781861967,2167006361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4365625"/>
            <a:ext cx="1812925" cy="19446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43" name="Picture 19" descr="u=1363438244,2388064797&amp;fm=21&amp;gp=0"/>
          <p:cNvPicPr>
            <a:picLocks noChangeAspect="1" noChangeArrowheads="1"/>
          </p:cNvPicPr>
          <p:nvPr/>
        </p:nvPicPr>
        <p:blipFill>
          <a:blip r:embed="rId3"/>
          <a:srcRect l="22333" r="16254"/>
          <a:stretch>
            <a:fillRect/>
          </a:stretch>
        </p:blipFill>
        <p:spPr bwMode="auto">
          <a:xfrm>
            <a:off x="5795963" y="2708275"/>
            <a:ext cx="1257300" cy="17875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331913" y="549275"/>
            <a:ext cx="3744913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zh-CN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88" name="Picture 20" descr="u=2785200128,486979667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636838"/>
            <a:ext cx="1944688" cy="3333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90" name="Picture 22" descr="u=1239278287,2305745299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2708275"/>
            <a:ext cx="2303463" cy="29511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1979613" y="620713"/>
            <a:ext cx="59039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Xx</a:t>
            </a:r>
            <a:endParaRPr kumimoji="0" lang="en-US" altLang="zh-CN" sz="96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2339975" y="4076700"/>
            <a:ext cx="1871663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</a:t>
            </a:r>
            <a:endParaRPr kumimoji="0" lang="en-US" altLang="zh-CN" sz="6000" b="1" i="1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2195513" y="4292600"/>
            <a:ext cx="2232025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</a:t>
            </a:r>
            <a:r>
              <a:rPr kumimoji="0" lang="en-US" altLang="zh-CN" sz="4400" b="1" i="1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-ray</a:t>
            </a:r>
            <a:endParaRPr kumimoji="0" lang="en-US" altLang="zh-CN" sz="4400" b="1" i="1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9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908175" y="2205038"/>
            <a:ext cx="5688013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zh-CN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268538" y="836613"/>
            <a:ext cx="59039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1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Xx</a:t>
            </a:r>
            <a:endParaRPr kumimoji="0" lang="en-US" altLang="zh-CN" sz="96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6" name="Picture 8" descr="u=3426603716,3737124507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3713" y="3213100"/>
            <a:ext cx="1800225" cy="18002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658" name="Picture 10" descr="get?name=T1ZeVzB5Kv1RCvBVdK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284538"/>
            <a:ext cx="2095500" cy="15716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76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8" name="Picture 6" descr="u=3603821180,939883191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924175"/>
            <a:ext cx="3816350" cy="2952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572000" y="3860800"/>
            <a:ext cx="3095625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</a:t>
            </a:r>
            <a:r>
              <a:rPr kumimoji="0" lang="en-US" altLang="zh-CN" sz="480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ellow</a:t>
            </a:r>
            <a:endParaRPr kumimoji="0" lang="en-US" altLang="zh-CN" sz="4800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787900" y="3644900"/>
            <a:ext cx="863600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</a:t>
            </a:r>
            <a:endParaRPr kumimoji="0" lang="en-US" altLang="zh-CN" sz="6000" b="0" i="0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339975" y="549275"/>
            <a:ext cx="4968875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1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Yy</a:t>
            </a:r>
            <a:endParaRPr kumimoji="0" lang="en-US" altLang="zh-CN" sz="9600" b="1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Application>WPS 演示</Application>
  <PresentationFormat>全屏显示(4:3)</PresentationFormat>
  <Paragraphs>119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Comic Sans MS</vt:lpstr>
      <vt:lpstr>Times New Roman</vt:lpstr>
      <vt:lpstr>DFKai-SB</vt:lpstr>
      <vt:lpstr>Batang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上帝掷骰子吗</cp:lastModifiedBy>
  <cp:revision>139</cp:revision>
  <dcterms:created xsi:type="dcterms:W3CDTF">2013-05-08T12:14:00Z</dcterms:created>
  <dcterms:modified xsi:type="dcterms:W3CDTF">2023-09-30T15:20:20Z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E2A8806637AD4F0097CDE7ABAEC329FA_13</vt:lpwstr>
  </property>
  <property fmtid="{D5CDD505-2E9C-101B-9397-08002B2CF9AE}" pid="3" name="KSOProductBuildVer">
    <vt:lpwstr>2052-12.1.0.15374</vt:lpwstr>
  </property>
</Properties>
</file>