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5" r:id="rId4"/>
    <p:sldId id="256" r:id="rId5"/>
    <p:sldId id="261" r:id="rId6"/>
    <p:sldId id="262" r:id="rId7"/>
    <p:sldId id="264" r:id="rId8"/>
    <p:sldId id="263" r:id="rId9"/>
    <p:sldId id="271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标题 1"/>
          <p:cNvSpPr txBox="1"/>
          <p:nvPr/>
        </p:nvSpPr>
        <p:spPr bwMode="auto">
          <a:xfrm>
            <a:off x="1143000" y="2819400"/>
            <a:ext cx="6840538" cy="14700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kern="0" cap="none" spc="0" normalizeH="0" baseline="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Unit 2 Lesson 9</a:t>
            </a:r>
            <a:br>
              <a:rPr kumimoji="0" lang="en-US" altLang="zh-CN" sz="4400" kern="0" cap="none" spc="0" normalizeH="0" baseline="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kumimoji="0" lang="en-US" altLang="zh-CN" sz="4400" kern="0" cap="none" spc="0" normalizeH="0" baseline="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Open and Close</a:t>
            </a:r>
            <a:endParaRPr kumimoji="0" lang="zh-CN" altLang="en-US" sz="4400" kern="0" cap="none" spc="0" normalizeH="0" baseline="0" noProof="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1219200" y="990600"/>
            <a:ext cx="2667000" cy="838200"/>
          </a:xfrm>
          <a:solidFill>
            <a:srgbClr val="33CCCC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/>
              <a:t>New words</a:t>
            </a:r>
            <a:endParaRPr lang="en-US" altLang="zh-CN" sz="3200" dirty="0"/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xfrm>
            <a:off x="1752600" y="2743200"/>
            <a:ext cx="1676400" cy="762000"/>
          </a:xfrm>
          <a:solidFill>
            <a:srgbClr val="0080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+mn-lt"/>
                <a:ea typeface="+mn-ea"/>
                <a:cs typeface="+mn-cs"/>
              </a:rPr>
              <a:t>open </a:t>
            </a: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3076" name="Text Box 4"/>
          <p:cNvSpPr txBox="1"/>
          <p:nvPr/>
        </p:nvSpPr>
        <p:spPr>
          <a:xfrm>
            <a:off x="1905000" y="3962400"/>
            <a:ext cx="14478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close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3077" name="Picture 5" descr="张开的嘴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2133600"/>
            <a:ext cx="12954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6" descr="闭嘴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8800" y="4419600"/>
            <a:ext cx="195580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7"/>
          <p:cNvSpPr txBox="1"/>
          <p:nvPr/>
        </p:nvSpPr>
        <p:spPr>
          <a:xfrm>
            <a:off x="381000" y="5410200"/>
            <a:ext cx="5334000" cy="10668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大家看！</a:t>
            </a:r>
            <a:r>
              <a:rPr lang="en-US" altLang="zh-CN" sz="3200" dirty="0">
                <a:latin typeface="Times New Roman" panose="02020603050405020304" pitchFamily="18" charset="0"/>
              </a:rPr>
              <a:t>Open</a:t>
            </a:r>
            <a:r>
              <a:rPr lang="en-US" altLang="zh-CN" sz="3200" dirty="0">
                <a:latin typeface="Arial" panose="020B0604020202020204" pitchFamily="34" charset="0"/>
              </a:rPr>
              <a:t> </a:t>
            </a:r>
            <a:r>
              <a:rPr lang="zh-CN" altLang="en-US" sz="3200" dirty="0">
                <a:latin typeface="Arial" panose="020B0604020202020204" pitchFamily="34" charset="0"/>
              </a:rPr>
              <a:t>里面的“</a:t>
            </a:r>
            <a:r>
              <a:rPr lang="en-US" altLang="zh-CN" sz="3200" dirty="0">
                <a:latin typeface="Times New Roman" panose="02020603050405020304" pitchFamily="18" charset="0"/>
              </a:rPr>
              <a:t>o</a:t>
            </a:r>
            <a:r>
              <a:rPr lang="en-US" altLang="zh-CN" sz="3200" dirty="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Arial" panose="020B0604020202020204" pitchFamily="34" charset="0"/>
              </a:rPr>
              <a:t>想不像一张张开的嘴巴呢？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subTitle" idx="1"/>
          </p:nvPr>
        </p:nvSpPr>
        <p:spPr>
          <a:xfrm>
            <a:off x="2209800" y="4419600"/>
            <a:ext cx="4535488" cy="695325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Open your pencil box.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4099" name="Picture 3" descr="铅笔盒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112"/>
          <a:stretch>
            <a:fillRect/>
          </a:stretch>
        </p:blipFill>
        <p:spPr>
          <a:xfrm>
            <a:off x="1295400" y="1676400"/>
            <a:ext cx="2806700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Rectangle 4"/>
          <p:cNvSpPr/>
          <p:nvPr/>
        </p:nvSpPr>
        <p:spPr>
          <a:xfrm>
            <a:off x="0" y="304800"/>
            <a:ext cx="8991600" cy="1143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</a:rPr>
              <a:t>用学过的单词来复习我们已经能够学过的单词吧！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idx="1"/>
          </p:nvPr>
        </p:nvSpPr>
        <p:spPr>
          <a:xfrm>
            <a:off x="2339975" y="3860800"/>
            <a:ext cx="3240088" cy="720725"/>
          </a:xfrm>
          <a:solidFill>
            <a:srgbClr val="339966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Open your book.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3" descr="书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88" b="6219"/>
          <a:stretch>
            <a:fillRect/>
          </a:stretch>
        </p:blipFill>
        <p:spPr>
          <a:xfrm>
            <a:off x="755650" y="333375"/>
            <a:ext cx="3600450" cy="2879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Oval 5"/>
          <p:cNvSpPr/>
          <p:nvPr/>
        </p:nvSpPr>
        <p:spPr>
          <a:xfrm>
            <a:off x="3200400" y="4648200"/>
            <a:ext cx="1143000" cy="533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4191000" cy="731838"/>
          </a:xfrm>
          <a:solidFill>
            <a:srgbClr val="FF00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我们一起做游戏！</a:t>
            </a:r>
            <a:endParaRPr lang="zh-CN" altLang="en-US" sz="3200" dirty="0"/>
          </a:p>
        </p:txBody>
      </p:sp>
      <p:sp>
        <p:nvSpPr>
          <p:cNvPr id="6148" name="Rectangle 3"/>
          <p:cNvSpPr>
            <a:spLocks noGrp="1"/>
          </p:cNvSpPr>
          <p:nvPr>
            <p:ph idx="1"/>
          </p:nvPr>
        </p:nvSpPr>
        <p:spPr>
          <a:xfrm>
            <a:off x="609600" y="2438400"/>
            <a:ext cx="7924800" cy="1600200"/>
          </a:xfrm>
          <a:solidFill>
            <a:srgbClr val="00FF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  </a:t>
            </a:r>
            <a:r>
              <a:rPr lang="zh-CN" altLang="en-US" dirty="0"/>
              <a:t>全班同学听老师的口令做动作。比如</a:t>
            </a:r>
            <a:r>
              <a:rPr lang="en-US" altLang="zh-CN" dirty="0">
                <a:latin typeface="Times New Roman" panose="02020603050405020304" pitchFamily="18" charset="0"/>
              </a:rPr>
              <a:t>open your mouth</a:t>
            </a:r>
            <a:r>
              <a:rPr lang="en-US" altLang="zh-CN" dirty="0"/>
              <a:t>.</a:t>
            </a:r>
            <a:r>
              <a:rPr lang="zh-CN" altLang="en-US" dirty="0"/>
              <a:t>做错动作的同学淘汰。直到最后一名同学胜利！</a:t>
            </a:r>
            <a:endParaRPr lang="zh-CN" altLang="en-US" dirty="0"/>
          </a:p>
        </p:txBody>
      </p:sp>
      <p:pic>
        <p:nvPicPr>
          <p:cNvPr id="6149" name="Picture 4" descr="开始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117" r="20000" b="10588"/>
          <a:stretch>
            <a:fillRect/>
          </a:stretch>
        </p:blipFill>
        <p:spPr>
          <a:xfrm>
            <a:off x="1905000" y="4648200"/>
            <a:ext cx="10668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Text Box 6"/>
          <p:cNvSpPr txBox="1"/>
          <p:nvPr/>
        </p:nvSpPr>
        <p:spPr>
          <a:xfrm>
            <a:off x="3505200" y="4724400"/>
            <a:ext cx="609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Go!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1600200" y="609600"/>
            <a:ext cx="3429000" cy="533400"/>
          </a:xfrm>
          <a:solidFill>
            <a:srgbClr val="FFCC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3200" dirty="0"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524000" y="1752600"/>
            <a:ext cx="5334000" cy="8382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练习</a:t>
            </a:r>
            <a:r>
              <a:rPr lang="en-US" altLang="zh-CN" dirty="0">
                <a:latin typeface="Times New Roman" panose="02020603050405020304" pitchFamily="18" charset="0"/>
              </a:rPr>
              <a:t>open and close</a:t>
            </a:r>
            <a:r>
              <a:rPr lang="en-US" altLang="zh-CN" dirty="0"/>
              <a:t> </a:t>
            </a:r>
            <a:r>
              <a:rPr lang="zh-CN" altLang="en-US" dirty="0"/>
              <a:t>的用法。</a:t>
            </a:r>
            <a:endParaRPr lang="zh-CN" altLang="en-US" dirty="0"/>
          </a:p>
        </p:txBody>
      </p:sp>
      <p:sp>
        <p:nvSpPr>
          <p:cNvPr id="7172" name="WordArt 5"/>
          <p:cNvSpPr>
            <a:spLocks noTextEdit="1"/>
          </p:cNvSpPr>
          <p:nvPr/>
        </p:nvSpPr>
        <p:spPr>
          <a:xfrm>
            <a:off x="3657600" y="4114800"/>
            <a:ext cx="1371600" cy="5254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谢谢！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3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1500" accel="50000" autoRev="1" tmFilter="0, 0; .33333, 1; 1, 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274</Words>
  <Application>WPS 演示</Application>
  <PresentationFormat>全屏显示(4:3)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New words</vt:lpstr>
      <vt:lpstr>PowerPoint 演示文稿</vt:lpstr>
      <vt:lpstr>PowerPoint 演示文稿</vt:lpstr>
      <vt:lpstr>我们一起做游戏！</vt:lpstr>
      <vt:lpstr>Homework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8</cp:revision>
  <dcterms:created xsi:type="dcterms:W3CDTF">2023-09-30T08:36:00Z</dcterms:created>
  <dcterms:modified xsi:type="dcterms:W3CDTF">2023-09-30T15:48:26Z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5E713B4E519C4492A9B9BF973DD8E85E_13</vt:lpwstr>
  </property>
  <property fmtid="{D5CDD505-2E9C-101B-9397-08002B2CF9AE}" pid="4" name="KSOProductBuildVer">
    <vt:lpwstr>2052-12.1.0.15374</vt:lpwstr>
  </property>
</Properties>
</file>