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5" r:id="rId4"/>
    <p:sldId id="266" r:id="rId5"/>
    <p:sldId id="256" r:id="rId6"/>
    <p:sldId id="257" r:id="rId7"/>
    <p:sldId id="258" r:id="rId8"/>
    <p:sldId id="259" r:id="rId9"/>
    <p:sldId id="260" r:id="rId10"/>
    <p:sldId id="261" r:id="rId11"/>
    <p:sldId id="267" r:id="rId12"/>
    <p:sldId id="268" r:id="rId13"/>
    <p:sldId id="269" r:id="rId14"/>
    <p:sldId id="270" r:id="rId15"/>
    <p:sldId id="271" r:id="rId16"/>
    <p:sldId id="272" r:id="rId17"/>
    <p:sldId id="264" r:id="rId18"/>
    <p:sldId id="280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22" d="100"/>
          <a:sy n="122" d="100"/>
        </p:scale>
        <p:origin x="-13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F016563-EA85-409E-96FB-0F76555F8BB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F016563-EA85-409E-96FB-0F76555F8BB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F016563-EA85-409E-96FB-0F76555F8BB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F016563-EA85-409E-96FB-0F76555F8BB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F016563-EA85-409E-96FB-0F76555F8BB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F016563-EA85-409E-96FB-0F76555F8BB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F016563-EA85-409E-96FB-0F76555F8BB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F016563-EA85-409E-96FB-0F76555F8BB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F016563-EA85-409E-96FB-0F76555F8BB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F016563-EA85-409E-96FB-0F76555F8BB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F016563-EA85-409E-96FB-0F76555F8BB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F016563-EA85-409E-96FB-0F76555F8BB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20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3" descr="39b0620f51a48032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214438" y="2714625"/>
            <a:ext cx="7143750" cy="28622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60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Unit 4 Lesson 20 The Spring Festival Is Coming!</a:t>
            </a:r>
            <a:endParaRPr kumimoji="0" lang="zh-CN" altLang="en-US" sz="60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2" descr="39b0620f51a48032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1000125"/>
            <a:ext cx="1571625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SV0JZD@O2ROG[B_{L7@))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38" y="4357688"/>
            <a:ext cx="1714500" cy="177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椭圆形标注 6"/>
          <p:cNvSpPr/>
          <p:nvPr/>
        </p:nvSpPr>
        <p:spPr>
          <a:xfrm>
            <a:off x="214313" y="3643313"/>
            <a:ext cx="3205163" cy="1298575"/>
          </a:xfrm>
          <a:prstGeom prst="wedgeEllipseCallout">
            <a:avLst>
              <a:gd name="adj1" fmla="val -16770"/>
              <a:gd name="adj2" fmla="val -110576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 you do for the Spring Festival?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3" y="142875"/>
            <a:ext cx="2143125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Pair work</a:t>
            </a:r>
            <a:endParaRPr kumimoji="0" lang="zh-CN" altLang="en-US" sz="36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143250" y="5357813"/>
            <a:ext cx="3429000" cy="1143000"/>
          </a:xfrm>
          <a:prstGeom prst="wedgeEllipseCallout">
            <a:avLst>
              <a:gd name="adj1" fmla="val 52717"/>
              <a:gd name="adj2" fmla="val -69038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stick paper-cuts.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2" descr="c:\users\CHENCH~1\appdata\roaming\360se6\USERDA~1\Temp\248289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0438" y="142875"/>
            <a:ext cx="5500687" cy="3609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2" descr="39b0620f51a48032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1000125"/>
            <a:ext cx="1571625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SV0JZD@O2ROG[B_{L7@))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38" y="4357688"/>
            <a:ext cx="1714500" cy="177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椭圆形标注 6"/>
          <p:cNvSpPr/>
          <p:nvPr/>
        </p:nvSpPr>
        <p:spPr>
          <a:xfrm>
            <a:off x="179388" y="3643313"/>
            <a:ext cx="3240088" cy="1298575"/>
          </a:xfrm>
          <a:prstGeom prst="wedgeEllipseCallout">
            <a:avLst>
              <a:gd name="adj1" fmla="val -16770"/>
              <a:gd name="adj2" fmla="val -110576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 you do for the Spring Festival?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3" y="142875"/>
            <a:ext cx="2143125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Pair work</a:t>
            </a:r>
            <a:endParaRPr kumimoji="0" lang="zh-CN" altLang="en-US" sz="36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143250" y="5357813"/>
            <a:ext cx="3429000" cy="1143000"/>
          </a:xfrm>
          <a:prstGeom prst="wedgeEllipseCallout">
            <a:avLst>
              <a:gd name="adj1" fmla="val 55025"/>
              <a:gd name="adj2" fmla="val -89807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watch the Spring Festival Gala.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2" descr="c:\users\CHENCH~1\appdata\roaming\360se6\USERDA~1\Temp\medish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0438" y="142875"/>
            <a:ext cx="5286375" cy="3965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2" descr="39b0620f51a48032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214313" y="142875"/>
            <a:ext cx="2143125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Let’s play!</a:t>
            </a:r>
            <a:endParaRPr kumimoji="0" lang="zh-CN" altLang="en-US" sz="36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313" y="1214438"/>
            <a:ext cx="8289925" cy="12001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What do you do for the Spring Festival?</a:t>
            </a:r>
            <a:endParaRPr lang="en-US" altLang="zh-CN" sz="3600" dirty="0">
              <a:latin typeface="Arial" panose="020B0604020202020204" pitchFamily="34" charset="0"/>
            </a:endParaRPr>
          </a:p>
          <a:p>
            <a:r>
              <a:rPr lang="en-US" altLang="zh-CN" sz="3600" dirty="0">
                <a:latin typeface="Arial" panose="020B0604020202020204" pitchFamily="34" charset="0"/>
              </a:rPr>
              <a:t>I …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35842" name="Picture 2" descr="c:\users\CHENCH~1\appdata\roaming\360se6\USERDA~1\Temp\XIN_21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3" y="2500313"/>
            <a:ext cx="5715000" cy="4105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2" descr="39b0620f51a48032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214313" y="142875"/>
            <a:ext cx="2143125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Let’s play!</a:t>
            </a:r>
            <a:endParaRPr kumimoji="0" lang="zh-CN" altLang="en-US" sz="36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313" y="1000125"/>
            <a:ext cx="8289925" cy="12001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What do you do for the Spring Festival?</a:t>
            </a:r>
            <a:endParaRPr lang="en-US" altLang="zh-CN" sz="3600" dirty="0">
              <a:latin typeface="Arial" panose="020B0604020202020204" pitchFamily="34" charset="0"/>
            </a:endParaRPr>
          </a:p>
          <a:p>
            <a:r>
              <a:rPr lang="en-US" altLang="zh-CN" sz="3600" dirty="0">
                <a:latin typeface="Arial" panose="020B0604020202020204" pitchFamily="34" charset="0"/>
              </a:rPr>
              <a:t>I …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39938" name="Picture 2" descr="c:\users\CHENCH~1\appdata\roaming\360se6\USERDA~1\Temp\1A1_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357438"/>
            <a:ext cx="6500813" cy="4237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2" descr="39b0620f51a48032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214313" y="142875"/>
            <a:ext cx="2143125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Let’s play!</a:t>
            </a:r>
            <a:endParaRPr kumimoji="0" lang="zh-CN" altLang="en-US" sz="36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875" y="1000125"/>
            <a:ext cx="8289925" cy="12001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What do you do for the Spring Festival?</a:t>
            </a:r>
            <a:endParaRPr lang="en-US" altLang="zh-CN" sz="3600" dirty="0">
              <a:latin typeface="Arial" panose="020B0604020202020204" pitchFamily="34" charset="0"/>
            </a:endParaRPr>
          </a:p>
          <a:p>
            <a:r>
              <a:rPr lang="en-US" altLang="zh-CN" sz="3600" dirty="0">
                <a:latin typeface="Arial" panose="020B0604020202020204" pitchFamily="34" charset="0"/>
              </a:rPr>
              <a:t>I …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40961" name="Picture 1" descr="C:\Users\chenchen10\AppData\Roaming\Tencent\Users\1354352631\QQ\WinTemp\RichOle\O3B{R08DEI)BB$N%)NTDPU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8" y="2357438"/>
            <a:ext cx="6000750" cy="4402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2" descr="39b0620f51a48032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28750" y="2928938"/>
            <a:ext cx="6429375" cy="15700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9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Thank you!</a:t>
            </a:r>
            <a:endParaRPr kumimoji="0" lang="zh-CN" altLang="en-US" sz="96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" descr="39b0620f51a48032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42875" y="285750"/>
            <a:ext cx="7143750" cy="12001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When is the Spring Festival?</a:t>
            </a:r>
            <a:endParaRPr kumimoji="0" lang="en-US" altLang="zh-CN" sz="36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It’s on February 2 this year.</a:t>
            </a:r>
            <a:endParaRPr kumimoji="0" lang="zh-CN" altLang="en-US" sz="3600" kern="1200" cap="none" spc="0" normalizeH="0" baseline="0" noProof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2529" name="Picture 1" descr="C:\Users\chenchen10\AppData\Roaming\Tencent\Users\1354352631\QQ\WinTemp\RichOle\RQH6`UF@PGG4G[G}QV~(U~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571625"/>
            <a:ext cx="7643813" cy="5075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/>
          <p:nvPr/>
        </p:nvSpPr>
        <p:spPr>
          <a:xfrm>
            <a:off x="2428875" y="4143375"/>
            <a:ext cx="500063" cy="50006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3" descr="39b0620f51a48032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0" name="Picture 1" descr="C:\Users\chenchen10\AppData\Roaming\Tencent\Users\1354352631\QQ\WinTemp\RichOle\}8X3S{W`ERRZ}}{4V{SRX5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1143000"/>
            <a:ext cx="5357812" cy="4243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42875" y="142875"/>
            <a:ext cx="2357438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Let’s learn!</a:t>
            </a:r>
            <a:endParaRPr kumimoji="0" lang="zh-CN" altLang="en-US" sz="36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2063" y="5715000"/>
            <a:ext cx="3571875" cy="6461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buy new clothes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2" descr="39b0620f51a48032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Picture 2" descr="c:\users\CHENCH~1\appdata\roaming\360se6\USERDA~1\Temp\CAOYAX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000125"/>
            <a:ext cx="6143625" cy="4606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2875" y="142875"/>
            <a:ext cx="2357438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Let’s learn!</a:t>
            </a:r>
            <a:endParaRPr kumimoji="0" lang="zh-CN" altLang="en-US" sz="36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2063" y="5715000"/>
            <a:ext cx="3571875" cy="6461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get lucky money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2" descr="39b0620f51a48032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" name="Picture 2" descr="c:\users\CHENCH~1\appdata\roaming\360se6\USERDA~1\Temp\gpic1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3" y="1357313"/>
            <a:ext cx="6191250" cy="412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2875" y="142875"/>
            <a:ext cx="2357438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Let’s learn!</a:t>
            </a:r>
            <a:endParaRPr kumimoji="0" lang="zh-CN" altLang="en-US" sz="36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72125" y="5715000"/>
            <a:ext cx="3214688" cy="6461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clean the room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2" descr="39b0620f51a48032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Picture 3" descr="C:\Users\chenchen10\AppData\Roaming\Tencent\Users\1354352631\QQ\WinTemp\RichOle\03BOS$O4EJGP$8C$F2BU$T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14438"/>
            <a:ext cx="4929188" cy="5119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2875" y="285750"/>
            <a:ext cx="2357438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Let’s learn!</a:t>
            </a:r>
            <a:endParaRPr kumimoji="0" lang="zh-CN" altLang="en-US" sz="36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29250" y="3929063"/>
            <a:ext cx="3571875" cy="64611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make dumplings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2" descr="39b0620f51a48032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6" name="Picture 1" descr="C:\Users\chenchen10\AppData\Roaming\Tencent\Users\1354352631\QQ\WinTemp\RichOle\YC)1`K9{FJGICK2FLW7R6@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928813"/>
            <a:ext cx="4705350" cy="2828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42875" y="142875"/>
            <a:ext cx="2357438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Let’s learn!</a:t>
            </a:r>
            <a:endParaRPr kumimoji="0" lang="zh-CN" altLang="en-US" sz="36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3500" y="4929188"/>
            <a:ext cx="3571875" cy="12001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Arial" panose="020B0604020202020204" pitchFamily="34" charset="0"/>
              </a:rPr>
              <a:t>visit family and friends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2" descr="39b0620f51a48032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1000125"/>
            <a:ext cx="1571625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SV0JZD@O2ROG[B_{L7@))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0" y="4143375"/>
            <a:ext cx="1714500" cy="177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椭圆形标注 6"/>
          <p:cNvSpPr/>
          <p:nvPr/>
        </p:nvSpPr>
        <p:spPr>
          <a:xfrm>
            <a:off x="214313" y="3643313"/>
            <a:ext cx="3494088" cy="1298575"/>
          </a:xfrm>
          <a:prstGeom prst="wedgeEllipseCallout">
            <a:avLst>
              <a:gd name="adj1" fmla="val -16770"/>
              <a:gd name="adj2" fmla="val -110576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 you do for the Spring Festival?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3" y="142875"/>
            <a:ext cx="2143125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Pair work</a:t>
            </a:r>
            <a:endParaRPr kumimoji="0" lang="zh-CN" altLang="en-US" sz="36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2643188" y="5357813"/>
            <a:ext cx="3929063" cy="1143000"/>
          </a:xfrm>
          <a:prstGeom prst="wedgeEllipseCallout">
            <a:avLst>
              <a:gd name="adj1" fmla="val 53165"/>
              <a:gd name="adj2" fmla="val -92884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paste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Spring Festival couplets.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2" descr="c:\users\CHENCH~1\appdata\roaming\360se6\USERDA~1\Temp\107538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50" y="571500"/>
            <a:ext cx="4762500" cy="3086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2" descr="39b0620f51a48032(1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0" name="Picture 2" descr="c:\users\CHENCH~1\appdata\roaming\360se6\USERDA~1\Temp\2008%5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8" y="214313"/>
            <a:ext cx="5143500" cy="385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O_~O{S5~WHOMTJL7MET82A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1000125"/>
            <a:ext cx="1571625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SV0JZD@O2ROG[B_{L7@))E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438" y="4357688"/>
            <a:ext cx="1714500" cy="177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椭圆形标注 6"/>
          <p:cNvSpPr/>
          <p:nvPr/>
        </p:nvSpPr>
        <p:spPr>
          <a:xfrm>
            <a:off x="214313" y="3357563"/>
            <a:ext cx="3494088" cy="1295400"/>
          </a:xfrm>
          <a:prstGeom prst="wedgeEllipseCallout">
            <a:avLst>
              <a:gd name="adj1" fmla="val -21129"/>
              <a:gd name="adj2" fmla="val -82115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 you do for the Spring Festival?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3" y="142875"/>
            <a:ext cx="2143125" cy="6461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kern="1200" cap="none" spc="0" normalizeH="0" baseline="0" noProof="0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Pair work</a:t>
            </a:r>
            <a:endParaRPr kumimoji="0" lang="zh-CN" altLang="en-US" sz="3600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143250" y="5357813"/>
            <a:ext cx="3429000" cy="1143000"/>
          </a:xfrm>
          <a:prstGeom prst="wedgeEllipseCallout">
            <a:avLst>
              <a:gd name="adj1" fmla="val 52717"/>
              <a:gd name="adj2" fmla="val -69038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set off fireworks.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754</Words>
  <Application>WPS 演示</Application>
  <PresentationFormat>全屏显示(4:3)</PresentationFormat>
  <Paragraphs>70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9</cp:revision>
  <dcterms:created xsi:type="dcterms:W3CDTF">2014-08-21T09:03:00Z</dcterms:created>
  <dcterms:modified xsi:type="dcterms:W3CDTF">2023-09-30T16:10:07Z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28AD26C6A7834AB1BEB477DEF405311B_13</vt:lpwstr>
  </property>
  <property fmtid="{D5CDD505-2E9C-101B-9397-08002B2CF9AE}" pid="3" name="KSOProductBuildVer">
    <vt:lpwstr>2052-12.1.0.15374</vt:lpwstr>
  </property>
</Properties>
</file>