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7" r:id="rId12"/>
    <p:sldId id="264" r:id="rId13"/>
    <p:sldId id="265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9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9999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22B1B5F-1F0C-40EF-9948-2EE437C42FF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9742853-C573-4C91-9EDE-12D98548214C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2"/>
          <p:cNvSpPr txBox="1"/>
          <p:nvPr/>
        </p:nvSpPr>
        <p:spPr>
          <a:xfrm>
            <a:off x="282575" y="1219200"/>
            <a:ext cx="6369050" cy="1754188"/>
          </a:xfrm>
          <a:prstGeom prst="rect">
            <a:avLst/>
          </a:prstGeom>
          <a:solidFill>
            <a:srgbClr val="FF66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zh-CN" sz="5400" dirty="0">
                <a:latin typeface="Arial" panose="020B0604020202020204" pitchFamily="34" charset="0"/>
              </a:rPr>
              <a:t>Unit 3 Lesson 14</a:t>
            </a:r>
            <a:endParaRPr lang="zh-CN" altLang="zh-CN" sz="54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5400" dirty="0">
                <a:latin typeface="Arial" panose="020B0604020202020204" pitchFamily="34" charset="0"/>
              </a:rPr>
              <a:t>Snow! It</a:t>
            </a:r>
            <a:r>
              <a:rPr lang="en-US" altLang="zh-CN" sz="5400" dirty="0">
                <a:latin typeface="Arial" panose="020B0604020202020204" pitchFamily="34" charset="0"/>
              </a:rPr>
              <a:t>’</a:t>
            </a:r>
            <a:r>
              <a:rPr lang="zh-CN" altLang="zh-CN" sz="5400" dirty="0">
                <a:latin typeface="Arial" panose="020B0604020202020204" pitchFamily="34" charset="0"/>
              </a:rPr>
              <a:t>s Winter!</a:t>
            </a:r>
            <a:endParaRPr lang="zh-CN" altLang="zh-CN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QQ图片2014102321083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438" y="288925"/>
            <a:ext cx="3181350" cy="4240213"/>
          </a:xfrm>
        </p:spPr>
      </p:pic>
      <p:sp>
        <p:nvSpPr>
          <p:cNvPr id="12291" name="AutoShape 3"/>
          <p:cNvSpPr/>
          <p:nvPr/>
        </p:nvSpPr>
        <p:spPr>
          <a:xfrm>
            <a:off x="4486275" y="288925"/>
            <a:ext cx="3878263" cy="1841500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scarf.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2292" name="Picture 4" descr="DANSGER-113213031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290888"/>
            <a:ext cx="2401888" cy="303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41944 -0.142870 " pathEditMode="relative" ptsTypes="">
                                      <p:cBhvr>
                                        <p:cTn id="6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QQ图片2014102321083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438" y="288925"/>
            <a:ext cx="3181350" cy="4240213"/>
          </a:xfrm>
        </p:spPr>
      </p:pic>
      <p:sp>
        <p:nvSpPr>
          <p:cNvPr id="13315" name="AutoShape 3"/>
          <p:cNvSpPr/>
          <p:nvPr/>
        </p:nvSpPr>
        <p:spPr>
          <a:xfrm>
            <a:off x="4486275" y="290513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winter hat.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3316" name="Picture 4" descr="C:\Users\Administrator\Desktop\Columbia-CL9909-010-2.jpgColumbia-CL9909-01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449638"/>
            <a:ext cx="2401888" cy="303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41944 -0.142870 " pathEditMode="relative" ptsTypes="">
                                      <p:cBhvr>
                                        <p:cTn id="6" dur="2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QQ图片20141023210838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438" y="288925"/>
            <a:ext cx="3181350" cy="4240213"/>
          </a:xfrm>
        </p:spPr>
      </p:pic>
      <p:sp>
        <p:nvSpPr>
          <p:cNvPr id="14339" name="AutoShape 3"/>
          <p:cNvSpPr/>
          <p:nvPr/>
        </p:nvSpPr>
        <p:spPr>
          <a:xfrm>
            <a:off x="4486275" y="290513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gloves.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4340" name="Picture 4" descr="C:\Users\Administrator\Desktop\FOX-9420460200-2.jpgFOX-9420460200-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175" y="3451225"/>
            <a:ext cx="2401888" cy="3033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41944 -0.142870 " pathEditMode="relative" ptsTypes="">
                                      <p:cBhvr>
                                        <p:cTn id="6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C:\Users\Administrator\Desktop\53b3c1e0Nec7e545a.jpg53b3c1e0Nec7e545a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41300" y="1538288"/>
            <a:ext cx="5483225" cy="4789487"/>
          </a:xfrm>
        </p:spPr>
      </p:pic>
      <p:sp>
        <p:nvSpPr>
          <p:cNvPr id="15363" name="AutoShape 3"/>
          <p:cNvSpPr/>
          <p:nvPr/>
        </p:nvSpPr>
        <p:spPr>
          <a:xfrm>
            <a:off x="4654550" y="249238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coat.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C:\Users\Administrator\Desktop\QQ图片20141024121154.jpgQQ图片20141024121154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7388" y="1595438"/>
            <a:ext cx="3856037" cy="4451350"/>
          </a:xfrm>
        </p:spPr>
      </p:pic>
      <p:sp>
        <p:nvSpPr>
          <p:cNvPr id="16387" name="AutoShape 3"/>
          <p:cNvSpPr/>
          <p:nvPr/>
        </p:nvSpPr>
        <p:spPr>
          <a:xfrm>
            <a:off x="4654550" y="249238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winter hat.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C:\Users\Administrator\Desktop\6599280884540004973.jpg6599280884540004973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85738" y="1403350"/>
            <a:ext cx="4659312" cy="4657725"/>
          </a:xfrm>
        </p:spPr>
      </p:pic>
      <p:sp>
        <p:nvSpPr>
          <p:cNvPr id="17411" name="AutoShape 3"/>
          <p:cNvSpPr/>
          <p:nvPr/>
        </p:nvSpPr>
        <p:spPr>
          <a:xfrm>
            <a:off x="5040313" y="414338"/>
            <a:ext cx="3892550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gloves.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C:\Users\Administrator\Desktop\QQ图片20141024131841.jpgQQ图片20141024131841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82575" y="842963"/>
            <a:ext cx="5059363" cy="5133975"/>
          </a:xfrm>
        </p:spPr>
      </p:pic>
      <p:sp>
        <p:nvSpPr>
          <p:cNvPr id="18435" name="AutoShape 3"/>
          <p:cNvSpPr/>
          <p:nvPr/>
        </p:nvSpPr>
        <p:spPr>
          <a:xfrm>
            <a:off x="4654550" y="249238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taking off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scarf.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988" y="428625"/>
            <a:ext cx="6323012" cy="457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AutoShape 3"/>
          <p:cNvSpPr/>
          <p:nvPr/>
        </p:nvSpPr>
        <p:spPr>
          <a:xfrm>
            <a:off x="2082800" y="5002213"/>
            <a:ext cx="3600450" cy="1563687"/>
          </a:xfrm>
          <a:prstGeom prst="wedgeEllipseCallout">
            <a:avLst>
              <a:gd name="adj1" fmla="val -42662"/>
              <a:gd name="adj2" fmla="val -105338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Let's practice!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5683250" y="428625"/>
            <a:ext cx="3344863" cy="70167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I'm ...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wash face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" y="225425"/>
            <a:ext cx="4238625" cy="317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" descr="eat breakfast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275" y="1500188"/>
            <a:ext cx="4418013" cy="3313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watch TV (19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0" y="3205163"/>
            <a:ext cx="4737100" cy="355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Homework</a:t>
            </a:r>
            <a:endParaRPr lang="zh-CN" altLang="en-US" dirty="0"/>
          </a:p>
        </p:txBody>
      </p:sp>
      <p:sp>
        <p:nvSpPr>
          <p:cNvPr id="20483" name="Rectangle 3"/>
          <p:cNvSpPr>
            <a:spLocks noGrp="1"/>
          </p:cNvSpPr>
          <p:nvPr>
            <p:ph idx="1"/>
          </p:nvPr>
        </p:nvSpPr>
        <p:spPr>
          <a:xfrm>
            <a:off x="206375" y="1795463"/>
            <a:ext cx="6135688" cy="2430462"/>
          </a:xfrm>
          <a:solidFill>
            <a:srgbClr val="00FF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4400" dirty="0"/>
              <a:t>1. 学习新单词。</a:t>
            </a:r>
            <a:endParaRPr lang="zh-CN" altLang="en-US" sz="4400" dirty="0"/>
          </a:p>
          <a:p>
            <a:pPr eaLnBrk="1" hangingPunct="1"/>
            <a:r>
              <a:rPr lang="zh-CN" altLang="en-US" sz="4400" dirty="0"/>
              <a:t>2. 用现在进行时造句。</a:t>
            </a:r>
            <a:endParaRPr lang="zh-CN" altLang="en-US" sz="4400" dirty="0"/>
          </a:p>
          <a:p>
            <a:pPr eaLnBrk="1" hangingPunct="1">
              <a:buNone/>
            </a:pPr>
            <a:r>
              <a:rPr lang="zh-CN" altLang="en-US" sz="4400" dirty="0"/>
              <a:t>如：I'm ...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287" y="0"/>
            <a:ext cx="91932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AutoShape 3"/>
          <p:cNvSpPr/>
          <p:nvPr/>
        </p:nvSpPr>
        <p:spPr>
          <a:xfrm>
            <a:off x="4514850" y="2409825"/>
            <a:ext cx="3600450" cy="1563688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600" dirty="0">
                <a:latin typeface="Arial" panose="020B0604020202020204" pitchFamily="34" charset="0"/>
              </a:rPr>
              <a:t>Snow! </a:t>
            </a:r>
            <a:endParaRPr lang="zh-CN" altLang="zh-CN" sz="36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600" dirty="0">
                <a:latin typeface="Arial" panose="020B0604020202020204" pitchFamily="34" charset="0"/>
              </a:rPr>
              <a:t>It</a:t>
            </a:r>
            <a:r>
              <a:rPr lang="en-US" altLang="zh-CN" sz="3600" dirty="0">
                <a:latin typeface="Arial" panose="020B0604020202020204" pitchFamily="34" charset="0"/>
              </a:rPr>
              <a:t>’</a:t>
            </a:r>
            <a:r>
              <a:rPr lang="zh-CN" altLang="zh-CN" sz="3600" dirty="0">
                <a:latin typeface="Arial" panose="020B0604020202020204" pitchFamily="34" charset="0"/>
              </a:rPr>
              <a:t>s Winter!</a:t>
            </a:r>
            <a:endParaRPr lang="zh-CN" altLang="zh-CN" sz="3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2"/>
          <p:cNvSpPr/>
          <p:nvPr/>
        </p:nvSpPr>
        <p:spPr>
          <a:xfrm>
            <a:off x="873125" y="1082675"/>
            <a:ext cx="6280150" cy="36480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2130425"/>
            <a:ext cx="6323013" cy="457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AutoShape 3"/>
          <p:cNvSpPr/>
          <p:nvPr/>
        </p:nvSpPr>
        <p:spPr>
          <a:xfrm>
            <a:off x="4678363" y="874713"/>
            <a:ext cx="3600450" cy="1563687"/>
          </a:xfrm>
          <a:prstGeom prst="wedgeEllipseCallout">
            <a:avLst>
              <a:gd name="adj1" fmla="val -48907"/>
              <a:gd name="adj2" fmla="val 102176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Put on your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winter clothes!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323850" y="523875"/>
            <a:ext cx="3692525" cy="70167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Winter clothes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scarf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11313"/>
            <a:ext cx="5942013" cy="4456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WordArt 3"/>
          <p:cNvSpPr/>
          <p:nvPr/>
        </p:nvSpPr>
        <p:spPr>
          <a:xfrm>
            <a:off x="6462713" y="600075"/>
            <a:ext cx="2173287" cy="177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scarf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WordArt 2"/>
          <p:cNvSpPr/>
          <p:nvPr/>
        </p:nvSpPr>
        <p:spPr>
          <a:xfrm>
            <a:off x="6462713" y="600075"/>
            <a:ext cx="2173287" cy="177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coat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7" name="Picture 3" descr="coat (1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" y="1606550"/>
            <a:ext cx="5994400" cy="4497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WordArt 2"/>
          <p:cNvSpPr/>
          <p:nvPr/>
        </p:nvSpPr>
        <p:spPr>
          <a:xfrm>
            <a:off x="6462713" y="601663"/>
            <a:ext cx="2405062" cy="1941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gloves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71" name="Picture 3" descr="gloves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" y="1130300"/>
            <a:ext cx="5959475" cy="447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2"/>
          <p:cNvSpPr/>
          <p:nvPr/>
        </p:nvSpPr>
        <p:spPr>
          <a:xfrm>
            <a:off x="6462713" y="601663"/>
            <a:ext cx="2405062" cy="1941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winter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hat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5" name="Picture 3" descr="C:\Users\Administrator\Desktop\95cf74d8b307ebb1c7df6559cbb8_750_600.jpg95cf74d8b307ebb1c7df6559cbb8_750_6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663" y="1130300"/>
            <a:ext cx="5945187" cy="4756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263525"/>
            <a:ext cx="6323013" cy="457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AutoShape 3"/>
          <p:cNvSpPr/>
          <p:nvPr/>
        </p:nvSpPr>
        <p:spPr>
          <a:xfrm>
            <a:off x="2082800" y="5002213"/>
            <a:ext cx="3600450" cy="1563687"/>
          </a:xfrm>
          <a:prstGeom prst="wedgeEllipseCallout">
            <a:avLst>
              <a:gd name="adj1" fmla="val -42662"/>
              <a:gd name="adj2" fmla="val -105338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Learn to say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C:\Users\Administrator\Desktop\QQ图片20141023222420.jpgQQ图片20141023222420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3675" y="290513"/>
            <a:ext cx="3090863" cy="4478337"/>
          </a:xfrm>
        </p:spPr>
      </p:pic>
      <p:sp>
        <p:nvSpPr>
          <p:cNvPr id="11267" name="AutoShape 3"/>
          <p:cNvSpPr/>
          <p:nvPr/>
        </p:nvSpPr>
        <p:spPr>
          <a:xfrm>
            <a:off x="4486275" y="290513"/>
            <a:ext cx="4090988" cy="2119312"/>
          </a:xfrm>
          <a:prstGeom prst="wedgeEllipseCallout">
            <a:avLst>
              <a:gd name="adj1" fmla="val -67644"/>
              <a:gd name="adj2" fmla="val 455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I'm putting on </a:t>
            </a:r>
            <a:endParaRPr lang="zh-CN" altLang="en-US" sz="40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4000" dirty="0">
                <a:latin typeface="Arial" panose="020B0604020202020204" pitchFamily="34" charset="0"/>
              </a:rPr>
              <a:t>my gloves.</a:t>
            </a:r>
            <a:endParaRPr lang="zh-CN" altLang="en-US" sz="4000" dirty="0">
              <a:latin typeface="Arial" panose="020B0604020202020204" pitchFamily="34" charset="0"/>
            </a:endParaRPr>
          </a:p>
        </p:txBody>
      </p:sp>
      <p:pic>
        <p:nvPicPr>
          <p:cNvPr id="11268" name="Picture 4" descr="C:\Users\Administrator\Desktop\4f870864bea51f46fa2e0e202b62_801_1200.jpg4f870864bea51f46fa2e0e202b62_801_1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400" y="3292475"/>
            <a:ext cx="2160588" cy="3236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81 0.028981 L -0.150625 -0.11388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0" y="-6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443</Words>
  <Application>WPS 演示</Application>
  <PresentationFormat>全屏显示(4:3)</PresentationFormat>
  <Paragraphs>62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7</cp:revision>
  <dcterms:created xsi:type="dcterms:W3CDTF">2013-01-25T01:44:00Z</dcterms:created>
  <dcterms:modified xsi:type="dcterms:W3CDTF">2023-09-30T12:00:35Z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92B7228DD7704ED5A29FB338057D22BF_13</vt:lpwstr>
  </property>
</Properties>
</file>