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228600" y="457200"/>
            <a:ext cx="8534400" cy="685800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Unit 1 Lesson 3 How Are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Text Box 3"/>
          <p:cNvSpPr txBox="1"/>
          <p:nvPr/>
        </p:nvSpPr>
        <p:spPr>
          <a:xfrm>
            <a:off x="533400" y="1676400"/>
            <a:ext cx="16002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676400" y="2590800"/>
            <a:ext cx="1066800" cy="579438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book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053" name="Picture 5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2362200"/>
            <a:ext cx="15240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 Box 6"/>
          <p:cNvSpPr txBox="1"/>
          <p:nvPr/>
        </p:nvSpPr>
        <p:spPr>
          <a:xfrm>
            <a:off x="1676400" y="4114800"/>
            <a:ext cx="10668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desk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055" name="Picture 7" descr="桌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962400"/>
            <a:ext cx="9144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Text Box 8"/>
          <p:cNvSpPr txBox="1"/>
          <p:nvPr/>
        </p:nvSpPr>
        <p:spPr>
          <a:xfrm>
            <a:off x="6705600" y="2590800"/>
            <a:ext cx="15240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书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57" name="Text Box 9"/>
          <p:cNvSpPr txBox="1"/>
          <p:nvPr/>
        </p:nvSpPr>
        <p:spPr>
          <a:xfrm>
            <a:off x="6858000" y="3886200"/>
            <a:ext cx="1524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桌子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1905000"/>
            <a:ext cx="129540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1447800" y="2514600"/>
            <a:ext cx="10668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chair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1447800" y="4267200"/>
            <a:ext cx="13716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school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077" name="Picture 5" descr="学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810000"/>
            <a:ext cx="25146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6"/>
          <p:cNvSpPr txBox="1"/>
          <p:nvPr/>
        </p:nvSpPr>
        <p:spPr>
          <a:xfrm>
            <a:off x="6096000" y="2362200"/>
            <a:ext cx="16764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椅子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6019800" y="4343400"/>
            <a:ext cx="16764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学校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2514600" y="2362200"/>
            <a:ext cx="5562600" cy="1066800"/>
          </a:xfrm>
          <a:solidFill>
            <a:srgbClr val="FF99CC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A: Hello! My name is Li Ming.</a:t>
            </a:r>
            <a:r>
              <a:rPr lang="en-US" altLang="zh-CN" sz="4000" dirty="0"/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How are you?</a:t>
            </a:r>
            <a:r>
              <a:rPr lang="en-US" altLang="zh-CN" sz="4000" dirty="0"/>
              <a:t>  </a:t>
            </a:r>
            <a:endParaRPr lang="en-US" altLang="zh-CN" sz="4000" dirty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2362200" y="4495800"/>
            <a:ext cx="4648200" cy="685800"/>
          </a:xfrm>
          <a:solidFill>
            <a:srgbClr val="969696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B: I’m fine. Thank you!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100" name="Picture 4" descr="李明"/>
          <p:cNvPicPr>
            <a:picLocks noChangeAspect="1"/>
          </p:cNvPicPr>
          <p:nvPr/>
        </p:nvPicPr>
        <p:blipFill>
          <a:blip r:embed="rId1"/>
          <a:srcRect b="25555"/>
          <a:stretch>
            <a:fillRect/>
          </a:stretch>
        </p:blipFill>
        <p:spPr>
          <a:xfrm>
            <a:off x="457200" y="1676400"/>
            <a:ext cx="20002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珍妮"/>
          <p:cNvPicPr>
            <a:picLocks noChangeAspect="1"/>
          </p:cNvPicPr>
          <p:nvPr/>
        </p:nvPicPr>
        <p:blipFill>
          <a:blip r:embed="rId2"/>
          <a:srcRect l="7793" b="6667"/>
          <a:stretch>
            <a:fillRect/>
          </a:stretch>
        </p:blipFill>
        <p:spPr>
          <a:xfrm>
            <a:off x="762000" y="3962400"/>
            <a:ext cx="14478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Text Box 6"/>
          <p:cNvSpPr txBox="1"/>
          <p:nvPr/>
        </p:nvSpPr>
        <p:spPr>
          <a:xfrm>
            <a:off x="381000" y="381000"/>
            <a:ext cx="441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Li Ming</a:t>
            </a:r>
            <a:r>
              <a:rPr lang="en-US" altLang="zh-CN" sz="3200" dirty="0">
                <a:latin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</a:rPr>
              <a:t>和</a:t>
            </a:r>
            <a:r>
              <a:rPr lang="en-US" altLang="zh-CN" sz="3200" dirty="0">
                <a:latin typeface="Times New Roman" panose="02020603050405020304" pitchFamily="18" charset="0"/>
              </a:rPr>
              <a:t>Jenny</a:t>
            </a:r>
            <a:r>
              <a:rPr lang="zh-CN" altLang="en-US" sz="3200" dirty="0">
                <a:latin typeface="宋体" panose="02010600030101010101" pitchFamily="2" charset="-122"/>
              </a:rPr>
              <a:t>在聊天。他们在说什么呢？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152400" y="609600"/>
            <a:ext cx="4343400" cy="51911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Lesson 3 How are you</a:t>
            </a:r>
            <a:r>
              <a:rPr lang="zh-CN" altLang="en-US" sz="2800" dirty="0">
                <a:latin typeface="Arial" panose="020B0604020202020204" pitchFamily="34" charset="0"/>
              </a:rPr>
              <a:t>？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533400" y="1676400"/>
            <a:ext cx="3657600" cy="19526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How are you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你好吗？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3429000" y="4114800"/>
            <a:ext cx="4267200" cy="131127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I’m fine. Thank you!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我很好。谢谢！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边框大全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95288" y="620713"/>
            <a:ext cx="8424862" cy="5616575"/>
          </a:xfrm>
        </p:spPr>
      </p:pic>
      <p:sp>
        <p:nvSpPr>
          <p:cNvPr id="6147" name="Text Box 3"/>
          <p:cNvSpPr txBox="1"/>
          <p:nvPr/>
        </p:nvSpPr>
        <p:spPr>
          <a:xfrm>
            <a:off x="3635375" y="1916113"/>
            <a:ext cx="2881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3492500" y="1628775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Tw Cen MT" panose="020B0602020104020603" pitchFamily="2" charset="0"/>
              </a:rPr>
              <a:t>Hello, How are you</a:t>
            </a:r>
            <a:endParaRPr lang="en-US" altLang="zh-CN" sz="3200" dirty="0">
              <a:solidFill>
                <a:schemeClr val="accent2"/>
              </a:solidFill>
              <a:latin typeface="Tw Cen MT" panose="020B0602020104020603" pitchFamily="2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2771775" y="2565400"/>
            <a:ext cx="4824413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</a:rPr>
              <a:t>Hello !Hello! How are you? Hello !Hello! How are you? </a:t>
            </a:r>
            <a:endParaRPr lang="en-US" altLang="zh-CN" sz="3600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 dirty="0">
                <a:solidFill>
                  <a:srgbClr val="CC3300"/>
                </a:solidFill>
                <a:latin typeface="Times New Roman" panose="02020603050405020304" pitchFamily="18" charset="0"/>
              </a:rPr>
              <a:t>I’m fine ,thank you. I’m fine, thank you.</a:t>
            </a:r>
            <a:endParaRPr lang="en-US" altLang="zh-CN" sz="3600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en-US" altLang="zh-CN" sz="3600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WPS 演示</Application>
  <PresentationFormat>全屏显示(4:3)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Tw Cen MT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3 How Are You?</vt:lpstr>
      <vt:lpstr>PowerPoint 演示文稿</vt:lpstr>
      <vt:lpstr>A: Hello! My name is Li Ming. How are you? 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6</cp:revision>
  <dcterms:created xsi:type="dcterms:W3CDTF">2023-09-30T08:36:00Z</dcterms:created>
  <dcterms:modified xsi:type="dcterms:W3CDTF">2023-09-30T15:45:22Z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0EF6F37FAC234BADBD8C9DD0CC64785B_13</vt:lpwstr>
  </property>
  <property fmtid="{D5CDD505-2E9C-101B-9397-08002B2CF9AE}" pid="4" name="KSOProductBuildVer">
    <vt:lpwstr>2052-12.1.0.15374</vt:lpwstr>
  </property>
</Properties>
</file>