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60" r:id="rId7"/>
    <p:sldId id="259" r:id="rId8"/>
    <p:sldId id="261" r:id="rId9"/>
    <p:sldId id="263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7169"/>
          <p:cNvGrpSpPr/>
          <p:nvPr/>
        </p:nvGrpSpPr>
        <p:grpSpPr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7171" name="矩形 7170"/>
            <p:cNvSpPr/>
            <p:nvPr/>
          </p:nvSpPr>
          <p:spPr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72" name="圆角矩形 7171"/>
            <p:cNvSpPr/>
            <p:nvPr/>
          </p:nvSpPr>
          <p:spPr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173" name="组合 7172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174" name="圆角矩形 7173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5" name="流程图: 延期 7174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176" name="副标题 7175"/>
          <p:cNvSpPr>
            <a:spLocks noGrp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0" lvl="0" indent="0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  <a:lvl2pPr marL="457200" lvl="1" indent="0" algn="ctr">
              <a:buClr>
                <a:schemeClr val="tx1"/>
              </a:buClr>
              <a:buSzPct val="75000"/>
              <a:buFontTx/>
              <a:buNone/>
              <a:defRPr>
                <a:solidFill>
                  <a:schemeClr val="tx2"/>
                </a:solidFill>
              </a:defRPr>
            </a:lvl2pPr>
            <a:lvl3pPr marL="914400" lvl="2" indent="0" algn="ctr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3pPr>
            <a:lvl4pPr marL="1371600" lvl="3" indent="0" algn="ctr">
              <a:buClr>
                <a:schemeClr val="tx1"/>
              </a:buClr>
              <a:buSzPct val="80000"/>
              <a:buFontTx/>
              <a:buNone/>
              <a:defRPr>
                <a:solidFill>
                  <a:schemeClr val="tx2"/>
                </a:solidFill>
              </a:defRPr>
            </a:lvl4pPr>
            <a:lvl5pPr marL="1828800" lvl="4" indent="0" algn="ctr">
              <a:buClr>
                <a:schemeClr val="tx1"/>
              </a:buClr>
              <a:buSzPct val="6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7177" name="日期占位符 7176"/>
          <p:cNvSpPr>
            <a:spLocks noGrp="1"/>
          </p:cNvSpPr>
          <p:nvPr>
            <p:ph type="dt" sz="quarter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8" name="页脚占位符 7177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9" name="灯片编号占位符 7178"/>
          <p:cNvSpPr>
            <a:spLocks noGrp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l">
              <a:defRPr sz="2600" b="1">
                <a:solidFill>
                  <a:schemeClr val="bg1"/>
                </a:solidFill>
              </a:defRPr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80" name="标题 7179"/>
          <p:cNvSpPr>
            <a:spLocks noGrp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txBody>
          <a:bodyPr anchor="ctr" anchorCtr="0"/>
          <a:lstStyle>
            <a:lvl1pPr lvl="0" algn="ctr">
              <a:buClrTx/>
              <a:buSzTx/>
              <a:buFontTx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828748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1643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6147" name="组合 6146"/>
            <p:cNvGrpSpPr/>
            <p:nvPr userDrawn="1"/>
          </p:nvGrpSpPr>
          <p:grpSpPr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6148" name="矩形 6147"/>
              <p:cNvSpPr/>
              <p:nvPr userDrawn="1"/>
            </p:nvSpPr>
            <p:spPr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49" name="任意多边形 6148"/>
              <p:cNvSpPr/>
              <p:nvPr userDrawn="1"/>
            </p:nvSpPr>
            <p:spPr>
              <a:xfrm>
                <a:off x="288" y="0"/>
                <a:ext cx="1728" cy="735"/>
              </a:xfrm>
              <a:custGeom>
                <a:avLst/>
                <a:gdLst/>
                <a:ahLst/>
                <a:cxnLst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150" name="组合 6149"/>
            <p:cNvGrpSpPr/>
            <p:nvPr/>
          </p:nvGrpSpPr>
          <p:grpSpPr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6151" name="圆角矩形 6150"/>
              <p:cNvSpPr/>
              <p:nvPr/>
            </p:nvSpPr>
            <p:spPr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2" name="流程图: 延期 6151"/>
              <p:cNvSpPr/>
              <p:nvPr/>
            </p:nvSpPr>
            <p:spPr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6153" name="标题 6152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54" name="文本占位符 6153"/>
          <p:cNvSpPr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155" name="日期占位符 6154"/>
          <p:cNvSpPr>
            <a:spLocks noGrp="1"/>
          </p:cNvSpPr>
          <p:nvPr>
            <p:ph type="dt" sz="half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6" name="页脚占位符 6155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7" name="灯片编号占位符 6156"/>
          <p:cNvSpPr>
            <a:spLocks noGrp="1"/>
          </p:cNvSpPr>
          <p:nvPr>
            <p:ph type="sldNum" sz="quarter" idx="4"/>
          </p:nvPr>
        </p:nvSpPr>
        <p:spPr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algn="l">
              <a:defRPr sz="2600" b="1">
                <a:solidFill>
                  <a:schemeClr val="bg1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Tx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Tx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GIF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ctrTitle"/>
          </p:nvPr>
        </p:nvSpPr>
        <p:spPr/>
        <p:txBody>
          <a:bodyPr anchor="ctr" anchorCtr="0"/>
          <a:p>
            <a:pPr defTabSz="914400">
              <a:buSzTx/>
              <a:buFontTx/>
              <a:buNone/>
            </a:pP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Lesson 4   Making Dinner</a:t>
            </a:r>
            <a:endParaRPr lang="en-US" altLang="zh-CN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What time is it now?</a:t>
            </a:r>
            <a:endParaRPr lang="en-US" altLang="zh-CN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endParaRPr dirty="0"/>
          </a:p>
        </p:txBody>
      </p:sp>
      <p:sp>
        <p:nvSpPr>
          <p:cNvPr id="9220" name="太阳形 9219"/>
          <p:cNvSpPr/>
          <p:nvPr/>
        </p:nvSpPr>
        <p:spPr>
          <a:xfrm>
            <a:off x="2133600" y="2514600"/>
            <a:ext cx="4343400" cy="350520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21" name="直接连接符 9220"/>
          <p:cNvSpPr/>
          <p:nvPr/>
        </p:nvSpPr>
        <p:spPr>
          <a:xfrm>
            <a:off x="4267200" y="4267200"/>
            <a:ext cx="0" cy="8382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22" name="直接连接符 9221"/>
          <p:cNvSpPr/>
          <p:nvPr/>
        </p:nvSpPr>
        <p:spPr>
          <a:xfrm flipH="1">
            <a:off x="4114800" y="4267200"/>
            <a:ext cx="152400" cy="6858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 sz="3200" err="1"/>
              <a:t>Mrs</a:t>
            </a:r>
            <a:r>
              <a:rPr lang="en-US" altLang="zh-CN" sz="3200"/>
              <a:t> Smiths is going to </a:t>
            </a:r>
            <a:r>
              <a:rPr lang="en-US" altLang="zh-CN" sz="3200">
                <a:solidFill>
                  <a:srgbClr val="FF0000"/>
                </a:solidFill>
              </a:rPr>
              <a:t>make</a:t>
            </a:r>
            <a:r>
              <a:rPr lang="en-US" altLang="zh-CN" sz="3200"/>
              <a:t> dinner.</a:t>
            </a:r>
            <a:endParaRPr lang="en-US" altLang="zh-CN" sz="320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Her hands are </a:t>
            </a:r>
            <a:r>
              <a:rPr lang="en-US" altLang="zh-CN">
                <a:solidFill>
                  <a:srgbClr val="FF0000"/>
                </a:solidFill>
              </a:rPr>
              <a:t>dirty</a:t>
            </a:r>
            <a:r>
              <a:rPr lang="en-US" altLang="zh-CN"/>
              <a:t>.</a:t>
            </a: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r>
              <a:rPr lang="en-US" altLang="zh-CN"/>
              <a:t>She is </a:t>
            </a:r>
            <a:r>
              <a:rPr lang="en-US" altLang="zh-CN">
                <a:solidFill>
                  <a:srgbClr val="FF0000"/>
                </a:solidFill>
              </a:rPr>
              <a:t>washing</a:t>
            </a:r>
            <a:r>
              <a:rPr lang="en-US" altLang="zh-CN"/>
              <a:t> her hands.</a:t>
            </a:r>
            <a:endParaRPr lang="en-US" altLang="zh-CN"/>
          </a:p>
        </p:txBody>
      </p:sp>
      <p:pic>
        <p:nvPicPr>
          <p:cNvPr id="10244" name="图片 10243" descr="z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0" y="2362200"/>
            <a:ext cx="35052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0244" descr="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3886200"/>
            <a:ext cx="3505200" cy="223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 sz="3200"/>
              <a:t>Let’s help my mother make dinner.</a:t>
            </a:r>
            <a:br>
              <a:rPr lang="en-US" altLang="zh-CN" sz="3200"/>
            </a:br>
            <a:r>
              <a:rPr lang="en-US" altLang="zh-CN" sz="3200"/>
              <a:t>She needs some vegetables.</a:t>
            </a:r>
            <a:endParaRPr lang="en-US" altLang="zh-CN" sz="320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endParaRPr dirty="0"/>
          </a:p>
        </p:txBody>
      </p:sp>
      <p:pic>
        <p:nvPicPr>
          <p:cNvPr id="12294" name="图片 12293" descr="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362200"/>
            <a:ext cx="3810000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12295" descr="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2362200"/>
            <a:ext cx="3886200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图片 12296" descr="c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6400" y="4343400"/>
            <a:ext cx="12954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图片 12297" descr="p"/>
          <p:cNvPicPr>
            <a:picLocks noChangeAspect="1"/>
          </p:cNvPicPr>
          <p:nvPr/>
        </p:nvPicPr>
        <p:blipFill>
          <a:blip r:embed="rId4">
            <a:clrChange>
              <a:clrFrom>
                <a:srgbClr val="F2F1F6"/>
              </a:clrFrom>
              <a:clrTo>
                <a:srgbClr val="F2F1F6">
                  <a:alpha val="0"/>
                </a:srgbClr>
              </a:clrTo>
            </a:clrChange>
          </a:blip>
          <a:srcRect t="17647"/>
          <a:stretch>
            <a:fillRect/>
          </a:stretch>
        </p:blipFill>
        <p:spPr>
          <a:xfrm>
            <a:off x="5638800" y="3124200"/>
            <a:ext cx="9144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9" name="椭圆形标注 12298"/>
          <p:cNvSpPr/>
          <p:nvPr/>
        </p:nvSpPr>
        <p:spPr>
          <a:xfrm>
            <a:off x="3505200" y="2895600"/>
            <a:ext cx="1905000" cy="990600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>
                <a:latin typeface="Arial" panose="020B0604020202020204" pitchFamily="34" charset="0"/>
              </a:rPr>
              <a:t>tomato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300" name="椭圆形标注 12299"/>
          <p:cNvSpPr/>
          <p:nvPr/>
        </p:nvSpPr>
        <p:spPr>
          <a:xfrm>
            <a:off x="6629400" y="2971800"/>
            <a:ext cx="1524000" cy="533400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>
                <a:latin typeface="Arial" panose="020B0604020202020204" pitchFamily="34" charset="0"/>
              </a:rPr>
              <a:t>potato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2301" name="椭圆形标注 12300"/>
          <p:cNvSpPr/>
          <p:nvPr/>
        </p:nvSpPr>
        <p:spPr>
          <a:xfrm>
            <a:off x="6553200" y="3962400"/>
            <a:ext cx="1371600" cy="533400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>
                <a:latin typeface="Arial" panose="020B0604020202020204" pitchFamily="34" charset="0"/>
              </a:rPr>
              <a:t>carrot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May I help you?  Sure!</a:t>
            </a:r>
            <a:endParaRPr lang="en-US" altLang="zh-CN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>
                <a:solidFill>
                  <a:srgbClr val="FF0000"/>
                </a:solidFill>
              </a:rPr>
              <a:t>Wash the dishes</a:t>
            </a:r>
            <a:r>
              <a:rPr lang="en-US" altLang="zh-CN"/>
              <a:t>                   </a:t>
            </a:r>
            <a:r>
              <a:rPr lang="en-US" altLang="zh-CN">
                <a:solidFill>
                  <a:srgbClr val="FF0000"/>
                </a:solidFill>
              </a:rPr>
              <a:t>dry the dishes</a:t>
            </a:r>
            <a:endParaRPr lang="en-US" altLang="zh-CN">
              <a:solidFill>
                <a:srgbClr val="FF0000"/>
              </a:solidFill>
            </a:endParaRPr>
          </a:p>
        </p:txBody>
      </p:sp>
      <p:pic>
        <p:nvPicPr>
          <p:cNvPr id="11268" name="图片 11267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3429000"/>
            <a:ext cx="4295775" cy="2657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1268" descr="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3429000"/>
            <a:ext cx="3352800" cy="266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Now the dishes are </a:t>
            </a:r>
            <a:r>
              <a:rPr lang="en-US" altLang="zh-CN">
                <a:solidFill>
                  <a:srgbClr val="FF0000"/>
                </a:solidFill>
              </a:rPr>
              <a:t>clean</a:t>
            </a:r>
            <a:r>
              <a:rPr lang="en-US" altLang="zh-CN"/>
              <a:t> and </a:t>
            </a:r>
            <a:r>
              <a:rPr lang="en-US" altLang="zh-CN">
                <a:solidFill>
                  <a:srgbClr val="FF0000"/>
                </a:solidFill>
              </a:rPr>
              <a:t>dry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endParaRPr dirty="0"/>
          </a:p>
        </p:txBody>
      </p:sp>
      <p:pic>
        <p:nvPicPr>
          <p:cNvPr id="13316" name="图片 13315" descr="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362200"/>
            <a:ext cx="7696200" cy="449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Capsules">
  <a:themeElements>
    <a:clrScheme name="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7"/>
      </a:accent4>
      <a:accent5>
        <a:srgbClr val="ADE2E2"/>
      </a:accent5>
      <a:accent6>
        <a:srgbClr val="89B789"/>
      </a:accent6>
      <a:hlink>
        <a:srgbClr val="003366"/>
      </a:hlink>
      <a:folHlink>
        <a:srgbClr val="CC99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7"/>
        </a:accent4>
        <a:accent5>
          <a:srgbClr val="ADE2E2"/>
        </a:accent5>
        <a:accent6>
          <a:srgbClr val="89B789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9B7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FFFFFF"/>
        </a:dk2>
        <a:lt2>
          <a:srgbClr val="006699"/>
        </a:lt2>
        <a:accent1>
          <a:srgbClr val="33CCCC"/>
        </a:accent1>
        <a:accent2>
          <a:srgbClr val="006699"/>
        </a:accent2>
        <a:accent3>
          <a:srgbClr val="B9CAFF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99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5B75B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99"/>
        </a:lt1>
        <a:dk2>
          <a:srgbClr val="FFFFEB"/>
        </a:dk2>
        <a:lt2>
          <a:srgbClr val="000066"/>
        </a:lt2>
        <a:accent1>
          <a:srgbClr val="99CCFF"/>
        </a:accent1>
        <a:accent2>
          <a:srgbClr val="9999FF"/>
        </a:accent2>
        <a:accent3>
          <a:srgbClr val="ADB9CA"/>
        </a:accent3>
        <a:accent4>
          <a:srgbClr val="DCDCDC"/>
        </a:accent4>
        <a:accent5>
          <a:srgbClr val="CAE2FF"/>
        </a:accent5>
        <a:accent6>
          <a:srgbClr val="8989E5"/>
        </a:accent6>
        <a:hlink>
          <a:srgbClr val="CCCCFF"/>
        </a:hlink>
        <a:folHlink>
          <a:srgbClr val="C68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808000"/>
        </a:lt2>
        <a:accent1>
          <a:srgbClr val="FFCC66"/>
        </a:accent1>
        <a:accent2>
          <a:srgbClr val="00ACA8"/>
        </a:accent2>
        <a:accent3>
          <a:srgbClr val="AAB9B9"/>
        </a:accent3>
        <a:accent4>
          <a:srgbClr val="DCDCDC"/>
        </a:accent4>
        <a:accent5>
          <a:srgbClr val="FFE2B9"/>
        </a:accent5>
        <a:accent6>
          <a:srgbClr val="009A96"/>
        </a:accent6>
        <a:hlink>
          <a:srgbClr val="CCCC00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0033"/>
        </a:lt1>
        <a:dk2>
          <a:srgbClr val="FFFFFF"/>
        </a:dk2>
        <a:lt2>
          <a:srgbClr val="FFFFCC"/>
        </a:lt2>
        <a:accent1>
          <a:srgbClr val="FF9900"/>
        </a:accent1>
        <a:accent2>
          <a:srgbClr val="CC3300"/>
        </a:accent2>
        <a:accent3>
          <a:srgbClr val="B9AAAD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FFCC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FF0000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CDCDC"/>
        </a:accent4>
        <a:accent5>
          <a:srgbClr val="FFE2AA"/>
        </a:accent5>
        <a:accent6>
          <a:srgbClr val="B72D00"/>
        </a:accent6>
        <a:hlink>
          <a:srgbClr val="FF66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0</TotalTime>
  <Words>347</Words>
  <Application>WPS 演示</Application>
  <PresentationFormat>在屏幕上显示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Capsules</vt:lpstr>
      <vt:lpstr>自定义设计方案</vt:lpstr>
      <vt:lpstr>Lesson 4   Making Dinner</vt:lpstr>
      <vt:lpstr>What time is it now?</vt:lpstr>
      <vt:lpstr>Mrs Smiths is going to make dinner.</vt:lpstr>
      <vt:lpstr>Let’s help my mother make dinner. She needs some vegetables.</vt:lpstr>
      <vt:lpstr>May I help you?  Sure!</vt:lpstr>
      <vt:lpstr>Now the dishes are clean and dry.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17</cp:revision>
  <dcterms:created xsi:type="dcterms:W3CDTF">2014-09-09T00:21:00Z</dcterms:created>
  <dcterms:modified xsi:type="dcterms:W3CDTF">2023-09-30T11:49:10Z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4D068E03FE664D88983AB8C52B1F0430_13</vt:lpwstr>
  </property>
  <property fmtid="{D5CDD505-2E9C-101B-9397-08002B2CF9AE}" pid="4" name="KSOProductBuildVer">
    <vt:lpwstr>2052-12.1.0.15374</vt:lpwstr>
  </property>
</Properties>
</file>