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56" r:id="rId5"/>
    <p:sldId id="261" r:id="rId6"/>
    <p:sldId id="257" r:id="rId7"/>
    <p:sldId id="258" r:id="rId8"/>
    <p:sldId id="265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0" y="304800"/>
            <a:ext cx="5257800" cy="731838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Unit 1 Lesson 4</a:t>
            </a:r>
            <a:r>
              <a:rPr lang="en-US" altLang="zh-CN" sz="40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Number1~5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idx="1"/>
          </p:nvPr>
        </p:nvSpPr>
        <p:spPr>
          <a:xfrm>
            <a:off x="1676400" y="1981200"/>
            <a:ext cx="2514600" cy="5334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How many?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2" name="Text Box 4"/>
          <p:cNvSpPr txBox="1"/>
          <p:nvPr/>
        </p:nvSpPr>
        <p:spPr>
          <a:xfrm>
            <a:off x="1752600" y="2895600"/>
            <a:ext cx="22860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多少个？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1752600" cy="4572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新句型</a:t>
            </a:r>
            <a:endParaRPr lang="zh-CN" altLang="en-US" sz="3200" dirty="0"/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2362200" y="1981200"/>
            <a:ext cx="3429000" cy="457200"/>
          </a:xfrm>
          <a:solidFill>
            <a:srgbClr val="33996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7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9718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9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10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11"/>
          <p:cNvSpPr txBox="1"/>
          <p:nvPr/>
        </p:nvSpPr>
        <p:spPr>
          <a:xfrm>
            <a:off x="2667000" y="4953000"/>
            <a:ext cx="23622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Three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</a:rPr>
              <a:t>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1752600" cy="4572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新句型</a:t>
            </a:r>
            <a:endParaRPr lang="zh-CN" altLang="en-US" sz="3200" dirty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2133600" y="1981200"/>
            <a:ext cx="3657600" cy="457200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4100" name="Picture 4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8194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1828800" y="47244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____________.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2133600" y="4724400"/>
            <a:ext cx="2024063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Four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5" name="Picture 9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47800"/>
            <a:ext cx="82867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5" descr="椅子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1200" y="1447800"/>
            <a:ext cx="828675" cy="1504950"/>
          </a:xfrm>
        </p:spPr>
      </p:pic>
      <p:sp>
        <p:nvSpPr>
          <p:cNvPr id="5124" name="Rectangle 7"/>
          <p:cNvSpPr>
            <a:spLocks noGrp="1"/>
          </p:cNvSpPr>
          <p:nvPr>
            <p:ph type="title"/>
          </p:nvPr>
        </p:nvSpPr>
        <p:spPr>
          <a:xfrm>
            <a:off x="533400" y="304800"/>
            <a:ext cx="22860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考考你</a:t>
            </a:r>
            <a:endParaRPr lang="zh-CN" altLang="en-US" sz="3200" dirty="0"/>
          </a:p>
        </p:txBody>
      </p:sp>
      <p:pic>
        <p:nvPicPr>
          <p:cNvPr id="5125" name="Picture 8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1447800"/>
            <a:ext cx="82867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9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1447800"/>
            <a:ext cx="914400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10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1447800"/>
            <a:ext cx="904875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Text Box 11"/>
          <p:cNvSpPr txBox="1"/>
          <p:nvPr/>
        </p:nvSpPr>
        <p:spPr>
          <a:xfrm>
            <a:off x="1371600" y="4419600"/>
            <a:ext cx="22098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many?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9" name="Text Box 12"/>
          <p:cNvSpPr txBox="1"/>
          <p:nvPr/>
        </p:nvSpPr>
        <p:spPr>
          <a:xfrm>
            <a:off x="4343400" y="4648200"/>
            <a:ext cx="2514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__________________.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4495800" y="4343400"/>
            <a:ext cx="19812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Six chair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5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914400" y="12192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6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2286000" y="12192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7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3505200" y="12954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8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4876800" y="12192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9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6400800" y="12192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11"/>
          <p:cNvSpPr txBox="1"/>
          <p:nvPr/>
        </p:nvSpPr>
        <p:spPr>
          <a:xfrm>
            <a:off x="914400" y="5257800"/>
            <a:ext cx="2819400" cy="992188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many?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2" name="Text Box 12"/>
          <p:cNvSpPr txBox="1"/>
          <p:nvPr/>
        </p:nvSpPr>
        <p:spPr>
          <a:xfrm>
            <a:off x="3810000" y="5486400"/>
            <a:ext cx="3505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__________________.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3962400" y="5181600"/>
            <a:ext cx="2438400" cy="579438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Five school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WPS 演示</Application>
  <PresentationFormat>全屏显示(4:3)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4 Number1~5</vt:lpstr>
      <vt:lpstr>新句型</vt:lpstr>
      <vt:lpstr>新句型</vt:lpstr>
      <vt:lpstr>考考你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0C77A6B9F97D4A509B6EFA013241BA29_13</vt:lpwstr>
  </property>
  <property fmtid="{D5CDD505-2E9C-101B-9397-08002B2CF9AE}" pid="4" name="KSOProductBuildVer">
    <vt:lpwstr>2052-12.1.0.15374</vt:lpwstr>
  </property>
</Properties>
</file>