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79" r:id="rId5"/>
    <p:sldId id="698" r:id="rId6"/>
    <p:sldId id="860" r:id="rId8"/>
    <p:sldId id="861" r:id="rId9"/>
    <p:sldId id="862" r:id="rId10"/>
    <p:sldId id="874" r:id="rId11"/>
    <p:sldId id="864" r:id="rId12"/>
    <p:sldId id="865" r:id="rId13"/>
    <p:sldId id="866" r:id="rId14"/>
    <p:sldId id="867" r:id="rId15"/>
    <p:sldId id="868" r:id="rId16"/>
    <p:sldId id="875" r:id="rId17"/>
    <p:sldId id="870" r:id="rId18"/>
    <p:sldId id="876" r:id="rId19"/>
    <p:sldId id="893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4" userDrawn="1">
          <p15:clr>
            <a:srgbClr val="A4A3A4"/>
          </p15:clr>
        </p15:guide>
        <p15:guide id="2" pos="329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4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84"/>
        <p:guide pos="329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microsoft.com/office/2007/relationships/hdphoto" Target="../media/image24.wdp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68043" y="1279163"/>
            <a:ext cx="768446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8×2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7×3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8×6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2×8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latinLnBrk="1">
              <a:lnSpc>
                <a:spcPct val="20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6×5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8×4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7×5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4×4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latinLnBrk="1">
              <a:lnSpc>
                <a:spcPct val="20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8×3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8×7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6×4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77796" y="831508"/>
            <a:ext cx="195241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8.</a:t>
            </a:r>
            <a:endParaRPr 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87953" y="1637680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87953" y="2479487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87953" y="3341931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66148" y="1637680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21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66148" y="2479487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66148" y="3341931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25543" y="1637680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25543" y="2479487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25543" y="3341931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22403" y="1637680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22403" y="2479487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22403" y="3341931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3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47395" y="1578610"/>
            <a:ext cx="78752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9.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从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一一得一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背到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八八六十四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609600" y="535305"/>
            <a:ext cx="44672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一共有多少个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？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676400" y="3030855"/>
            <a:ext cx="587692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8×3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24(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3×8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24(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391285" y="1314450"/>
            <a:ext cx="1323340" cy="1294765"/>
            <a:chOff x="3121" y="8130"/>
            <a:chExt cx="2084" cy="2039"/>
          </a:xfrm>
        </p:grpSpPr>
        <p:sp>
          <p:nvSpPr>
            <p:cNvPr id="6" name="椭圆 5"/>
            <p:cNvSpPr/>
            <p:nvPr/>
          </p:nvSpPr>
          <p:spPr>
            <a:xfrm>
              <a:off x="3300" y="8296"/>
              <a:ext cx="1701" cy="1701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7" name="椭圆 6"/>
            <p:cNvSpPr/>
            <p:nvPr/>
          </p:nvSpPr>
          <p:spPr>
            <a:xfrm>
              <a:off x="4291" y="8190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9" name="椭圆 8"/>
            <p:cNvSpPr/>
            <p:nvPr/>
          </p:nvSpPr>
          <p:spPr>
            <a:xfrm>
              <a:off x="4765" y="8624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4765" y="9210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4370" y="9674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3710" y="9735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3179" y="9342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121" y="8654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" name="椭圆 3"/>
            <p:cNvSpPr/>
            <p:nvPr/>
          </p:nvSpPr>
          <p:spPr>
            <a:xfrm>
              <a:off x="3635" y="8130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10025" y="1541780"/>
            <a:ext cx="927100" cy="882015"/>
            <a:chOff x="6405" y="2225"/>
            <a:chExt cx="1460" cy="1389"/>
          </a:xfrm>
        </p:grpSpPr>
        <p:sp>
          <p:nvSpPr>
            <p:cNvPr id="19" name="椭圆 18"/>
            <p:cNvSpPr/>
            <p:nvPr/>
          </p:nvSpPr>
          <p:spPr>
            <a:xfrm>
              <a:off x="7425" y="2599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椭圆 19"/>
            <p:cNvSpPr/>
            <p:nvPr/>
          </p:nvSpPr>
          <p:spPr>
            <a:xfrm>
              <a:off x="7330" y="3045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椭圆 20"/>
            <p:cNvSpPr/>
            <p:nvPr/>
          </p:nvSpPr>
          <p:spPr>
            <a:xfrm>
              <a:off x="6930" y="2667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" name="椭圆 21"/>
            <p:cNvSpPr/>
            <p:nvPr/>
          </p:nvSpPr>
          <p:spPr>
            <a:xfrm>
              <a:off x="6905" y="3180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椭圆 22"/>
            <p:cNvSpPr/>
            <p:nvPr/>
          </p:nvSpPr>
          <p:spPr>
            <a:xfrm>
              <a:off x="6480" y="3013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6405" y="2569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5" name="椭圆 24"/>
            <p:cNvSpPr/>
            <p:nvPr/>
          </p:nvSpPr>
          <p:spPr>
            <a:xfrm>
              <a:off x="6704" y="2235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6" name="椭圆 25"/>
            <p:cNvSpPr/>
            <p:nvPr/>
          </p:nvSpPr>
          <p:spPr>
            <a:xfrm>
              <a:off x="7159" y="2225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363970" y="1414145"/>
            <a:ext cx="1210310" cy="1060450"/>
            <a:chOff x="9784" y="1781"/>
            <a:chExt cx="1906" cy="1670"/>
          </a:xfrm>
        </p:grpSpPr>
        <p:sp>
          <p:nvSpPr>
            <p:cNvPr id="30" name="椭圆 29"/>
            <p:cNvSpPr/>
            <p:nvPr/>
          </p:nvSpPr>
          <p:spPr>
            <a:xfrm>
              <a:off x="11250" y="2160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1250" y="2610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281" y="1791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736" y="1781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9" name="椭圆 38"/>
            <p:cNvSpPr/>
            <p:nvPr/>
          </p:nvSpPr>
          <p:spPr>
            <a:xfrm>
              <a:off x="9784" y="2166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9784" y="2616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椭圆 40"/>
            <p:cNvSpPr/>
            <p:nvPr/>
          </p:nvSpPr>
          <p:spPr>
            <a:xfrm>
              <a:off x="10273" y="3017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728" y="3007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sp>
        <p:nvSpPr>
          <p:cNvPr id="44" name="椭圆 43"/>
          <p:cNvSpPr/>
          <p:nvPr/>
        </p:nvSpPr>
        <p:spPr>
          <a:xfrm>
            <a:off x="3429000" y="666750"/>
            <a:ext cx="279400" cy="2755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grpSp>
        <p:nvGrpSpPr>
          <p:cNvPr id="46" name="组合 45"/>
          <p:cNvGrpSpPr/>
          <p:nvPr/>
        </p:nvGrpSpPr>
        <p:grpSpPr>
          <a:xfrm>
            <a:off x="2814955" y="3876040"/>
            <a:ext cx="3600450" cy="521970"/>
            <a:chOff x="4433" y="6104"/>
            <a:chExt cx="5670" cy="822"/>
          </a:xfrm>
        </p:grpSpPr>
        <p:sp>
          <p:nvSpPr>
            <p:cNvPr id="3" name="矩形 2"/>
            <p:cNvSpPr/>
            <p:nvPr/>
          </p:nvSpPr>
          <p:spPr>
            <a:xfrm>
              <a:off x="4433" y="6104"/>
              <a:ext cx="5670" cy="8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答：一共有</a:t>
              </a:r>
              <a:r>
                <a:rPr lang="en-US" altLang="zh-CN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24</a:t>
              </a: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个</a:t>
              </a:r>
              <a:r>
                <a:rPr lang="en-US" altLang="zh-CN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</a:t>
              </a: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。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8553" y="6294"/>
              <a:ext cx="440" cy="43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305435" y="285750"/>
            <a:ext cx="7308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2800" b="1" dirty="0">
                <a:latin typeface="楷体" panose="02010609060101010101" charset="-122"/>
                <a:ea typeface="楷体" panose="02010609060101010101" charset="-122"/>
              </a:rPr>
              <a:t>11.</a:t>
            </a:r>
            <a:endParaRPr 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04147" y="1497022"/>
            <a:ext cx="64807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48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67053" y="2140782"/>
            <a:ext cx="64807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48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67053" y="2739706"/>
            <a:ext cx="64807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48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3801" y="1478607"/>
            <a:ext cx="64807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96707" y="2131257"/>
            <a:ext cx="64807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96707" y="2730181"/>
            <a:ext cx="64807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42577" y="1486293"/>
            <a:ext cx="64807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40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05483" y="2148468"/>
            <a:ext cx="64807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40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05483" y="2747392"/>
            <a:ext cx="64807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40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5998" y="1310317"/>
            <a:ext cx="768446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6×8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   8×3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   5×8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latinLnBrk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5×8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8×2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6×8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7×8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8×4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4×8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5800" y="3409950"/>
            <a:ext cx="3084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你发现了什么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?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TextBox 9"/>
          <p:cNvSpPr txBox="1"/>
          <p:nvPr/>
        </p:nvSpPr>
        <p:spPr>
          <a:xfrm>
            <a:off x="610870" y="3981450"/>
            <a:ext cx="6558280" cy="694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我发现：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每一竖行算式的得数都相等。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19835" y="740410"/>
            <a:ext cx="8997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62400" y="740410"/>
            <a:ext cx="8997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34200" y="739140"/>
            <a:ext cx="8997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TextBox 9"/>
          <p:cNvSpPr txBox="1"/>
          <p:nvPr/>
        </p:nvSpPr>
        <p:spPr>
          <a:xfrm>
            <a:off x="6534150" y="3979545"/>
            <a:ext cx="2372995" cy="694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</a:rPr>
              <a:t>（合理即可）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" grpId="0"/>
      <p:bldP spid="3" grpId="0"/>
      <p:bldP spid="5" grpId="0"/>
      <p:bldP spid="7" grpId="0"/>
      <p:bldP spid="9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3733800" y="2343150"/>
            <a:ext cx="22879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练习十八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/>
          <p:nvPr/>
        </p:nvSpPr>
        <p:spPr>
          <a:xfrm>
            <a:off x="939800" y="693420"/>
            <a:ext cx="2224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算一算。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28570" y="1399237"/>
            <a:ext cx="2799527" cy="2794144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700588" y="1464469"/>
            <a:ext cx="355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</a:rPr>
              <a:t>8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261770" y="2079622"/>
            <a:ext cx="527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FF0000"/>
                </a:solidFill>
              </a:rPr>
              <a:t>16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318050" y="3024972"/>
            <a:ext cx="527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FF0000"/>
                </a:solidFill>
              </a:rPr>
              <a:t>24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14863" y="3688555"/>
            <a:ext cx="527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FF0000"/>
                </a:solidFill>
              </a:rPr>
              <a:t>32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698874" y="3687761"/>
            <a:ext cx="527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FF0000"/>
                </a:solidFill>
              </a:rPr>
              <a:t>40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035301" y="3043220"/>
            <a:ext cx="528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FF0000"/>
                </a:solidFill>
              </a:rPr>
              <a:t>48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037682" y="2083592"/>
            <a:ext cx="527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>
                <a:solidFill>
                  <a:srgbClr val="FF0000"/>
                </a:solidFill>
              </a:rPr>
              <a:t>56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721100" y="1450973"/>
            <a:ext cx="527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FF0000"/>
                </a:solidFill>
              </a:rPr>
              <a:t>64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21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81341" y="1075934"/>
            <a:ext cx="223224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75856" y="3147814"/>
            <a:ext cx="3073480" cy="550650"/>
            <a:chOff x="3107719" y="4120793"/>
            <a:chExt cx="3073480" cy="550650"/>
          </a:xfrm>
        </p:grpSpPr>
        <p:sp>
          <p:nvSpPr>
            <p:cNvPr id="8" name="矩形 7"/>
            <p:cNvSpPr/>
            <p:nvPr/>
          </p:nvSpPr>
          <p:spPr>
            <a:xfrm>
              <a:off x="3582389" y="4149473"/>
              <a:ext cx="2448272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×     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＝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107719" y="4120793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246409" y="4120793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398977" y="4120793"/>
              <a:ext cx="782222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18" name="Picture 5" descr="C:\Documents and Settings\Administrator\桌面\QQ图片2016051911550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293" y="1703829"/>
            <a:ext cx="729250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9"/>
          <p:cNvSpPr txBox="1"/>
          <p:nvPr/>
        </p:nvSpPr>
        <p:spPr>
          <a:xfrm>
            <a:off x="3320463" y="3156377"/>
            <a:ext cx="63817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0"/>
          <p:cNvSpPr txBox="1"/>
          <p:nvPr/>
        </p:nvSpPr>
        <p:spPr>
          <a:xfrm>
            <a:off x="4490144" y="3132405"/>
            <a:ext cx="63817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5695735" y="3191079"/>
            <a:ext cx="83820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32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3015615" y="3867150"/>
            <a:ext cx="318325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8×4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32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1825" y="752475"/>
            <a:ext cx="86741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3.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305" y="1203325"/>
            <a:ext cx="741299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4×8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2×8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6×8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7×6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latinLnBrk="1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5×8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7×8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3×8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7×5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latinLnBrk="1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6×6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3×6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8×8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4×7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04172" y="1211853"/>
            <a:ext cx="648072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32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38435" y="2062832"/>
            <a:ext cx="648072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40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31450" y="2900505"/>
            <a:ext cx="648072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00691" y="1194977"/>
            <a:ext cx="648072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15904" y="2056751"/>
            <a:ext cx="648072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15904" y="2903949"/>
            <a:ext cx="648072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41821" y="1184548"/>
            <a:ext cx="648072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48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57034" y="2067277"/>
            <a:ext cx="648072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57034" y="2907490"/>
            <a:ext cx="648072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05124" y="1203598"/>
            <a:ext cx="648072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42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20337" y="2058387"/>
            <a:ext cx="648072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35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520337" y="2898600"/>
            <a:ext cx="648072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28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0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3210" y="904240"/>
            <a:ext cx="1114425" cy="49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77863" y="509905"/>
            <a:ext cx="1972310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r>
              <a:rPr kumimoji="0" lang="zh-CN" altLang="en-US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连一连。</a:t>
            </a:r>
            <a:endParaRPr kumimoji="0" lang="zh-CN" altLang="en-US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3487" y="1676945"/>
            <a:ext cx="7557025" cy="233570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1640599" y="2571750"/>
            <a:ext cx="3867232" cy="10287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574215" y="2553565"/>
            <a:ext cx="3929186" cy="10542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650206" y="2514600"/>
            <a:ext cx="3888602" cy="11040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610089" y="2514600"/>
            <a:ext cx="3883705" cy="10932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36395" y="1667510"/>
            <a:ext cx="50190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5.</a:t>
            </a:r>
            <a:r>
              <a:rPr 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背出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的乘法口诀。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4"/>
          <p:cNvSpPr txBox="1"/>
          <p:nvPr/>
        </p:nvSpPr>
        <p:spPr>
          <a:xfrm>
            <a:off x="776288" y="2318228"/>
            <a:ext cx="320040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2×8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（条）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2" name="TextBox 3"/>
          <p:cNvSpPr txBox="1"/>
          <p:nvPr/>
        </p:nvSpPr>
        <p:spPr bwMode="auto">
          <a:xfrm>
            <a:off x="776288" y="677067"/>
            <a:ext cx="7467600" cy="12109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只蜘蛛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条腿，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只蜘蛛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条腿，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只蜘蛛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多少条腿？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只呢？你能说到几只？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776288" y="2840516"/>
            <a:ext cx="320040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（条）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5" name="TextBox 9"/>
          <p:cNvSpPr txBox="1"/>
          <p:nvPr/>
        </p:nvSpPr>
        <p:spPr>
          <a:xfrm>
            <a:off x="776288" y="3362803"/>
            <a:ext cx="320040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4×8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（条）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6" name="TextBox 10"/>
          <p:cNvSpPr txBox="1"/>
          <p:nvPr/>
        </p:nvSpPr>
        <p:spPr>
          <a:xfrm>
            <a:off x="776288" y="3883503"/>
            <a:ext cx="320040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（条）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7" name="TextBox 11"/>
          <p:cNvSpPr txBox="1"/>
          <p:nvPr/>
        </p:nvSpPr>
        <p:spPr>
          <a:xfrm>
            <a:off x="3238500" y="3367566"/>
            <a:ext cx="320040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6×8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（条）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8" name="TextBox 12"/>
          <p:cNvSpPr txBox="1"/>
          <p:nvPr/>
        </p:nvSpPr>
        <p:spPr>
          <a:xfrm>
            <a:off x="3238500" y="3893028"/>
            <a:ext cx="320040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7×8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（条）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5714683" y="3914936"/>
            <a:ext cx="3200400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8×8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64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（条）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7"/>
          <p:cNvSpPr/>
          <p:nvPr/>
        </p:nvSpPr>
        <p:spPr>
          <a:xfrm>
            <a:off x="2065655" y="1382078"/>
            <a:ext cx="779463" cy="2565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8" name="TextBox 3"/>
          <p:cNvSpPr txBox="1"/>
          <p:nvPr/>
        </p:nvSpPr>
        <p:spPr bwMode="auto">
          <a:xfrm>
            <a:off x="762635" y="514350"/>
            <a:ext cx="77152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7.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3" name="矩形: 圆角 9"/>
          <p:cNvSpPr/>
          <p:nvPr/>
        </p:nvSpPr>
        <p:spPr>
          <a:xfrm>
            <a:off x="714693" y="1382078"/>
            <a:ext cx="777875" cy="2565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27418" y="1577340"/>
            <a:ext cx="3651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21068" y="2131378"/>
            <a:ext cx="3651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21068" y="2683828"/>
            <a:ext cx="3651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21068" y="3236278"/>
            <a:ext cx="3651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61" name="直接箭头连接符 60"/>
          <p:cNvCxnSpPr/>
          <p:nvPr/>
        </p:nvCxnSpPr>
        <p:spPr>
          <a:xfrm>
            <a:off x="1373505" y="1839278"/>
            <a:ext cx="796925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箭头连接符 61"/>
          <p:cNvCxnSpPr/>
          <p:nvPr/>
        </p:nvCxnSpPr>
        <p:spPr>
          <a:xfrm>
            <a:off x="1373505" y="2433003"/>
            <a:ext cx="796925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/>
          <p:cNvCxnSpPr/>
          <p:nvPr/>
        </p:nvCxnSpPr>
        <p:spPr>
          <a:xfrm>
            <a:off x="1373505" y="2945765"/>
            <a:ext cx="796925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箭头连接符 63"/>
          <p:cNvCxnSpPr/>
          <p:nvPr/>
        </p:nvCxnSpPr>
        <p:spPr>
          <a:xfrm>
            <a:off x="1373505" y="3502978"/>
            <a:ext cx="796925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2172018" y="1470978"/>
            <a:ext cx="604838" cy="557213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170430" y="2099628"/>
            <a:ext cx="604838" cy="557213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170430" y="2728278"/>
            <a:ext cx="604838" cy="557213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170430" y="3356928"/>
            <a:ext cx="604838" cy="557213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444943" y="1424940"/>
            <a:ext cx="6492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×8</a:t>
            </a:r>
            <a:endParaRPr kumimoji="0" lang="en-US" altLang="zh-CN" sz="24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0" name="矩形: 圆角 23"/>
          <p:cNvSpPr/>
          <p:nvPr/>
        </p:nvSpPr>
        <p:spPr>
          <a:xfrm>
            <a:off x="4770755" y="1382078"/>
            <a:ext cx="779463" cy="2565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1" name="矩形: 圆角 24"/>
          <p:cNvSpPr/>
          <p:nvPr/>
        </p:nvSpPr>
        <p:spPr>
          <a:xfrm>
            <a:off x="3419793" y="1382078"/>
            <a:ext cx="779463" cy="2565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634105" y="1577340"/>
            <a:ext cx="3635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3627755" y="2131378"/>
            <a:ext cx="363538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627755" y="2683828"/>
            <a:ext cx="3635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627755" y="3236278"/>
            <a:ext cx="3635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8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88" name="直接箭头连接符 87"/>
          <p:cNvCxnSpPr/>
          <p:nvPr/>
        </p:nvCxnSpPr>
        <p:spPr>
          <a:xfrm>
            <a:off x="4080193" y="1839278"/>
            <a:ext cx="7953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箭头连接符 88"/>
          <p:cNvCxnSpPr/>
          <p:nvPr/>
        </p:nvCxnSpPr>
        <p:spPr>
          <a:xfrm>
            <a:off x="4080193" y="2433003"/>
            <a:ext cx="7953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箭头连接符 89"/>
          <p:cNvCxnSpPr/>
          <p:nvPr/>
        </p:nvCxnSpPr>
        <p:spPr>
          <a:xfrm>
            <a:off x="4080193" y="2945765"/>
            <a:ext cx="7953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箭头连接符 90"/>
          <p:cNvCxnSpPr/>
          <p:nvPr/>
        </p:nvCxnSpPr>
        <p:spPr>
          <a:xfrm>
            <a:off x="4080193" y="3502978"/>
            <a:ext cx="79533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4877118" y="1470978"/>
            <a:ext cx="606425" cy="557213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4875530" y="2099628"/>
            <a:ext cx="606425" cy="557213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4875530" y="2728278"/>
            <a:ext cx="606425" cy="557213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875530" y="3356928"/>
            <a:ext cx="606425" cy="557213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151630" y="1424940"/>
            <a:ext cx="6477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×7</a:t>
            </a:r>
            <a:endParaRPr kumimoji="0" lang="en-US" altLang="zh-CN" sz="24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97" name="矩形: 圆角 38"/>
          <p:cNvSpPr/>
          <p:nvPr/>
        </p:nvSpPr>
        <p:spPr>
          <a:xfrm>
            <a:off x="7591743" y="1382078"/>
            <a:ext cx="779463" cy="2565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8" name="矩形: 圆角 39"/>
          <p:cNvSpPr/>
          <p:nvPr/>
        </p:nvSpPr>
        <p:spPr>
          <a:xfrm>
            <a:off x="6239193" y="1382078"/>
            <a:ext cx="779463" cy="2565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453505" y="1577340"/>
            <a:ext cx="3651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47155" y="2131378"/>
            <a:ext cx="3651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447155" y="2683828"/>
            <a:ext cx="3651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447155" y="3236278"/>
            <a:ext cx="3651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endParaRPr kumimoji="0" lang="en-US" altLang="zh-CN" sz="28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103" name="直接箭头连接符 102"/>
          <p:cNvCxnSpPr/>
          <p:nvPr/>
        </p:nvCxnSpPr>
        <p:spPr>
          <a:xfrm>
            <a:off x="6899593" y="1839278"/>
            <a:ext cx="796925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箭头连接符 103"/>
          <p:cNvCxnSpPr/>
          <p:nvPr/>
        </p:nvCxnSpPr>
        <p:spPr>
          <a:xfrm>
            <a:off x="6899593" y="2433003"/>
            <a:ext cx="796925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箭头连接符 104"/>
          <p:cNvCxnSpPr/>
          <p:nvPr/>
        </p:nvCxnSpPr>
        <p:spPr>
          <a:xfrm>
            <a:off x="6899593" y="2945765"/>
            <a:ext cx="796925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箭头连接符 105"/>
          <p:cNvCxnSpPr/>
          <p:nvPr/>
        </p:nvCxnSpPr>
        <p:spPr>
          <a:xfrm>
            <a:off x="6899593" y="3502978"/>
            <a:ext cx="796925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矩形 106"/>
          <p:cNvSpPr/>
          <p:nvPr/>
        </p:nvSpPr>
        <p:spPr>
          <a:xfrm>
            <a:off x="7698105" y="1470978"/>
            <a:ext cx="604838" cy="557213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7696518" y="2099628"/>
            <a:ext cx="604838" cy="557213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7696518" y="2728278"/>
            <a:ext cx="604838" cy="557213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696518" y="3356928"/>
            <a:ext cx="604838" cy="557213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6971030" y="1424940"/>
            <a:ext cx="6477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×6</a:t>
            </a:r>
            <a:endParaRPr kumimoji="0" lang="en-US" altLang="zh-CN" sz="2400" b="1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2200593" y="1485265"/>
            <a:ext cx="54451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32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2200593" y="2113915"/>
            <a:ext cx="54451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24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2200593" y="2742565"/>
            <a:ext cx="54451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48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2200593" y="3371215"/>
            <a:ext cx="544513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64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907280" y="1505903"/>
            <a:ext cx="5429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14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4907280" y="2134553"/>
            <a:ext cx="5429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42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4907280" y="2763203"/>
            <a:ext cx="5429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35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4907280" y="3391853"/>
            <a:ext cx="542925" cy="5222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56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7750493" y="1469390"/>
            <a:ext cx="5445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36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7750493" y="2098040"/>
            <a:ext cx="5445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30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7750493" y="2726690"/>
            <a:ext cx="5445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24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7750493" y="3355340"/>
            <a:ext cx="5445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18</a:t>
            </a:r>
            <a:endParaRPr kumimoji="0" lang="en-US" altLang="zh-CN" sz="2800" b="1" kern="120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766</Words>
  <Application>WPS 演示</Application>
  <PresentationFormat>全屏显示(16:9)</PresentationFormat>
  <Paragraphs>237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508</cp:revision>
  <dcterms:created xsi:type="dcterms:W3CDTF">2015-05-29T07:51:00Z</dcterms:created>
  <dcterms:modified xsi:type="dcterms:W3CDTF">2023-09-28T13:19:30Z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  <property fmtid="{D5CDD505-2E9C-101B-9397-08002B2CF9AE}" pid="5" name="commondata">
    <vt:lpwstr>eyJoZGlkIjoiODU0Y2EyZWU2NWJiZmQyMTAxZTE4YjNmMWJlY2I1NmUifQ==</vt:lpwstr>
  </property>
</Properties>
</file>