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64" r:id="rId4"/>
    <p:sldId id="294" r:id="rId5"/>
    <p:sldId id="281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283" r:id="rId17"/>
    <p:sldId id="305" r:id="rId18"/>
    <p:sldId id="306" r:id="rId19"/>
    <p:sldId id="308" r:id="rId20"/>
    <p:sldId id="307" r:id="rId21"/>
    <p:sldId id="284" r:id="rId22"/>
    <p:sldId id="280" r:id="rId23"/>
    <p:sldId id="313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9900"/>
    <a:srgbClr val="9966FF"/>
    <a:srgbClr val="FF66FF"/>
    <a:srgbClr val="FF505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Calibri" panose="020F0502020204030204" pitchFamily="34" charset="0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BB962C8B-B14F-4D97-AF65-F5344CB8AC3E}" type="datetimeFigureOut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Calibri" panose="020F0502020204030204" pitchFamily="34" charset="0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jpeg"/><Relationship Id="rId3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28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C:\Documents and Settings\Administrator\Local Settings\Temporary Internet Files\Content.IE5\P5U0VWIM\MC900281166[1]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95838"/>
            <a:ext cx="2868613" cy="206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C:\Documents and Settings\Administrator\Local Settings\Temporary Internet Files\Content.IE5\D8RLZ0TT\MC900419404[1]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3" y="5214938"/>
            <a:ext cx="1565275" cy="145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0" y="3068638"/>
            <a:ext cx="9144000" cy="1555750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Unit 1 </a:t>
            </a:r>
            <a:r>
              <a:rPr lang="en-US" altLang="zh-CN" sz="4800">
                <a:latin typeface="Arial" panose="020B0604020202020204" pitchFamily="34" charset="0"/>
              </a:rPr>
              <a:t>Li Ming Goes to Canada 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Lesson 3 Making Breakfast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331913" y="549275"/>
            <a:ext cx="6913562" cy="7016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Comic Sans MS" panose="030F0702030302020204" pitchFamily="66" charset="0"/>
              </a:rPr>
              <a:t>I'd like milk for breakfast.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12291" name="图片 12290" descr="C:\Users\Administrator\Desktop\QQ图片20141104192222.jpgQQ图片20141104192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917700"/>
            <a:ext cx="3684587" cy="359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C:\Users\Administrator\Desktop\资源\pictures\人物\20063514525339.jpg200635145253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276475"/>
            <a:ext cx="3209925" cy="3268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331913" y="549275"/>
            <a:ext cx="6913562" cy="7016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Comic Sans MS" panose="030F0702030302020204" pitchFamily="66" charset="0"/>
              </a:rPr>
              <a:t>I'd like juice for breakfast.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13315" name="图片 13314" descr="C:\Users\Administrator\Desktop\u=1400053618,176905622&amp;fm=23&amp;gp=0.jpgu=1400053618,176905622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989138"/>
            <a:ext cx="4479925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C:\Users\Administrator\Desktop\资源\pictures\人物\20050530195707901.jpg200505301957079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1701800"/>
            <a:ext cx="2346325" cy="377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23850" y="620713"/>
            <a:ext cx="8208963" cy="7016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Comic Sans MS" panose="030F0702030302020204" pitchFamily="66" charset="0"/>
              </a:rPr>
              <a:t>I'd like some eggs for breakfast.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14339" name="图片 14338" descr="C:\Users\Administrator\Desktop\QQ图片20141104192530.jpgQQ图片20141104192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1989138"/>
            <a:ext cx="4727575" cy="367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1844675"/>
            <a:ext cx="2663825" cy="358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2"/>
          <p:cNvSpPr txBox="1"/>
          <p:nvPr/>
        </p:nvSpPr>
        <p:spPr>
          <a:xfrm>
            <a:off x="500063" y="2071688"/>
            <a:ext cx="4429125" cy="332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0600" b="1" dirty="0">
                <a:solidFill>
                  <a:srgbClr val="FF5050"/>
                </a:solidFill>
                <a:latin typeface="Jokerman" panose="04090605060D06020702" pitchFamily="82" charset="0"/>
              </a:rPr>
              <a:t>Pair work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4" descr="C:\Users\yuluo\Desktop\untitled78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2205038"/>
            <a:ext cx="2286000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圆角矩形标注 5"/>
          <p:cNvSpPr/>
          <p:nvPr/>
        </p:nvSpPr>
        <p:spPr>
          <a:xfrm>
            <a:off x="5219700" y="188913"/>
            <a:ext cx="3708400" cy="1520825"/>
          </a:xfrm>
          <a:prstGeom prst="wedgeRoundRectCallout">
            <a:avLst>
              <a:gd name="adj1" fmla="val 10352"/>
              <a:gd name="adj2" fmla="val 83042"/>
              <a:gd name="adj3" fmla="val 16667"/>
            </a:avLst>
          </a:prstGeom>
          <a:solidFill>
            <a:srgbClr val="FF66FF">
              <a:alpha val="100000"/>
            </a:srgbClr>
          </a:solidFill>
          <a:ln w="254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What would you like for breakfast?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6388" name="Picture 6" descr="C:\Users\yuluo\Desktop\untitled8597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2276475"/>
            <a:ext cx="1643063" cy="324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圆角矩形标注 7"/>
          <p:cNvSpPr/>
          <p:nvPr/>
        </p:nvSpPr>
        <p:spPr>
          <a:xfrm>
            <a:off x="828675" y="476250"/>
            <a:ext cx="3571875" cy="1073150"/>
          </a:xfrm>
          <a:prstGeom prst="wedgeRoundRectCallout">
            <a:avLst>
              <a:gd name="adj1" fmla="val -20542"/>
              <a:gd name="adj2" fmla="val 115046"/>
              <a:gd name="adj3" fmla="val 16667"/>
            </a:avLst>
          </a:prstGeom>
          <a:solidFill>
            <a:srgbClr val="66FF66">
              <a:alpha val="100000"/>
            </a:srgbClr>
          </a:solidFill>
          <a:ln w="25400" cap="flat" cmpd="sng">
            <a:solidFill>
              <a:srgbClr val="66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I'd like some eggs and juice.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6390" name="图片 16389" descr="QQ图片201411041930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4365625"/>
            <a:ext cx="3024188" cy="222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QQ图片201411041932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0" y="1773238"/>
            <a:ext cx="1871663" cy="2465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Picture 4" descr="C:\Users\yuluo\Desktop\untitled78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2205038"/>
            <a:ext cx="2286000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圆角矩形标注 5"/>
          <p:cNvSpPr/>
          <p:nvPr/>
        </p:nvSpPr>
        <p:spPr>
          <a:xfrm>
            <a:off x="5219700" y="188913"/>
            <a:ext cx="3708400" cy="1520825"/>
          </a:xfrm>
          <a:prstGeom prst="wedgeRoundRectCallout">
            <a:avLst>
              <a:gd name="adj1" fmla="val 10352"/>
              <a:gd name="adj2" fmla="val 83042"/>
              <a:gd name="adj3" fmla="val 16667"/>
            </a:avLst>
          </a:prstGeom>
          <a:solidFill>
            <a:srgbClr val="FF66FF">
              <a:alpha val="100000"/>
            </a:srgbClr>
          </a:solidFill>
          <a:ln w="254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What would you like for breakfast?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2" name="圆角矩形标注 7"/>
          <p:cNvSpPr/>
          <p:nvPr/>
        </p:nvSpPr>
        <p:spPr>
          <a:xfrm>
            <a:off x="828675" y="476250"/>
            <a:ext cx="3571875" cy="1073150"/>
          </a:xfrm>
          <a:prstGeom prst="wedgeRoundRectCallout">
            <a:avLst>
              <a:gd name="adj1" fmla="val -20542"/>
              <a:gd name="adj2" fmla="val 115046"/>
              <a:gd name="adj3" fmla="val 16667"/>
            </a:avLst>
          </a:prstGeom>
          <a:solidFill>
            <a:srgbClr val="66FF66">
              <a:alpha val="100000"/>
            </a:srgbClr>
          </a:solidFill>
          <a:ln w="25400" cap="flat" cmpd="sng">
            <a:solidFill>
              <a:srgbClr val="66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I'd like some bread and milk.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3" name="图片 17412" descr="C:\Users\Administrator\Desktop\QQ图片20141104193413.jpgQQ图片20141104193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4448175"/>
            <a:ext cx="3311525" cy="225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C:\Users\Administrator\Desktop\QQ图片20141104193132.jpgQQ图片201411041931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500" y="1825625"/>
            <a:ext cx="1871663" cy="235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7" descr="C:\Users\yuluo\Desktop\Y7(N7_LAVMF$%`E}MX4ED_C_副本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313" y="2492375"/>
            <a:ext cx="2047875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4" descr="C:\Users\yuluo\Desktop\untitled78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349500"/>
            <a:ext cx="2286000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圆角矩形标注 5"/>
          <p:cNvSpPr/>
          <p:nvPr/>
        </p:nvSpPr>
        <p:spPr>
          <a:xfrm>
            <a:off x="5219700" y="188913"/>
            <a:ext cx="3708400" cy="1520825"/>
          </a:xfrm>
          <a:prstGeom prst="wedgeRoundRectCallout">
            <a:avLst>
              <a:gd name="adj1" fmla="val 10352"/>
              <a:gd name="adj2" fmla="val 83042"/>
              <a:gd name="adj3" fmla="val 16667"/>
            </a:avLst>
          </a:prstGeom>
          <a:solidFill>
            <a:srgbClr val="FF66FF">
              <a:alpha val="100000"/>
            </a:srgbClr>
          </a:solidFill>
          <a:ln w="254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What would you like for breakfast?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圆角矩形标注 7"/>
          <p:cNvSpPr/>
          <p:nvPr/>
        </p:nvSpPr>
        <p:spPr>
          <a:xfrm>
            <a:off x="395288" y="404813"/>
            <a:ext cx="2952750" cy="1071562"/>
          </a:xfrm>
          <a:prstGeom prst="wedgeRoundRectCallout">
            <a:avLst>
              <a:gd name="adj1" fmla="val -20542"/>
              <a:gd name="adj2" fmla="val 115046"/>
              <a:gd name="adj3" fmla="val 16667"/>
            </a:avLst>
          </a:prstGeom>
          <a:solidFill>
            <a:srgbClr val="66FF66">
              <a:alpha val="100000"/>
            </a:srgbClr>
          </a:solidFill>
          <a:ln w="25400" cap="flat" cmpd="sng">
            <a:solidFill>
              <a:srgbClr val="66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I'd like some sandwiches.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7" name="Picture 8" descr="C:\Users\yuluo\Desktop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349500"/>
            <a:ext cx="2038350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QQ图片201411041937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900" y="2781300"/>
            <a:ext cx="3722688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Picture 4" descr="C:\Users\yuluo\Desktop\untitled78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349500"/>
            <a:ext cx="2286000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圆角矩形标注 5"/>
          <p:cNvSpPr/>
          <p:nvPr/>
        </p:nvSpPr>
        <p:spPr>
          <a:xfrm>
            <a:off x="5219700" y="188913"/>
            <a:ext cx="3708400" cy="1520825"/>
          </a:xfrm>
          <a:prstGeom prst="wedgeRoundRectCallout">
            <a:avLst>
              <a:gd name="adj1" fmla="val 10352"/>
              <a:gd name="adj2" fmla="val 83042"/>
              <a:gd name="adj3" fmla="val 16667"/>
            </a:avLst>
          </a:prstGeom>
          <a:solidFill>
            <a:srgbClr val="FF66FF">
              <a:alpha val="100000"/>
            </a:srgbClr>
          </a:solidFill>
          <a:ln w="254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What would you like for breakfast?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0" name="圆角矩形标注 7"/>
          <p:cNvSpPr/>
          <p:nvPr/>
        </p:nvSpPr>
        <p:spPr>
          <a:xfrm>
            <a:off x="395288" y="404813"/>
            <a:ext cx="2952750" cy="1071562"/>
          </a:xfrm>
          <a:prstGeom prst="wedgeRoundRectCallout">
            <a:avLst>
              <a:gd name="adj1" fmla="val -20542"/>
              <a:gd name="adj2" fmla="val 115046"/>
              <a:gd name="adj3" fmla="val 16667"/>
            </a:avLst>
          </a:prstGeom>
          <a:solidFill>
            <a:srgbClr val="66FF66">
              <a:alpha val="100000"/>
            </a:srgbClr>
          </a:solidFill>
          <a:ln w="25400" cap="flat" cmpd="sng">
            <a:solidFill>
              <a:srgbClr val="66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34" charset="0"/>
              </a:rPr>
              <a:t>I'd like some cakes.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1" name="Picture 8" descr="C:\Users\yuluo\Desktop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2349500"/>
            <a:ext cx="231775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C:\Users\Administrator\Desktop\QQ图片20141104194319.jpgQQ图片201411041943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900" y="3286125"/>
            <a:ext cx="3887788" cy="288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2"/>
          <p:cNvSpPr txBox="1"/>
          <p:nvPr/>
        </p:nvSpPr>
        <p:spPr>
          <a:xfrm>
            <a:off x="500063" y="2071688"/>
            <a:ext cx="6951662" cy="3322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0600" b="1" dirty="0">
                <a:solidFill>
                  <a:srgbClr val="FF5050"/>
                </a:solidFill>
                <a:latin typeface="Jokerman" panose="04090605060D06020702" pitchFamily="82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4"/>
          <p:cNvSpPr txBox="1"/>
          <p:nvPr/>
        </p:nvSpPr>
        <p:spPr>
          <a:xfrm>
            <a:off x="4284663" y="404813"/>
            <a:ext cx="464343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</a:rPr>
              <a:t>A: What would you like for breakfast?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</a:rPr>
              <a:t>B: I'd like ...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1507" name="图片 21506" descr="2009_2_25_10_11_56_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404813"/>
            <a:ext cx="3625850" cy="271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exchange20120117120309c8fd0ea8b9acf9a87f1a170e421b196d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573463"/>
            <a:ext cx="3789363" cy="284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QQ图片201410052038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97200"/>
            <a:ext cx="4000500" cy="332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097" descr="QQ图片201411041910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412875"/>
            <a:ext cx="5534025" cy="450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1116013" y="333375"/>
            <a:ext cx="7488237" cy="762000"/>
          </a:xfrm>
          <a:prstGeom prst="rect">
            <a:avLst/>
          </a:prstGeom>
          <a:solidFill>
            <a:srgbClr val="FF66FF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Comic Sans MS" panose="030F0702030302020204" pitchFamily="66" charset="0"/>
              </a:rPr>
              <a:t>It's time for breakfast!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Box 2"/>
          <p:cNvSpPr txBox="1"/>
          <p:nvPr/>
        </p:nvSpPr>
        <p:spPr>
          <a:xfrm>
            <a:off x="4860925" y="1701800"/>
            <a:ext cx="4140200" cy="13096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8000" b="1" dirty="0">
                <a:solidFill>
                  <a:srgbClr val="FF6600"/>
                </a:solidFill>
                <a:latin typeface="Calibri" panose="020F0502020204030204" pitchFamily="34" charset="0"/>
              </a:rPr>
              <a:t>G</a:t>
            </a:r>
            <a:r>
              <a:rPr lang="zh-CN" altLang="en-US" sz="8000" b="1" dirty="0">
                <a:solidFill>
                  <a:schemeClr val="hlink"/>
                </a:solidFill>
                <a:latin typeface="Calibri" panose="020F0502020204030204" pitchFamily="34" charset="0"/>
              </a:rPr>
              <a:t>o</a:t>
            </a:r>
            <a:r>
              <a:rPr lang="zh-CN" altLang="en-US" sz="8000" b="1" dirty="0">
                <a:solidFill>
                  <a:srgbClr val="FF3300"/>
                </a:solidFill>
                <a:latin typeface="Calibri" panose="020F0502020204030204" pitchFamily="34" charset="0"/>
              </a:rPr>
              <a:t>o</a:t>
            </a:r>
            <a:r>
              <a:rPr lang="zh-CN" altLang="en-US" sz="8000" b="1" dirty="0">
                <a:solidFill>
                  <a:srgbClr val="66FF66"/>
                </a:solidFill>
                <a:latin typeface="Calibri" panose="020F0502020204030204" pitchFamily="34" charset="0"/>
              </a:rPr>
              <a:t>d</a:t>
            </a:r>
            <a:r>
              <a:rPr lang="zh-CN" altLang="en-US" sz="8000" b="1" dirty="0">
                <a:solidFill>
                  <a:srgbClr val="FF3300"/>
                </a:solidFill>
                <a:latin typeface="Calibri" panose="020F0502020204030204" pitchFamily="34" charset="0"/>
              </a:rPr>
              <a:t>b</a:t>
            </a:r>
            <a:r>
              <a:rPr lang="en-US" altLang="zh-CN" sz="8000" b="1" dirty="0">
                <a:solidFill>
                  <a:srgbClr val="FF9900"/>
                </a:solidFill>
                <a:latin typeface="Calibri" panose="020F0502020204030204" pitchFamily="34" charset="0"/>
              </a:rPr>
              <a:t>y</a:t>
            </a:r>
            <a:r>
              <a:rPr lang="en-US" altLang="zh-CN" sz="8000" b="1" dirty="0">
                <a:solidFill>
                  <a:srgbClr val="FF66FF"/>
                </a:solidFill>
                <a:latin typeface="Calibri" panose="020F0502020204030204" pitchFamily="34" charset="0"/>
              </a:rPr>
              <a:t>e</a:t>
            </a:r>
            <a:r>
              <a:rPr lang="zh-CN" altLang="en-US" sz="8000" b="1" dirty="0">
                <a:solidFill>
                  <a:srgbClr val="FF3300"/>
                </a:solidFill>
                <a:latin typeface="Calibri" panose="020F0502020204030204" pitchFamily="34" charset="0"/>
              </a:rPr>
              <a:t>!</a:t>
            </a:r>
            <a:endParaRPr lang="zh-CN" altLang="en-US" sz="8000" b="1" dirty="0">
              <a:solidFill>
                <a:srgbClr val="9966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Box 2"/>
          <p:cNvSpPr txBox="1"/>
          <p:nvPr/>
        </p:nvSpPr>
        <p:spPr>
          <a:xfrm>
            <a:off x="500063" y="2071688"/>
            <a:ext cx="4429125" cy="332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0600" b="1" dirty="0">
                <a:solidFill>
                  <a:srgbClr val="FF5050"/>
                </a:solidFill>
                <a:latin typeface="Jokerman" panose="04090605060D06020702" pitchFamily="82" charset="0"/>
              </a:rPr>
              <a:t>New words</a:t>
            </a:r>
            <a:endParaRPr lang="zh-CN" altLang="en-US" sz="10600" b="1" dirty="0">
              <a:solidFill>
                <a:srgbClr val="FF505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145" descr="C:\Users\Administrator\Desktop\20110921141541693.jpg201109211415416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628775"/>
            <a:ext cx="5534025" cy="415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2606675" y="436563"/>
            <a:ext cx="3478213" cy="823912"/>
          </a:xfrm>
          <a:prstGeom prst="rect">
            <a:avLst/>
          </a:prstGeom>
          <a:solidFill>
            <a:srgbClr val="FF66FF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omic Sans MS" panose="030F0702030302020204" pitchFamily="66" charset="0"/>
              </a:rPr>
              <a:t>breakfast</a:t>
            </a:r>
            <a:endParaRPr lang="zh-CN" altLang="en-US" sz="4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7169" descr="C:\Users\Administrator\Desktop\6350-11051209592410.jpg6350-110512095924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57338"/>
            <a:ext cx="6199188" cy="444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2606675" y="436563"/>
            <a:ext cx="3478213" cy="823912"/>
          </a:xfrm>
          <a:prstGeom prst="rect">
            <a:avLst/>
          </a:prstGeom>
          <a:solidFill>
            <a:srgbClr val="FF66FF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omic Sans MS" panose="030F0702030302020204" pitchFamily="66" charset="0"/>
              </a:rPr>
              <a:t>milk</a:t>
            </a:r>
            <a:endParaRPr lang="zh-CN" altLang="en-US" sz="4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8193" descr="C:\Users\Administrator\Desktop\QQ图片20141104191633.jpgQQ图片201411041916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557338"/>
            <a:ext cx="5759450" cy="444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2606675" y="436563"/>
            <a:ext cx="3478213" cy="823912"/>
          </a:xfrm>
          <a:prstGeom prst="rect">
            <a:avLst/>
          </a:prstGeom>
          <a:solidFill>
            <a:srgbClr val="FF66FF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omic Sans MS" panose="030F0702030302020204" pitchFamily="66" charset="0"/>
              </a:rPr>
              <a:t>eggs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9217" descr="C:\Users\Administrator\Desktop\QQ图片20141104191708.jpgQQ图片201411041917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8" y="1557338"/>
            <a:ext cx="5808662" cy="444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2606675" y="436563"/>
            <a:ext cx="3478213" cy="823912"/>
          </a:xfrm>
          <a:prstGeom prst="rect">
            <a:avLst/>
          </a:prstGeom>
          <a:solidFill>
            <a:srgbClr val="FF66FF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omic Sans MS" panose="030F0702030302020204" pitchFamily="66" charset="0"/>
              </a:rPr>
              <a:t>bread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TextBox 2"/>
          <p:cNvSpPr txBox="1"/>
          <p:nvPr/>
        </p:nvSpPr>
        <p:spPr>
          <a:xfrm>
            <a:off x="500063" y="2071688"/>
            <a:ext cx="4429125" cy="332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0600" b="1" dirty="0">
                <a:solidFill>
                  <a:srgbClr val="FF5050"/>
                </a:solidFill>
                <a:latin typeface="Jokerman" panose="04090605060D06020702" pitchFamily="82" charset="0"/>
              </a:rPr>
              <a:t>Learn to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50825" y="549275"/>
            <a:ext cx="8642350" cy="7016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Comic Sans MS" panose="030F0702030302020204" pitchFamily="66" charset="0"/>
              </a:rPr>
              <a:t>I'd like some bread for breakfast.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11267" name="图片 11266" descr="QQ图片20141104192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938" y="1917700"/>
            <a:ext cx="5021262" cy="359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11009853_161946948000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844675"/>
            <a:ext cx="2346325" cy="4205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WPS 演示</Application>
  <PresentationFormat>在屏幕上显示</PresentationFormat>
  <Paragraphs>54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罗玉</dc:creator>
  <cp:lastModifiedBy>上帝掷骰子吗</cp:lastModifiedBy>
  <cp:revision>59</cp:revision>
  <dcterms:created xsi:type="dcterms:W3CDTF">2014-11-04T11:05:00Z</dcterms:created>
  <dcterms:modified xsi:type="dcterms:W3CDTF">2023-09-30T12:04:41Z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B8F02E957816441BB5D3D7B7063FFCDA_13</vt:lpwstr>
  </property>
</Properties>
</file>