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57" r:id="rId6"/>
    <p:sldId id="260" r:id="rId7"/>
    <p:sldId id="261" r:id="rId8"/>
    <p:sldId id="262" r:id="rId9"/>
    <p:sldId id="263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CECFF"/>
    <a:srgbClr val="E51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1828419" cy="18284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/>
            <a:endParaRPr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/>
            <a:endParaRPr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/>
            <a:endParaRPr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/>
            <a:endParaRPr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latinLnBrk="0" hangingPunct="1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latinLnBrk="0" hangingPunct="1"/>
            <a:endParaRPr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latinLnBrk="0" hangingPunct="1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圆角矩形 6"/>
          <p:cNvSpPr/>
          <p:nvPr/>
        </p:nvSpPr>
        <p:spPr>
          <a:xfrm>
            <a:off x="304800" y="328613"/>
            <a:ext cx="8531225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>
                  <a:alpha val="100000"/>
                </a:srgbClr>
              </a:gs>
              <a:gs pos="98000">
                <a:srgbClr val="FFFFFF">
                  <a:alpha val="100000"/>
                </a:srgbClr>
              </a:gs>
              <a:gs pos="99054">
                <a:srgbClr val="F6F6F6">
                  <a:alpha val="100000"/>
                </a:srgbClr>
              </a:gs>
              <a:gs pos="100000">
                <a:srgbClr val="D9D9D9">
                  <a:alpha val="100000"/>
                </a:srgbClr>
              </a:gs>
            </a:gsLst>
            <a:lin ang="5400000" scaled="1"/>
            <a:tileRect/>
          </a:gradFill>
          <a:ln w="2000" cap="rnd" cmpd="sng">
            <a:solidFill>
              <a:srgbClr val="A2A2A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lvl="0" algn="ctr" eaLnBrk="1" latinLnBrk="0" hangingPunct="1">
              <a:lnSpc>
                <a:spcPct val="100000"/>
              </a:lnSpc>
            </a:pPr>
            <a:endParaRPr sz="180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sym typeface="Verdana" panose="020B0604030504040204" pitchFamily="34" charset="0"/>
            </a:endParaRPr>
          </a:p>
        </p:txBody>
      </p:sp>
      <p:sp>
        <p:nvSpPr>
          <p:cNvPr id="1027" name="圆角矩形 8"/>
          <p:cNvSpPr/>
          <p:nvPr/>
        </p:nvSpPr>
        <p:spPr>
          <a:xfrm>
            <a:off x="419100" y="434975"/>
            <a:ext cx="8305800" cy="5486400"/>
          </a:xfrm>
          <a:prstGeom prst="roundRect">
            <a:avLst>
              <a:gd name="adj" fmla="val 2125"/>
            </a:avLst>
          </a:prstGeom>
          <a:gradFill rotWithShape="1">
            <a:gsLst>
              <a:gs pos="0">
                <a:srgbClr val="FFFFFF">
                  <a:alpha val="100000"/>
                </a:srgbClr>
              </a:gs>
              <a:gs pos="54999">
                <a:srgbClr val="E0E0E0">
                  <a:alpha val="100000"/>
                </a:srgbClr>
              </a:gs>
              <a:gs pos="100000">
                <a:srgbClr val="9E9E9E">
                  <a:alpha val="100000"/>
                </a:srgbClr>
              </a:gs>
            </a:gsLst>
            <a:path path="rect">
              <a:fillToRect l="50000" t="-75000" r="50000" b="175000"/>
            </a:path>
            <a:tileRect/>
          </a:gradFill>
          <a:ln w="9525">
            <a:noFill/>
          </a:ln>
        </p:spPr>
        <p:txBody>
          <a:bodyPr anchor="ctr" anchorCtr="0"/>
          <a:p>
            <a:pPr lvl="0" algn="ctr" eaLnBrk="1" latinLnBrk="0" hangingPunct="1">
              <a:lnSpc>
                <a:spcPct val="100000"/>
              </a:lnSpc>
            </a:pPr>
            <a:endParaRPr sz="180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sym typeface="Verdana" panose="020B0604030504040204" pitchFamily="34" charset="0"/>
            </a:endParaRPr>
          </a:p>
        </p:txBody>
      </p:sp>
      <p:sp>
        <p:nvSpPr>
          <p:cNvPr id="1028" name="标题占位符 12"/>
          <p:cNvSpPr>
            <a:spLocks noGrp="1"/>
          </p:cNvSpPr>
          <p:nvPr>
            <p:ph type="title"/>
          </p:nvPr>
        </p:nvSpPr>
        <p:spPr>
          <a:xfrm>
            <a:off x="503238" y="4984750"/>
            <a:ext cx="8183562" cy="1052513"/>
          </a:xfrm>
          <a:prstGeom prst="rect">
            <a:avLst/>
          </a:prstGeom>
          <a:noFill/>
          <a:ln w="9525">
            <a:noFill/>
          </a:ln>
        </p:spPr>
        <p:txBody>
          <a:bodyPr vert="horz" anchor="b" anchorCtr="0">
            <a:normAutofit/>
          </a:bodyPr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3"/>
          <p:cNvSpPr>
            <a:spLocks noGrp="1"/>
          </p:cNvSpPr>
          <p:nvPr>
            <p:ph type="body" idx="1"/>
          </p:nvPr>
        </p:nvSpPr>
        <p:spPr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</a:ln>
        </p:spPr>
        <p:txBody>
          <a:bodyPr vert="horz" lIns="182880" tIns="91440">
            <a:normAutofit/>
          </a:bodyPr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b" anchorCtr="0"/>
          <a:lstStyle>
            <a:lvl1pPr algn="r">
              <a:defRPr sz="1000">
                <a:solidFill>
                  <a:srgbClr val="A6A298"/>
                </a:solidFill>
              </a:defRPr>
            </a:lvl1pPr>
          </a:lstStyle>
          <a:p>
            <a:pPr lvl="0" eaLnBrk="1" latinLnBrk="0" hangingPunct="1"/>
            <a:fld id="{BB962C8B-B14F-4D97-AF65-F5344CB8AC3E}" type="datetime1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31" name="页脚占位符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b" anchorCtr="0"/>
          <a:lstStyle>
            <a:lvl1pPr algn="l">
              <a:defRPr sz="1000">
                <a:solidFill>
                  <a:srgbClr val="A6A298"/>
                </a:solidFill>
              </a:defRPr>
            </a:lvl1pPr>
          </a:lstStyle>
          <a:p>
            <a:pPr lvl="0" eaLnBrk="1" latinLnBrk="0" hangingPunct="1"/>
            <a:endParaRPr>
              <a:ea typeface="宋体" panose="02010600030101010101" pitchFamily="2" charset="-122"/>
            </a:endParaRPr>
          </a:p>
        </p:txBody>
      </p:sp>
      <p:sp>
        <p:nvSpPr>
          <p:cNvPr id="103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</a:ln>
        </p:spPr>
        <p:txBody>
          <a:bodyPr vert="horz" anchor="b" anchorCtr="0"/>
          <a:lstStyle>
            <a:lvl1pPr algn="r">
              <a:defRPr sz="1000">
                <a:solidFill>
                  <a:srgbClr val="A6A298"/>
                </a:solidFill>
              </a:defRPr>
            </a:lvl1pPr>
          </a:lstStyle>
          <a:p>
            <a:pPr lvl="0" eaLnBrk="1" latinLnBrk="0" hangingPunct="1"/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mb/>
    <p:sndAc>
      <p:stSnd>
        <p:snd r:embed="rId12" name="chimes.wav"/>
      </p:stSnd>
    </p:sndAc>
  </p:transition>
  <p:hf sldNum="0" hdr="0" ftr="0" dt="0"/>
  <p:txStyles>
    <p:titleStyle>
      <a:lvl1pPr marL="0" lvl="0" indent="0" algn="l" eaLnBrk="1" latinLnBrk="0" hangingPunct="1">
        <a:lnSpc>
          <a:spcPct val="100000"/>
        </a:lnSpc>
        <a:spcBef>
          <a:spcPct val="0"/>
        </a:spcBef>
        <a:buNone/>
        <a:defRPr sz="3600" b="1" kern="1200">
          <a:solidFill>
            <a:srgbClr val="FF9255"/>
          </a:solidFill>
          <a:latin typeface="+mj-lt"/>
          <a:ea typeface="+mj-ea"/>
          <a:cs typeface="+mj-cs"/>
          <a:sym typeface="Verdana" panose="020B0604030504040204" pitchFamily="34" charset="0"/>
        </a:defRPr>
      </a:lvl1pPr>
    </p:titleStyle>
    <p:bodyStyle>
      <a:lvl1pPr marL="265430" lvl="0" indent="-265430" algn="l" defTabSz="0" eaLnBrk="1" fontAlgn="base" latinLnBrk="0" hangingPunct="1">
        <a:lnSpc>
          <a:spcPct val="100000"/>
        </a:lnSpc>
        <a:spcBef>
          <a:spcPts val="250"/>
        </a:spcBef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  <a:sym typeface="Verdana" panose="020B0604030504040204" pitchFamily="34" charset="0"/>
        </a:defRPr>
      </a:lvl1pPr>
      <a:lvl2pPr marL="549275" lvl="1" indent="-201295" algn="l" defTabSz="0" eaLnBrk="1" fontAlgn="base" latinLnBrk="0" hangingPunct="1">
        <a:lnSpc>
          <a:spcPct val="100000"/>
        </a:lnSpc>
        <a:spcBef>
          <a:spcPts val="250"/>
        </a:spcBef>
        <a:buClr>
          <a:schemeClr val="accent1"/>
        </a:buClr>
        <a:buSzPct val="100000"/>
        <a:buFont typeface="Verdana" panose="020B0604030504040204" pitchFamily="34" charset="0"/>
        <a:buChar char="◦"/>
        <a:defRPr sz="2400" kern="1200">
          <a:solidFill>
            <a:schemeClr val="tx1"/>
          </a:solidFill>
          <a:latin typeface="Verdana" panose="020B0604030504040204" pitchFamily="34" charset="0"/>
          <a:ea typeface="微软雅黑" panose="020B0503020204020204" pitchFamily="34" charset="-122"/>
          <a:cs typeface="+mn-cs"/>
          <a:sym typeface="Verdana" panose="020B0604030504040204" pitchFamily="34" charset="0"/>
        </a:defRPr>
      </a:lvl2pPr>
      <a:lvl3pPr marL="786130" lvl="2" indent="-182880" algn="l" defTabSz="0" eaLnBrk="1" fontAlgn="base" latinLnBrk="0" hangingPunct="1">
        <a:lnSpc>
          <a:spcPct val="100000"/>
        </a:lnSpc>
        <a:spcBef>
          <a:spcPts val="250"/>
        </a:spcBef>
        <a:buClr>
          <a:srgbClr val="EE3440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Verdana" panose="020B0604030504040204" pitchFamily="34" charset="0"/>
          <a:ea typeface="微软雅黑" panose="020B0503020204020204" pitchFamily="34" charset="-122"/>
          <a:cs typeface="+mn-cs"/>
          <a:sym typeface="Verdana" panose="020B0604030504040204" pitchFamily="34" charset="0"/>
        </a:defRPr>
      </a:lvl3pPr>
      <a:lvl4pPr marL="1024255" lvl="3" indent="-182880" algn="l" defTabSz="0" eaLnBrk="1" fontAlgn="base" latinLnBrk="0" hangingPunct="1">
        <a:lnSpc>
          <a:spcPct val="100000"/>
        </a:lnSpc>
        <a:spcBef>
          <a:spcPts val="225"/>
        </a:spcBef>
        <a:buClr>
          <a:srgbClr val="EE3440"/>
        </a:buClr>
        <a:buSzPct val="112000"/>
        <a:buFont typeface="Verdana" panose="020B0604030504040204" pitchFamily="34" charset="0"/>
        <a:buChar char="◦"/>
        <a:defRPr sz="1900" kern="1200">
          <a:solidFill>
            <a:schemeClr val="tx1"/>
          </a:solidFill>
          <a:latin typeface="Verdana" panose="020B0604030504040204" pitchFamily="34" charset="0"/>
          <a:ea typeface="微软雅黑" panose="020B0503020204020204" pitchFamily="34" charset="-122"/>
          <a:cs typeface="+mn-cs"/>
          <a:sym typeface="Verdana" panose="020B0604030504040204" pitchFamily="34" charset="0"/>
        </a:defRPr>
      </a:lvl4pPr>
      <a:lvl5pPr marL="1279525" lvl="4" indent="-180975" algn="l" defTabSz="0" eaLnBrk="1" fontAlgn="base" latinLnBrk="0" hangingPunct="1">
        <a:lnSpc>
          <a:spcPct val="100000"/>
        </a:lnSpc>
        <a:spcBef>
          <a:spcPts val="250"/>
        </a:spcBef>
        <a:buClr>
          <a:srgbClr val="4884BE"/>
        </a:buClr>
        <a:buSzPct val="100000"/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Verdana" panose="020B0604030504040204" pitchFamily="34" charset="0"/>
          <a:ea typeface="微软雅黑" panose="020B0503020204020204" pitchFamily="34" charset="-122"/>
          <a:cs typeface="+mn-cs"/>
          <a:sym typeface="Verdana" panose="020B0604030504040204" pitchFamily="34" charset="0"/>
        </a:defRPr>
      </a:lvl5pPr>
      <a:lvl6pPr marL="2514600" lvl="5" indent="-228600" algn="l" defTabSz="0" eaLnBrk="1" fontAlgn="base" latinLnBrk="0" hangingPunct="1">
        <a:lnSpc>
          <a:spcPct val="100000"/>
        </a:lnSpc>
        <a:spcBef>
          <a:spcPts val="250"/>
        </a:spcBef>
        <a:buClr>
          <a:srgbClr val="4884BE"/>
        </a:buClr>
        <a:buSzPct val="100000"/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Verdana" panose="020B0604030504040204" pitchFamily="34" charset="0"/>
          <a:ea typeface="微软雅黑" panose="020B0503020204020204" pitchFamily="34" charset="-122"/>
          <a:cs typeface="+mn-cs"/>
          <a:sym typeface="Verdana" panose="020B0604030504040204" pitchFamily="34" charset="0"/>
        </a:defRPr>
      </a:lvl6pPr>
      <a:lvl7pPr marL="2971800" lvl="6" indent="-228600" algn="l" defTabSz="0" eaLnBrk="1" fontAlgn="base" latinLnBrk="0" hangingPunct="1">
        <a:lnSpc>
          <a:spcPct val="100000"/>
        </a:lnSpc>
        <a:spcBef>
          <a:spcPts val="250"/>
        </a:spcBef>
        <a:buClr>
          <a:srgbClr val="4884BE"/>
        </a:buClr>
        <a:buSzPct val="100000"/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Verdana" panose="020B0604030504040204" pitchFamily="34" charset="0"/>
          <a:ea typeface="微软雅黑" panose="020B0503020204020204" pitchFamily="34" charset="-122"/>
          <a:cs typeface="+mn-cs"/>
          <a:sym typeface="Verdana" panose="020B0604030504040204" pitchFamily="34" charset="0"/>
        </a:defRPr>
      </a:lvl7pPr>
      <a:lvl8pPr marL="3429000" lvl="7" indent="-228600" algn="l" defTabSz="0" eaLnBrk="1" fontAlgn="base" latinLnBrk="0" hangingPunct="1">
        <a:lnSpc>
          <a:spcPct val="100000"/>
        </a:lnSpc>
        <a:spcBef>
          <a:spcPts val="250"/>
        </a:spcBef>
        <a:buClr>
          <a:srgbClr val="4884BE"/>
        </a:buClr>
        <a:buSzPct val="100000"/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Verdana" panose="020B0604030504040204" pitchFamily="34" charset="0"/>
          <a:ea typeface="微软雅黑" panose="020B0503020204020204" pitchFamily="34" charset="-122"/>
          <a:cs typeface="+mn-cs"/>
          <a:sym typeface="Verdana" panose="020B0604030504040204" pitchFamily="34" charset="0"/>
        </a:defRPr>
      </a:lvl8pPr>
      <a:lvl9pPr marL="3886200" lvl="8" indent="-228600" algn="l" defTabSz="0" eaLnBrk="1" fontAlgn="base" latinLnBrk="0" hangingPunct="1">
        <a:lnSpc>
          <a:spcPct val="100000"/>
        </a:lnSpc>
        <a:spcBef>
          <a:spcPts val="250"/>
        </a:spcBef>
        <a:buClr>
          <a:srgbClr val="4884BE"/>
        </a:buClr>
        <a:buSzPct val="100000"/>
        <a:buFont typeface="Wingdings 2" panose="05020102010507070707" pitchFamily="18" charset="2"/>
        <a:buChar char=""/>
        <a:defRPr sz="1800" kern="1200">
          <a:solidFill>
            <a:schemeClr val="tx1"/>
          </a:solidFill>
          <a:latin typeface="Verdana" panose="020B0604030504040204" pitchFamily="34" charset="0"/>
          <a:ea typeface="微软雅黑" panose="020B0503020204020204" pitchFamily="34" charset="-122"/>
          <a:cs typeface="+mn-cs"/>
          <a:sym typeface="Verdana" panose="020B0604030504040204" pitchFamily="34" charset="0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1.png"/><Relationship Id="rId3" Type="http://schemas.microsoft.com/office/2007/relationships/media" Target="file:///G:\kejian\&#20845;&#24180;&#32423;\jingle%20bells.mp3" TargetMode="External"/><Relationship Id="rId2" Type="http://schemas.openxmlformats.org/officeDocument/2006/relationships/audio" Target="file:///G:\kejian\&#20845;&#24180;&#32423;\jingle%20bells.mp3" TargetMode="Externa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1.wav"/><Relationship Id="rId3" Type="http://schemas.openxmlformats.org/officeDocument/2006/relationships/image" Target="../media/image12.png"/><Relationship Id="rId2" Type="http://schemas.openxmlformats.org/officeDocument/2006/relationships/slide" Target="slide4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4" name="圆角矩形 14"/>
          <p:cNvSpPr/>
          <p:nvPr/>
        </p:nvSpPr>
        <p:spPr>
          <a:xfrm>
            <a:off x="0" y="0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>
                  <a:alpha val="100000"/>
                </a:srgbClr>
              </a:gs>
              <a:gs pos="98000">
                <a:srgbClr val="FFFFFF">
                  <a:alpha val="100000"/>
                </a:srgbClr>
              </a:gs>
              <a:gs pos="99054">
                <a:srgbClr val="F6F6F6">
                  <a:alpha val="100000"/>
                </a:srgbClr>
              </a:gs>
              <a:gs pos="100000">
                <a:srgbClr val="D9D9D9">
                  <a:alpha val="100000"/>
                </a:srgbClr>
              </a:gs>
            </a:gsLst>
            <a:lin ang="5400000" scaled="1"/>
            <a:tileRect/>
          </a:gradFill>
          <a:ln w="2000" cap="rnd" cmpd="sng">
            <a:solidFill>
              <a:srgbClr val="A2A2A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endParaRPr lang="zh-CN" altLang="en-US" dirty="0">
              <a:solidFill>
                <a:srgbClr val="FFFFFF"/>
              </a:solidFill>
              <a:latin typeface="Verdana" panose="020B0604030504040204" pitchFamily="34" charset="0"/>
              <a:ea typeface="宋体" panose="02010600030101010101" pitchFamily="2" charset="-122"/>
              <a:sym typeface="Verdana" panose="020B0604030504040204" pitchFamily="34" charset="0"/>
            </a:endParaRPr>
          </a:p>
        </p:txBody>
      </p:sp>
      <p:sp>
        <p:nvSpPr>
          <p:cNvPr id="3075" name="圆角矩形 9"/>
          <p:cNvSpPr/>
          <p:nvPr/>
        </p:nvSpPr>
        <p:spPr>
          <a:xfrm>
            <a:off x="419100" y="434975"/>
            <a:ext cx="8305800" cy="3108325"/>
          </a:xfrm>
          <a:prstGeom prst="roundRect">
            <a:avLst>
              <a:gd name="adj" fmla="val 4574"/>
            </a:avLst>
          </a:prstGeom>
          <a:gradFill rotWithShape="1">
            <a:gsLst>
              <a:gs pos="0">
                <a:srgbClr val="FFFFFF">
                  <a:alpha val="100000"/>
                </a:srgbClr>
              </a:gs>
              <a:gs pos="54999">
                <a:srgbClr val="E0E0E0">
                  <a:alpha val="100000"/>
                </a:srgbClr>
              </a:gs>
              <a:gs pos="100000">
                <a:srgbClr val="9E9E9E">
                  <a:alpha val="100000"/>
                </a:srgbClr>
              </a:gs>
            </a:gsLst>
            <a:path path="rect">
              <a:fillToRect l="50000" t="-75000" r="50000" b="175000"/>
            </a:path>
            <a:tileRect/>
          </a:gradFill>
          <a:ln w="9525">
            <a:noFill/>
          </a:ln>
        </p:spPr>
        <p:txBody>
          <a:bodyPr anchor="ctr" anchorCtr="0"/>
          <a:p>
            <a:endParaRPr lang="zh-CN" altLang="en-US" dirty="0">
              <a:solidFill>
                <a:srgbClr val="FFFFFF"/>
              </a:solidFill>
              <a:latin typeface="Verdana" panose="020B0604030504040204" pitchFamily="34" charset="0"/>
              <a:ea typeface="宋体" panose="02010600030101010101" pitchFamily="2" charset="-122"/>
              <a:sym typeface="Verdana" panose="020B0604030504040204" pitchFamily="34" charset="0"/>
            </a:endParaRPr>
          </a:p>
        </p:txBody>
      </p:sp>
      <p:pic>
        <p:nvPicPr>
          <p:cNvPr id="3076" name="图片 30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标题 1"/>
          <p:cNvSpPr>
            <a:spLocks noGrp="1"/>
          </p:cNvSpPr>
          <p:nvPr>
            <p:ph type="ctrTitle"/>
          </p:nvPr>
        </p:nvSpPr>
        <p:spPr>
          <a:xfrm>
            <a:off x="428625" y="714375"/>
            <a:ext cx="5972175" cy="1470025"/>
          </a:xfrm>
        </p:spPr>
        <p:txBody>
          <a:bodyPr vert="horz" lIns="45720" rIns="45720" anchor="b" anchorCtr="0">
            <a:normAutofit/>
          </a:bodyPr>
          <a:p>
            <a:pPr algn="l">
              <a:buClrTx/>
              <a:buSzTx/>
              <a:buFontTx/>
              <a:buNone/>
            </a:pPr>
            <a:r>
              <a:rPr lang="zh-CN" altLang="en-US" sz="7200" b="0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Lesson 1</a:t>
            </a:r>
            <a:r>
              <a:rPr lang="en-US" altLang="zh-CN" sz="7200" b="0" kern="120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4</a:t>
            </a:r>
            <a:endParaRPr lang="zh-CN" altLang="en-US" sz="7200" b="0" kern="1200" dirty="0">
              <a:solidFill>
                <a:srgbClr val="C00000"/>
              </a:solidFill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3078" name="副标题 2"/>
          <p:cNvSpPr>
            <a:spLocks noGrp="1"/>
          </p:cNvSpPr>
          <p:nvPr>
            <p:ph type="subTitle" idx="1"/>
          </p:nvPr>
        </p:nvSpPr>
        <p:spPr>
          <a:xfrm>
            <a:off x="357188" y="3786188"/>
            <a:ext cx="8429625" cy="1752600"/>
          </a:xfrm>
        </p:spPr>
        <p:txBody>
          <a:bodyPr vert="horz" lIns="182880" tIns="0">
            <a:normAutofit/>
          </a:bodyPr>
          <a:p>
            <a:pPr marL="36830" defTabSz="0">
              <a:spcBef>
                <a:spcPct val="0"/>
              </a:spcBef>
              <a:buSzPct val="80000"/>
            </a:pPr>
            <a:r>
              <a:rPr lang="en-US" altLang="zh-CN" sz="6000" b="1" kern="1200">
                <a:solidFill>
                  <a:srgbClr val="CCEC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Snow! It’s winter!</a:t>
            </a:r>
            <a:endParaRPr lang="en-US" altLang="zh-CN" sz="6000" b="1" kern="1200">
              <a:solidFill>
                <a:srgbClr val="CCECFF"/>
              </a:solidFill>
              <a:effectLst>
                <a:outerShdw blurRad="38100" dist="38100" dir="2700000">
                  <a:srgbClr val="000000"/>
                </a:outerShdw>
              </a:effectLst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pic>
        <p:nvPicPr>
          <p:cNvPr id="3079" name="jingle bells.mp3" descr="jingle bells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29600" y="52578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0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65280" fill="hold"/>
                                        <p:tgtEl>
                                          <p:spTgt spid="30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标题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 vert="horz" anchor="b" anchorCtr="0">
            <a:normAutofit/>
          </a:bodyPr>
          <a:p>
            <a:pPr algn="l">
              <a:buNone/>
            </a:pPr>
            <a:endParaRPr sz="3600" kern="1200"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4100" name="内容占位符 2"/>
          <p:cNvSpPr>
            <a:spLocks noGrp="1"/>
          </p:cNvSpPr>
          <p:nvPr>
            <p:ph idx="1"/>
          </p:nvPr>
        </p:nvSpPr>
        <p:spPr>
          <a:xfrm>
            <a:off x="915988" y="1600200"/>
            <a:ext cx="7313612" cy="3429000"/>
          </a:xfrm>
          <a:solidFill>
            <a:schemeClr val="bg1"/>
          </a:solidFill>
        </p:spPr>
        <p:txBody>
          <a:bodyPr vert="horz" lIns="182880" tIns="91440">
            <a:normAutofit/>
          </a:bodyPr>
          <a:p>
            <a:pPr marL="265430" indent="-265430" algn="l" defTabSz="0">
              <a:lnSpc>
                <a:spcPct val="150000"/>
              </a:lnSpc>
              <a:buSzPct val="80000"/>
              <a:buFont typeface="Wingdings 2" panose="05020102010507070707" pitchFamily="18" charset="2"/>
              <a:buChar char=""/>
            </a:pPr>
            <a:r>
              <a:rPr lang="en-US" altLang="zh-CN" sz="2400" kern="1200" dirty="0">
                <a:effectLst>
                  <a:outerShdw blurRad="38100" dist="38100" dir="2700000">
                    <a:srgbClr val="FFFFFF"/>
                  </a:outerShdw>
                </a:effectLst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1.What date is it?</a:t>
            </a:r>
            <a:endParaRPr lang="zh-CN" altLang="en-US" sz="2400" kern="1200" dirty="0">
              <a:effectLst>
                <a:outerShdw blurRad="38100" dist="38100" dir="2700000">
                  <a:srgbClr val="FFFFFF"/>
                </a:outerShdw>
              </a:effectLst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150000"/>
              </a:lnSpc>
              <a:buSzPct val="80000"/>
              <a:buFont typeface="Wingdings 2" panose="05020102010507070707" pitchFamily="18" charset="2"/>
              <a:buChar char=""/>
            </a:pPr>
            <a:r>
              <a:rPr lang="en-US" altLang="zh-CN" sz="2400" kern="1200" dirty="0">
                <a:effectLst>
                  <a:outerShdw blurRad="38100" dist="38100" dir="2700000">
                    <a:srgbClr val="FFFFFF"/>
                  </a:outerShdw>
                </a:effectLst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2.Which season is this ?</a:t>
            </a:r>
            <a:endParaRPr lang="zh-CN" altLang="en-US" sz="2400" kern="1200" dirty="0">
              <a:effectLst>
                <a:outerShdw blurRad="38100" dist="38100" dir="2700000">
                  <a:srgbClr val="FFFFFF"/>
                </a:outerShdw>
              </a:effectLst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150000"/>
              </a:lnSpc>
              <a:buSzPct val="80000"/>
              <a:buFont typeface="Wingdings 2" panose="05020102010507070707" pitchFamily="18" charset="2"/>
              <a:buChar char=""/>
            </a:pPr>
            <a:r>
              <a:rPr lang="en-US" altLang="zh-CN" sz="2400" kern="1200" dirty="0">
                <a:effectLst>
                  <a:outerShdw blurRad="38100" dist="38100" dir="2700000">
                    <a:srgbClr val="FFFFFF"/>
                  </a:outerShdw>
                </a:effectLst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3.How’s the weather in this season?</a:t>
            </a:r>
            <a:endParaRPr lang="zh-CN" altLang="en-US" sz="2400" kern="1200" dirty="0">
              <a:effectLst>
                <a:outerShdw blurRad="38100" dist="38100" dir="2700000">
                  <a:srgbClr val="FFFFFF"/>
                </a:outerShdw>
              </a:effectLst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150000"/>
              </a:lnSpc>
              <a:buSzPct val="80000"/>
              <a:buFont typeface="Wingdings 2" panose="05020102010507070707" pitchFamily="18" charset="2"/>
              <a:buChar char=""/>
            </a:pPr>
            <a:r>
              <a:rPr lang="en-US" altLang="zh-CN" sz="2400" kern="1200" dirty="0">
                <a:effectLst>
                  <a:outerShdw blurRad="38100" dist="38100" dir="2700000">
                    <a:srgbClr val="FFFFFF"/>
                  </a:outerShdw>
                </a:effectLst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4.What clothes did you wear in this season?</a:t>
            </a:r>
            <a:endParaRPr lang="zh-CN" altLang="en-US" sz="2400" kern="1200" dirty="0">
              <a:effectLst>
                <a:outerShdw blurRad="38100" dist="38100" dir="2700000">
                  <a:srgbClr val="FFFFFF"/>
                </a:outerShdw>
              </a:effectLst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150000"/>
              </a:lnSpc>
              <a:buSzPct val="80000"/>
              <a:buFont typeface="Wingdings 2" panose="05020102010507070707" pitchFamily="18" charset="2"/>
              <a:buChar char=""/>
            </a:pPr>
            <a:r>
              <a:rPr lang="en-US" altLang="zh-CN" sz="2400" kern="1200" dirty="0">
                <a:effectLst>
                  <a:outerShdw blurRad="38100" dist="38100" dir="2700000">
                    <a:srgbClr val="FFFFFF"/>
                  </a:outerShdw>
                </a:effectLst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5.What do you like to do in this season ?</a:t>
            </a:r>
            <a:endParaRPr lang="zh-CN" altLang="en-US" sz="2400" kern="1200" dirty="0">
              <a:effectLst>
                <a:outerShdw blurRad="38100" dist="38100" dir="2700000">
                  <a:srgbClr val="FFFFFF"/>
                </a:outerShdw>
              </a:effectLst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pic>
        <p:nvPicPr>
          <p:cNvPr id="4101" name="图片 4100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5988" cy="915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1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0">
                                            <p:txEl>
                                              <p:charRg st="1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0">
                                            <p:txEl>
                                              <p:charRg st="1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4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0">
                                            <p:txEl>
                                              <p:charRg st="4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0">
                                            <p:txEl>
                                              <p:charRg st="44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80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>
                                            <p:txEl>
                                              <p:charRg st="80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>
                                            <p:txEl>
                                              <p:charRg st="80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charRg st="124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0">
                                            <p:txEl>
                                              <p:charRg st="124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0">
                                            <p:txEl>
                                              <p:charRg st="124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503238" y="530225"/>
            <a:ext cx="8183562" cy="5899150"/>
          </a:xfrm>
          <a:solidFill>
            <a:srgbClr val="CCECFF">
              <a:alpha val="100000"/>
            </a:srgbClr>
          </a:solidFill>
        </p:spPr>
        <p:txBody>
          <a:bodyPr vert="horz" lIns="182880" tIns="91440">
            <a:normAutofit/>
          </a:bodyPr>
          <a:p>
            <a:pPr marL="265430" indent="-265430" algn="l" defTabSz="0">
              <a:lnSpc>
                <a:spcPct val="90000"/>
              </a:lnSpc>
              <a:buSzPct val="80000"/>
            </a:pPr>
            <a:r>
              <a:rPr lang="en-US" altLang="zh-CN" sz="2800" u="sng" kern="1200" dirty="0"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get ready for     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准备好做                                            </a:t>
            </a:r>
            <a:endParaRPr lang="en-US" altLang="zh-CN" sz="2800" u="sng" kern="1200" dirty="0">
              <a:solidFill>
                <a:srgbClr val="C00000"/>
              </a:solidFill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90000"/>
              </a:lnSpc>
              <a:buSzPct val="80000"/>
            </a:pPr>
            <a:r>
              <a:rPr lang="en-US" altLang="zh-CN" sz="2800" u="sng" kern="1200" dirty="0"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mitten              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手套                                  </a:t>
            </a:r>
            <a:endParaRPr lang="en-US" altLang="zh-CN" sz="2800" u="sng" kern="1200" dirty="0">
              <a:solidFill>
                <a:srgbClr val="C00000"/>
              </a:solidFill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90000"/>
              </a:lnSpc>
              <a:buSzPct val="80000"/>
            </a:pPr>
            <a:r>
              <a:rPr lang="en-US" altLang="zh-CN" sz="2800" u="sng" kern="1200" dirty="0"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jacket              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夹克                                    </a:t>
            </a:r>
            <a:endParaRPr lang="en-US" altLang="zh-CN" sz="2800" u="sng" kern="1200" dirty="0">
              <a:solidFill>
                <a:srgbClr val="C00000"/>
              </a:solidFill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90000"/>
              </a:lnSpc>
              <a:buSzPct val="80000"/>
            </a:pPr>
            <a:r>
              <a:rPr lang="en-US" altLang="zh-CN" sz="2800" u="sng" kern="1200" dirty="0"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fall                  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落下                                    </a:t>
            </a:r>
            <a:endParaRPr lang="en-US" altLang="zh-CN" sz="2800" u="sng" kern="1200" dirty="0">
              <a:solidFill>
                <a:srgbClr val="C00000"/>
              </a:solidFill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90000"/>
              </a:lnSpc>
              <a:buSzPct val="80000"/>
            </a:pPr>
            <a:r>
              <a:rPr lang="en-US" altLang="zh-CN" sz="2800" u="sng" kern="1200" dirty="0"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put on              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穿上                                   </a:t>
            </a:r>
            <a:endParaRPr lang="en-US" altLang="zh-CN" sz="2800" u="sng" kern="1200" dirty="0">
              <a:solidFill>
                <a:srgbClr val="C00000"/>
              </a:solidFill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90000"/>
              </a:lnSpc>
              <a:buSzPct val="80000"/>
            </a:pPr>
            <a:r>
              <a:rPr lang="en-US" altLang="zh-CN" sz="2800" u="sng" kern="1200" dirty="0"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snow               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下雪                                   </a:t>
            </a:r>
            <a:endParaRPr lang="en-US" altLang="zh-CN" sz="2800" u="sng" kern="1200" dirty="0">
              <a:solidFill>
                <a:srgbClr val="C00000"/>
              </a:solidFill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90000"/>
              </a:lnSpc>
              <a:buSzPct val="80000"/>
            </a:pPr>
            <a:r>
              <a:rPr lang="en-US" altLang="zh-CN" sz="2800" u="sng" kern="1200" dirty="0"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snowy             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下雪的                                    </a:t>
            </a:r>
            <a:endParaRPr lang="en-US" altLang="zh-CN" sz="2800" u="sng" kern="1200" dirty="0">
              <a:solidFill>
                <a:srgbClr val="C00000"/>
              </a:solidFill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90000"/>
              </a:lnSpc>
              <a:buSzPct val="80000"/>
            </a:pPr>
            <a:r>
              <a:rPr lang="en-US" altLang="zh-CN" sz="2800" u="sng" kern="1200" dirty="0"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skate               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滑冰                                                                        </a:t>
            </a:r>
            <a:endParaRPr lang="en-US" altLang="zh-CN" sz="2800" u="sng" kern="1200" dirty="0">
              <a:solidFill>
                <a:srgbClr val="C00000"/>
              </a:solidFill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90000"/>
              </a:lnSpc>
              <a:buSzPct val="80000"/>
            </a:pPr>
            <a:r>
              <a:rPr lang="en-US" altLang="zh-CN" sz="2800" u="sng" kern="1200" dirty="0"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ski                   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滑雪                                   </a:t>
            </a:r>
            <a:endParaRPr lang="en-US" altLang="zh-CN" sz="2800" u="sng" kern="1200" dirty="0">
              <a:solidFill>
                <a:srgbClr val="C00000"/>
              </a:solidFill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90000"/>
              </a:lnSpc>
              <a:buSzPct val="80000"/>
            </a:pPr>
            <a:r>
              <a:rPr lang="en-US" altLang="zh-CN" sz="2800" u="sng" kern="1200" dirty="0"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ice                   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冰                                     </a:t>
            </a:r>
            <a:endParaRPr lang="en-US" altLang="zh-CN" sz="2800" u="sng" kern="1200" dirty="0">
              <a:solidFill>
                <a:srgbClr val="C00000"/>
              </a:solidFill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90000"/>
              </a:lnSpc>
              <a:buSzPct val="80000"/>
            </a:pPr>
            <a:r>
              <a:rPr lang="en-US" altLang="zh-CN" sz="2800" u="sng" kern="1200" dirty="0"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Today is Friday,November ninth.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今天是</a:t>
            </a:r>
            <a:r>
              <a:rPr lang="en-US" altLang="zh-CN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11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月</a:t>
            </a:r>
            <a:r>
              <a:rPr lang="en-US" altLang="zh-CN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9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号星期五。                                              </a:t>
            </a:r>
            <a:endParaRPr lang="en-US" altLang="zh-CN" sz="2800" u="sng" kern="1200" dirty="0">
              <a:solidFill>
                <a:srgbClr val="C00000"/>
              </a:solidFill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  <a:p>
            <a:pPr marL="265430" indent="-265430" algn="l" defTabSz="0">
              <a:lnSpc>
                <a:spcPct val="90000"/>
              </a:lnSpc>
              <a:buSzPct val="80000"/>
            </a:pPr>
            <a:r>
              <a:rPr lang="en-US" altLang="zh-CN" sz="2800" u="sng" kern="1200" dirty="0"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Snow is falling</a:t>
            </a:r>
            <a:r>
              <a:rPr lang="zh-CN" altLang="en-US" sz="2800" u="sng" kern="1200" dirty="0"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！</a:t>
            </a:r>
            <a:r>
              <a:rPr lang="zh-CN" altLang="en-US" sz="2800" u="sng" kern="1200" dirty="0">
                <a:solidFill>
                  <a:srgbClr val="C00000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Verdana" panose="020B0604030504040204" pitchFamily="34" charset="0"/>
              </a:rPr>
              <a:t>下雪了！                                  </a:t>
            </a:r>
            <a:endParaRPr lang="zh-CN" altLang="en-US" sz="2800" u="sng" kern="1200" dirty="0">
              <a:solidFill>
                <a:srgbClr val="C00000"/>
              </a:solidFill>
              <a:latin typeface="Verdana" panose="020B0604030504040204" pitchFamily="34" charset="0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/>
        <p:txBody>
          <a:bodyPr vert="horz" anchor="b" anchorCtr="0">
            <a:normAutofit/>
          </a:bodyPr>
          <a:p>
            <a:endParaRPr lang="zh-CN" altLang="en-US"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/>
        <p:txBody>
          <a:bodyPr vert="horz" lIns="182880" tIns="91440">
            <a:normAutofit/>
          </a:bodyPr>
          <a:p>
            <a:endParaRPr lang="zh-CN" altLang="en-US" dirty="0"/>
          </a:p>
        </p:txBody>
      </p:sp>
      <p:pic>
        <p:nvPicPr>
          <p:cNvPr id="6148" name="图片 61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/>
    <p:sndAc>
      <p:stSnd>
        <p:snd r:embed="rId2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占位符 7169"/>
          <p:cNvSpPr>
            <a:spLocks noGrp="1"/>
          </p:cNvSpPr>
          <p:nvPr>
            <p:ph type="body" idx="1"/>
          </p:nvPr>
        </p:nvSpPr>
        <p:spPr>
          <a:xfrm>
            <a:off x="503238" y="530225"/>
            <a:ext cx="8183562" cy="6327775"/>
          </a:xfrm>
        </p:spPr>
        <p:txBody>
          <a:bodyPr vert="horz" lIns="182880" tIns="91440">
            <a:normAutofit/>
          </a:bodyPr>
          <a:p>
            <a:pPr>
              <a:lnSpc>
                <a:spcPct val="8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January (Jan.)            </a:t>
            </a:r>
            <a:r>
              <a:rPr lang="zh-CN" altLang="en-US" sz="3200">
                <a:latin typeface="Times New Roman" panose="02020603050405020304" pitchFamily="18" charset="0"/>
              </a:rPr>
              <a:t>一月；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February (Feb.)         </a:t>
            </a:r>
            <a:r>
              <a:rPr lang="zh-CN" altLang="en-US" sz="3200">
                <a:latin typeface="Times New Roman" panose="02020603050405020304" pitchFamily="18" charset="0"/>
              </a:rPr>
              <a:t>二月；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March (Mar.)            </a:t>
            </a:r>
            <a:r>
              <a:rPr lang="zh-CN" altLang="en-US" sz="3200">
                <a:latin typeface="Times New Roman" panose="02020603050405020304" pitchFamily="18" charset="0"/>
              </a:rPr>
              <a:t>三月；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April (Apr.)               </a:t>
            </a:r>
            <a:r>
              <a:rPr lang="zh-CN" altLang="en-US" sz="3200">
                <a:latin typeface="Times New Roman" panose="02020603050405020304" pitchFamily="18" charset="0"/>
              </a:rPr>
              <a:t>四月；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May (may.)               </a:t>
            </a:r>
            <a:r>
              <a:rPr lang="zh-CN" altLang="en-US" sz="3200">
                <a:latin typeface="Times New Roman" panose="02020603050405020304" pitchFamily="18" charset="0"/>
              </a:rPr>
              <a:t>五月；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June(Jun.)                 </a:t>
            </a:r>
            <a:r>
              <a:rPr lang="zh-CN" altLang="en-US" sz="3200">
                <a:latin typeface="Times New Roman" panose="02020603050405020304" pitchFamily="18" charset="0"/>
              </a:rPr>
              <a:t>六月；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July(Jul.)                   </a:t>
            </a:r>
            <a:r>
              <a:rPr lang="zh-CN" altLang="en-US" sz="3200">
                <a:latin typeface="Times New Roman" panose="02020603050405020304" pitchFamily="18" charset="0"/>
              </a:rPr>
              <a:t>七月；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August(Aug.)            </a:t>
            </a:r>
            <a:r>
              <a:rPr lang="zh-CN" altLang="en-US" sz="3200">
                <a:latin typeface="Times New Roman" panose="02020603050405020304" pitchFamily="18" charset="0"/>
              </a:rPr>
              <a:t>八月；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September(Sept.)       </a:t>
            </a:r>
            <a:r>
              <a:rPr lang="zh-CN" altLang="en-US" sz="3200">
                <a:latin typeface="Times New Roman" panose="02020603050405020304" pitchFamily="18" charset="0"/>
              </a:rPr>
              <a:t>九月；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October(Oct.)            </a:t>
            </a:r>
            <a:r>
              <a:rPr lang="zh-CN" altLang="en-US" sz="3200">
                <a:latin typeface="Times New Roman" panose="02020603050405020304" pitchFamily="18" charset="0"/>
              </a:rPr>
              <a:t>十月；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November(Nov.)       </a:t>
            </a:r>
            <a:r>
              <a:rPr lang="zh-CN" altLang="en-US" sz="3200">
                <a:latin typeface="Times New Roman" panose="02020603050405020304" pitchFamily="18" charset="0"/>
              </a:rPr>
              <a:t>十一月；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December(Dec.)       </a:t>
            </a:r>
            <a:r>
              <a:rPr lang="zh-CN" altLang="en-US" sz="3200">
                <a:latin typeface="Times New Roman" panose="02020603050405020304" pitchFamily="18" charset="0"/>
              </a:rPr>
              <a:t>十二月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mb/>
    <p:sndAc>
      <p:stSnd>
        <p:snd r:embed="rId1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vert="horz" anchor="b" anchorCtr="0">
            <a:normAutofit/>
          </a:bodyPr>
          <a:p>
            <a:endParaRPr lang="zh-CN" altLang="en-US"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 vert="horz" lIns="182880" tIns="91440">
            <a:normAutofit/>
          </a:bodyPr>
          <a:p>
            <a:r>
              <a:rPr lang="en-US" altLang="zh-CN"/>
              <a:t>1st 2nd 3rd 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4th 5th 6th 7th 8th 9th 10th 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11th 12th 13th 14th 15th 16th 17th 18th 19th 20th 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21st 22nd 23rd 24th 25th 26th 27th 28th 29th 30th 31st</a:t>
            </a:r>
            <a:endParaRPr lang="en-US" altLang="zh-CN"/>
          </a:p>
        </p:txBody>
      </p:sp>
      <p:sp>
        <p:nvSpPr>
          <p:cNvPr id="8196" name="三十二角星 8195">
            <a:hlinkClick r:id="rId1" action="ppaction://hlinksldjump"/>
          </p:cNvPr>
          <p:cNvSpPr/>
          <p:nvPr/>
        </p:nvSpPr>
        <p:spPr>
          <a:xfrm flipH="1">
            <a:off x="6400800" y="5257800"/>
            <a:ext cx="914400" cy="630238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comb/>
    <p:sndAc>
      <p:stSnd>
        <p:snd r:embed="rId2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视点">
  <a:themeElements>
    <a:clrScheme name="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FFFFFF"/>
      </a:accent3>
      <a:accent4>
        <a:srgbClr val="000000"/>
      </a:accent4>
      <a:accent5>
        <a:srgbClr val="F6C0AA"/>
      </a:accent5>
      <a:accent6>
        <a:srgbClr val="8E2430"/>
      </a:accent6>
      <a:hlink>
        <a:srgbClr val="6B9F25"/>
      </a:hlink>
      <a:folHlink>
        <a:srgbClr val="B26B02"/>
      </a:folHlink>
    </a:clrScheme>
    <a:fontScheme name="">
      <a:majorFont>
        <a:latin typeface="Verdana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1474</Words>
  <Application>WPS 演示</Application>
  <PresentationFormat>在屏幕上显示</PresentationFormat>
  <Paragraphs>48</Paragraphs>
  <Slides>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Verdana</vt:lpstr>
      <vt:lpstr>Wingdings 2</vt:lpstr>
      <vt:lpstr>微软雅黑</vt:lpstr>
      <vt:lpstr>Times New Roman</vt:lpstr>
      <vt:lpstr>Arial Unicode MS</vt:lpstr>
      <vt:lpstr>Calibri</vt:lpstr>
      <vt:lpstr>Cambria</vt:lpstr>
      <vt:lpstr>黑体</vt:lpstr>
      <vt:lpstr>Arial</vt:lpstr>
      <vt:lpstr>等线</vt:lpstr>
      <vt:lpstr>视点</vt:lpstr>
      <vt:lpstr>自定义设计方案</vt:lpstr>
      <vt:lpstr>Lesson 14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5</cp:revision>
  <dcterms:created xsi:type="dcterms:W3CDTF">2013-10-17T04:56:00Z</dcterms:created>
  <dcterms:modified xsi:type="dcterms:W3CDTF">2023-09-30T11:46:33Z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852E0DEBAD1E4E868AF9A7599D52DFA1_13</vt:lpwstr>
  </property>
</Properties>
</file>