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63" r:id="rId5"/>
    <p:sldId id="265" r:id="rId6"/>
    <p:sldId id="256" r:id="rId7"/>
    <p:sldId id="266" r:id="rId8"/>
    <p:sldId id="272" r:id="rId9"/>
    <p:sldId id="267" r:id="rId10"/>
    <p:sldId id="269" r:id="rId11"/>
    <p:sldId id="270" r:id="rId12"/>
    <p:sldId id="271" r:id="rId13"/>
    <p:sldId id="277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7"/>
    <p:restoredTop sz="94634"/>
  </p:normalViewPr>
  <p:slideViewPr>
    <p:cSldViewPr showGuides="1">
      <p:cViewPr varScale="1">
        <p:scale>
          <a:sx n="107" d="100"/>
          <a:sy n="107" d="100"/>
        </p:scale>
        <p:origin x="-17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Text Box 6"/>
          <p:cNvSpPr txBox="1"/>
          <p:nvPr/>
        </p:nvSpPr>
        <p:spPr>
          <a:xfrm>
            <a:off x="1524000" y="0"/>
            <a:ext cx="65532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ts val="9500"/>
              </a:lnSpc>
            </a:pPr>
            <a:r>
              <a:rPr lang="en-GB" altLang="zh-CN" sz="6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Unit 1 Lesson 1</a:t>
            </a:r>
            <a:r>
              <a:rPr lang="en-GB" altLang="zh-CN" sz="6000" b="1" dirty="0">
                <a:solidFill>
                  <a:srgbClr val="C00000"/>
                </a:solidFill>
                <a:latin typeface="Arial" panose="020B0604020202020204" pitchFamily="34" charset="0"/>
              </a:rPr>
              <a:t>  </a:t>
            </a:r>
            <a:endParaRPr lang="en-GB" altLang="zh-CN" sz="60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>
              <a:lnSpc>
                <a:spcPts val="9500"/>
              </a:lnSpc>
            </a:pPr>
            <a:r>
              <a:rPr lang="en-GB" altLang="zh-CN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Hello!</a:t>
            </a:r>
            <a:endParaRPr lang="en-US" altLang="zh-CN" sz="60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1" name="图片 7" descr="U1P2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40567" t="47824" r="5280" b="3333"/>
          <a:stretch>
            <a:fillRect/>
          </a:stretch>
        </p:blipFill>
        <p:spPr>
          <a:xfrm>
            <a:off x="2971800" y="2362200"/>
            <a:ext cx="3557588" cy="3732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ctrTitle"/>
          </p:nvPr>
        </p:nvSpPr>
        <p:spPr>
          <a:xfrm>
            <a:off x="1219200" y="838200"/>
            <a:ext cx="3429000" cy="1219200"/>
          </a:xfrm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en-US" altLang="zh-CN" sz="4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Homework</a:t>
            </a:r>
            <a:endParaRPr lang="zh-CN" altLang="en-US" sz="4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67" name="副标题 2"/>
          <p:cNvSpPr>
            <a:spLocks noGrp="1"/>
          </p:cNvSpPr>
          <p:nvPr>
            <p:ph type="subTitle" idx="1"/>
          </p:nvPr>
        </p:nvSpPr>
        <p:spPr>
          <a:xfrm>
            <a:off x="1371600" y="2743200"/>
            <a:ext cx="6400800" cy="914400"/>
          </a:xfrm>
        </p:spPr>
        <p:txBody>
          <a:bodyPr vert="horz" wrap="square" lIns="91440" tIns="45720" rIns="91440" bIns="45720" anchor="t" anchorCtr="0"/>
          <a:p>
            <a:pPr algn="l">
              <a:buClrTx/>
              <a:buSzTx/>
              <a:buFontTx/>
              <a:buChar char="•"/>
            </a:pPr>
            <a:r>
              <a:rPr lang="en-US" altLang="zh-CN" dirty="0">
                <a:latin typeface="+mn-lt"/>
                <a:ea typeface="+mn-ea"/>
                <a:cs typeface="+mn-cs"/>
              </a:rPr>
              <a:t> Make your own name card. 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" name="图片 6" descr="LM30.ti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67000" y="685800"/>
            <a:ext cx="3352800" cy="43195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200400" y="5029200"/>
            <a:ext cx="26670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</a:rPr>
              <a:t>Li Ming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" name="图片 20" descr="J01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0" y="304800"/>
            <a:ext cx="1423988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TextBox 21"/>
          <p:cNvSpPr txBox="1"/>
          <p:nvPr/>
        </p:nvSpPr>
        <p:spPr>
          <a:xfrm>
            <a:off x="3276600" y="5029200"/>
            <a:ext cx="22098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</a:rPr>
              <a:t>Jenny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 descr="D83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0" y="685800"/>
            <a:ext cx="2970213" cy="4113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429000" y="4876800"/>
            <a:ext cx="22098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</a:rPr>
              <a:t>Danny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" name="图片 4" descr="1-10-2-4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7800" y="2819400"/>
            <a:ext cx="2562225" cy="267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三分之二—大笑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6800" y="2743200"/>
            <a:ext cx="1828800" cy="278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标注 6"/>
          <p:cNvSpPr/>
          <p:nvPr/>
        </p:nvSpPr>
        <p:spPr>
          <a:xfrm>
            <a:off x="1066800" y="990600"/>
            <a:ext cx="3200400" cy="1295400"/>
          </a:xfrm>
          <a:prstGeom prst="wedgeRoundRectCallout">
            <a:avLst>
              <a:gd name="adj1" fmla="val -2135"/>
              <a:gd name="adj2" fmla="val 97701"/>
              <a:gd name="adj3" fmla="val 16667"/>
            </a:avLst>
          </a:prstGeom>
          <a:solidFill>
            <a:schemeClr val="accent1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Hello. My name is Danny. What’s your name?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495800" y="1295400"/>
            <a:ext cx="3352800" cy="914400"/>
          </a:xfrm>
          <a:prstGeom prst="wedgeRoundRectCallout">
            <a:avLst>
              <a:gd name="adj1" fmla="val -22241"/>
              <a:gd name="adj2" fmla="val 99081"/>
              <a:gd name="adj3" fmla="val 16667"/>
            </a:avLst>
          </a:prstGeom>
          <a:solidFill>
            <a:schemeClr val="accent1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My name is Li Ming.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4400" b="1" i="0" u="none" strike="noStrike" kern="0" cap="none" spc="0" normalizeH="0" baseline="0" noProof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4400" b="1" i="0" u="none" strike="noStrike" kern="0" cap="none" spc="0" normalizeH="0" baseline="0" noProof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Look and learn</a:t>
            </a:r>
            <a:br>
              <a:rPr kumimoji="0" lang="zh-CN" altLang="en-US" sz="4400" b="1" i="0" u="none" strike="noStrike" kern="0" cap="none" spc="0" normalizeH="0" baseline="0" noProof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524000" y="1676400"/>
            <a:ext cx="6934200" cy="2971800"/>
          </a:xfrm>
        </p:spPr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Hello! = Hi !  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你好！</a:t>
            </a:r>
            <a:endParaRPr lang="en-US" altLang="zh-CN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My 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我的 </a:t>
            </a: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name 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名字 </a:t>
            </a: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is 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endParaRPr lang="en-US" altLang="zh-CN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What’s your name? 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你叫什么名字？</a:t>
            </a:r>
            <a:endParaRPr lang="zh-CN" altLang="en-US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3657600" cy="1295400"/>
          </a:xfrm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en-US" altLang="zh-CN" sz="4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Let’s act! </a:t>
            </a:r>
            <a:endParaRPr lang="zh-CN" altLang="en-US" sz="4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图片 3" descr="p3-01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0" y="2743200"/>
            <a:ext cx="5167313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>
            <a:off x="1828800" y="1524000"/>
            <a:ext cx="1752600" cy="914400"/>
          </a:xfrm>
          <a:prstGeom prst="wedgeRoundRectCallout">
            <a:avLst>
              <a:gd name="adj1" fmla="val -2135"/>
              <a:gd name="adj2" fmla="val 97701"/>
              <a:gd name="adj3" fmla="val 16667"/>
            </a:avLst>
          </a:prstGeom>
          <a:solidFill>
            <a:schemeClr val="accent1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Hello 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715000" y="1676400"/>
            <a:ext cx="914400" cy="914400"/>
          </a:xfrm>
          <a:prstGeom prst="wedgeRoundRectCallout">
            <a:avLst>
              <a:gd name="adj1" fmla="val -39746"/>
              <a:gd name="adj2" fmla="val 96467"/>
              <a:gd name="adj3" fmla="val 16667"/>
            </a:avLst>
          </a:prstGeom>
          <a:solidFill>
            <a:schemeClr val="accent1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ctrTitle"/>
          </p:nvPr>
        </p:nvSpPr>
        <p:spPr>
          <a:xfrm>
            <a:off x="1905000" y="152400"/>
            <a:ext cx="4724400" cy="838200"/>
          </a:xfrm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en-US" altLang="zh-CN" sz="4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Let’s play!</a:t>
            </a:r>
            <a:endParaRPr lang="zh-CN" altLang="en-US" sz="4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图片 3" descr="9-1_1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2133600"/>
            <a:ext cx="3455988" cy="327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9-2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t="2255"/>
          <a:stretch>
            <a:fillRect/>
          </a:stretch>
        </p:blipFill>
        <p:spPr>
          <a:xfrm>
            <a:off x="4572000" y="2209800"/>
            <a:ext cx="3455988" cy="330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标注 5"/>
          <p:cNvSpPr/>
          <p:nvPr/>
        </p:nvSpPr>
        <p:spPr>
          <a:xfrm>
            <a:off x="1524000" y="990600"/>
            <a:ext cx="990600" cy="685800"/>
          </a:xfrm>
          <a:prstGeom prst="wedgeRoundRectCallout">
            <a:avLst>
              <a:gd name="adj1" fmla="val -51732"/>
              <a:gd name="adj2" fmla="val 114985"/>
              <a:gd name="adj3" fmla="val 16667"/>
            </a:avLst>
          </a:prstGeom>
          <a:solidFill>
            <a:schemeClr val="accent1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Go!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495800" y="1295400"/>
            <a:ext cx="990600" cy="685800"/>
          </a:xfrm>
          <a:prstGeom prst="wedgeRoundRectCallout">
            <a:avLst>
              <a:gd name="adj1" fmla="val -15265"/>
              <a:gd name="adj2" fmla="val 129800"/>
              <a:gd name="adj3" fmla="val 16667"/>
            </a:avLst>
          </a:prstGeom>
          <a:solidFill>
            <a:schemeClr val="accent1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Stop!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867400" y="1219200"/>
            <a:ext cx="2133600" cy="838200"/>
          </a:xfrm>
          <a:prstGeom prst="wedgeRoundRectCallout">
            <a:avLst>
              <a:gd name="adj1" fmla="val -28940"/>
              <a:gd name="adj2" fmla="val 119923"/>
              <a:gd name="adj3" fmla="val 16667"/>
            </a:avLst>
          </a:prstGeom>
          <a:solidFill>
            <a:schemeClr val="accent1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Hello. My name is 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239000" y="2133600"/>
            <a:ext cx="1752600" cy="838200"/>
          </a:xfrm>
          <a:prstGeom prst="wedgeRoundRectCallout">
            <a:avLst>
              <a:gd name="adj1" fmla="val -55510"/>
              <a:gd name="adj2" fmla="val 73833"/>
              <a:gd name="adj3" fmla="val 16667"/>
            </a:avLst>
          </a:prstGeom>
          <a:solidFill>
            <a:schemeClr val="accent1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My name is 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ctrTitle"/>
          </p:nvPr>
        </p:nvSpPr>
        <p:spPr>
          <a:xfrm>
            <a:off x="2438400" y="0"/>
            <a:ext cx="4343400" cy="1241425"/>
          </a:xfrm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en-US" altLang="zh-CN" sz="4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Let’s play! </a:t>
            </a:r>
            <a:endParaRPr lang="zh-CN" altLang="en-US" sz="4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图片 3" descr="U1-L2-3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200" y="2895600"/>
            <a:ext cx="6135688" cy="2960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>
            <a:off x="762000" y="1219200"/>
            <a:ext cx="2438400" cy="1371600"/>
          </a:xfrm>
          <a:prstGeom prst="wedgeRoundRectCallout">
            <a:avLst>
              <a:gd name="adj1" fmla="val -16136"/>
              <a:gd name="adj2" fmla="val 77617"/>
              <a:gd name="adj3" fmla="val 16667"/>
            </a:avLst>
          </a:prstGeom>
          <a:solidFill>
            <a:schemeClr val="accent1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My name is Li Ming. What’s your name?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352800" y="1447800"/>
            <a:ext cx="2438400" cy="1371600"/>
          </a:xfrm>
          <a:prstGeom prst="wedgeRoundRectCallout">
            <a:avLst>
              <a:gd name="adj1" fmla="val -39747"/>
              <a:gd name="adj2" fmla="val 66094"/>
              <a:gd name="adj3" fmla="val 16667"/>
            </a:avLst>
          </a:prstGeom>
          <a:solidFill>
            <a:schemeClr val="accent1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My name is Jenny. What’s your name?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867400" y="2133600"/>
            <a:ext cx="838200" cy="609600"/>
          </a:xfrm>
          <a:prstGeom prst="wedgeRoundRectCallout">
            <a:avLst>
              <a:gd name="adj1" fmla="val -99637"/>
              <a:gd name="adj2" fmla="val 159099"/>
              <a:gd name="adj3" fmla="val 16667"/>
            </a:avLst>
          </a:prstGeom>
          <a:solidFill>
            <a:schemeClr val="accent1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</Words>
  <Application>WPS 演示</Application>
  <PresentationFormat>全屏显示(4:3)</PresentationFormat>
  <Paragraphs>52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Comic Sans MS</vt:lpstr>
      <vt:lpstr>Times New Roman</vt:lpstr>
      <vt:lpstr>楷体_GB2312</vt:lpstr>
      <vt:lpstr>新宋体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Look and learn </vt:lpstr>
      <vt:lpstr>Let’s act! </vt:lpstr>
      <vt:lpstr>Let’s play!</vt:lpstr>
      <vt:lpstr>Let’s play! </vt:lpstr>
      <vt:lpstr>Homework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cp:keywords> </cp:keywords>
  <dc:description> </dc:description>
  <dc:subject> </dc:subject>
  <cp:category> </cp:category>
  <cp:lastModifiedBy>上帝掷骰子吗</cp:lastModifiedBy>
  <cp:revision>9</cp:revision>
  <dcterms:created xsi:type="dcterms:W3CDTF">2023-09-30T08:36:00Z</dcterms:created>
  <dcterms:modified xsi:type="dcterms:W3CDTF">2023-09-30T15:22:05Z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EBB6C5F1D50445F386CBE1C38227AF3C_13</vt:lpwstr>
  </property>
  <property fmtid="{D5CDD505-2E9C-101B-9397-08002B2CF9AE}" pid="4" name="KSOProductBuildVer">
    <vt:lpwstr>2052-12.1.0.15374</vt:lpwstr>
  </property>
</Properties>
</file>